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F346-46EA-4F6B-A0A0-5901703F4304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7C33-3CBA-4E1D-8438-A7B3AFA10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0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D7C33-3CBA-4E1D-8438-A7B3AFA100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7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3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8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6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8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3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5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1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4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4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4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830C3-32F0-4774-819E-1E488C1257F3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F51E0-E481-47FA-BE13-44A907D6B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Calculate Rob’s AWW?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365909"/>
            <a:ext cx="39814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19800" y="56388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Web Feb 2016</a:t>
            </a:r>
            <a:endParaRPr lang="en-US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0480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Concurrent  Employment  Examples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3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Wasn’t that easy??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209800"/>
            <a:ext cx="4588361" cy="3657600"/>
          </a:xfrm>
        </p:spPr>
      </p:pic>
    </p:spTree>
    <p:extLst>
      <p:ext uri="{BB962C8B-B14F-4D97-AF65-F5344CB8AC3E}">
        <p14:creationId xmlns:p14="http://schemas.microsoft.com/office/powerpoint/2010/main" val="132930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Rob was injured 10/1/13 at his job at Acme, Inc., where he has worked as an accountant for a year and a half 9-5 M-F.  He gets a salary, which started at $650. a week.  On 9/1/13 he got a raise to $700. a week.  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He has also worked Mon &amp; Tue night, 4 hours per night, for $10. per hour as a dispatcher for the last two years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He has also worked Saturdays during June, July &amp; August as a cashier for a seasonal amusement park for the last two years earning $100. a week last year and $110. a week this year.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the last several years he also worked for a logging company Wed &amp; Thu nights doing their books for $100 a week.   He quit that job on 8/20/13 (six weeks prior to injury).  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He just took a job on Friday nights as an on-call bouncer at a local night club.  He worked there only one night prior to the injury.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will we determine Rob’s AWW?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495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8229600" cy="5592763"/>
          </a:xfrm>
        </p:spPr>
        <p:txBody>
          <a:bodyPr/>
          <a:lstStyle/>
          <a:p>
            <a:r>
              <a:rPr lang="en-US" dirty="0" smtClean="0"/>
              <a:t>Acme, Inc. - worked as an accountant for a year and a half for a salary, which started at $650. a week.  On 9/1/13 he got a raise to $700. a week.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102(4)(A) – regular earnings or salary. 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= $700. (salary at the time of the injury).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366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He has also worked Mon &amp; Tue night, 4 hours per night, for $10. per hour as a dispatcher for the last two years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102(4)(A) – regular earnings of $80/week?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earnings – BUT not 200 days.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102(4)(B)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= total earnings divided by weeks worked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Exclude week of injury if it lowers AWW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951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Also worked Saturdays during June, July &amp; August as a cashier for a seasonal amusement park for the last two years.  Last year he made $100. a week, this year $110. a week.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we exclude since he had not worked since August and injury was 10/1/13?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not if he is expected to return next year.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Seasonal employment, less than 26 weeks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102(4)(C) – Seasonal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=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 calendar year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earnings divided by 52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if he made $200/week this year?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82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Last several years also worked for a logging company Wed &amp; Thu nights doing their books for $100 a week.   He quit that job 8/15/13. </a:t>
            </a:r>
          </a:p>
          <a:p>
            <a:pPr marL="0" indent="0" algn="ctr">
              <a:buNone/>
            </a:pPr>
            <a:endParaRPr lang="en-US" sz="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this a concurrent employer?</a:t>
            </a:r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exclude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AWW calculation because he quit prior to the injury.</a:t>
            </a:r>
          </a:p>
          <a:p>
            <a:pPr marL="0" indent="0" algn="ctr">
              <a:buNone/>
            </a:pPr>
            <a:endParaRPr lang="en-US" sz="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he had not quit -  would it be seasonal because it’s a logging company?</a:t>
            </a:r>
          </a:p>
          <a:p>
            <a:pPr marL="0" indent="0" algn="ctr">
              <a:buNone/>
            </a:pPr>
            <a:r>
              <a:rPr lang="en-US" sz="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Rob is not hauling or harvesting logs.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0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r>
              <a:rPr lang="en-US" dirty="0" smtClean="0"/>
              <a:t>Just </a:t>
            </a:r>
            <a:r>
              <a:rPr lang="en-US" dirty="0"/>
              <a:t>took a job on Friday nights as an on-call bouncer at a local night club.  He worked there only one night prior to the injury.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102(4)(A), (B), or (C) be “reasonably and fairly applied?”</a:t>
            </a:r>
          </a:p>
          <a:p>
            <a:pPr marL="0" indent="0" algn="ctr">
              <a:buNone/>
            </a:pPr>
            <a:endParaRPr lang="en-U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Probably not.  Use 102(4)(D), obtaining at least two comparables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556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Rob’s AWW = sum of: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for employer of injury - $700 under 102(4)(A), plus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for dispatcher job - total earnings divided by weeks worked under 102(4)(B), plus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for seasonal cashier job – prior calendar years earnings / 52 under 102(4)(C), plus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AWW for bouncer job under 102(4)(D)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include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bookkeeping job quit 6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weeks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 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67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658</Words>
  <Application>Microsoft Office PowerPoint</Application>
  <PresentationFormat>On-screen Show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Do We Calculate Rob’s AWW?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Wasn’t that easy??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Gordon</dc:creator>
  <cp:lastModifiedBy>Gordon Davis</cp:lastModifiedBy>
  <cp:revision>26</cp:revision>
  <dcterms:created xsi:type="dcterms:W3CDTF">2013-10-21T19:38:05Z</dcterms:created>
  <dcterms:modified xsi:type="dcterms:W3CDTF">2016-02-09T19:31:25Z</dcterms:modified>
</cp:coreProperties>
</file>