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0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1C7B03-A109-48ED-9ADA-82E1E122D83A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1EBA2C-D1D0-4147-B328-EDFCFB5910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" y="4673600"/>
            <a:ext cx="6515100" cy="2032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Maine Workers’ Compensation Board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----------------------------------------------------------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Open Training</a:t>
            </a:r>
            <a:endParaRPr lang="en-US" sz="32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2032001"/>
            <a:ext cx="6172200" cy="1960033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AWW  Scenarios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8331201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Web Feb 2016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70815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08161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#1 - Arthur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58293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Arthur works for a road construction and paving company.  He gats laid off in the winter months when it is too cold to pave roads, and returns in the spring.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102(4)(B) would result in an AWW of $1,163.27 ($43,040.88 divided by 37 weeks as weeks with no earnings would not be counted).  Is this a “fair and reasonable” AWW? 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possible alternative is to use 102(4)(D), and divide total earnings by 52 weeks, for an AWW of $827.71.  You would need to obtain at least two comparables.  </a:t>
            </a:r>
          </a:p>
        </p:txBody>
      </p:sp>
    </p:spTree>
    <p:extLst>
      <p:ext uri="{BB962C8B-B14F-4D97-AF65-F5344CB8AC3E}">
        <p14:creationId xmlns:p14="http://schemas.microsoft.com/office/powerpoint/2010/main" val="293570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08161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#2 - Duncan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5829300" cy="7010400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Duncan sells securities, and is paid a salary.  He also receives sales incentive bonuses which are based on his sales volume and are paid twice a year, in June and December.  He got a raise in his salary from $800 to $850 on 3/15/14, and another raise to $900 on 10/11/14.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102(4)(A) would result in an AWW of $900.00 (his salary at the time of the injury).  Is this a “fair and reasonable” AWW? 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Probably not.  A more fair and reasonable AWW might be to use 102(4)(B), dividing total earnings including bonuses of $56,500 by 52 weeks worked.  This results in an AWW of $1,086.54.    </a:t>
            </a:r>
          </a:p>
        </p:txBody>
      </p:sp>
    </p:spTree>
    <p:extLst>
      <p:ext uri="{BB962C8B-B14F-4D97-AF65-F5344CB8AC3E}">
        <p14:creationId xmlns:p14="http://schemas.microsoft.com/office/powerpoint/2010/main" val="181189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08161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#3 - Edson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5829300" cy="7162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Edson is a commissioned salesman at a retail store.  He is paid $11 per hour for time worked at the store plus a percentage of what he sells.     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week ended 8/22/14, he worked only two hours and was out sick the rest of the week.  He had no sick pay available. 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102(4)(B), his earnings of $29,419 divided by 52 weeks worked results in an AWW of $565.75.  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audit, we would allow you to treat that small week as a zero week, and calculate AWW based on the earnings of the remaining 51 weeks divided by 51.  It is optional, and comparables need not be obtained.        </a:t>
            </a:r>
          </a:p>
        </p:txBody>
      </p:sp>
    </p:spTree>
    <p:extLst>
      <p:ext uri="{BB962C8B-B14F-4D97-AF65-F5344CB8AC3E}">
        <p14:creationId xmlns:p14="http://schemas.microsoft.com/office/powerpoint/2010/main" val="60725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08161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#4 - Sarah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5829300" cy="7162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Sarah works on the production line in a widget factory.  Effective 8/16/14, she was promoted to production line manager at an increased hourly rate. 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102(4)(B), her earnings of $32,296 divided by 52 weeks worked results in an AWW of $621.08.  Is this a “fair and reasonable” AWW?  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Probably not.  A more fair and reasonable method might be to take the earnings for the 12 weeks worked after her promotion divided by 12, for an AWW of $762.67.  (Still enter all 52 weeks on the wage statement.)          </a:t>
            </a:r>
          </a:p>
        </p:txBody>
      </p:sp>
    </p:spTree>
    <p:extLst>
      <p:ext uri="{BB962C8B-B14F-4D97-AF65-F5344CB8AC3E}">
        <p14:creationId xmlns:p14="http://schemas.microsoft.com/office/powerpoint/2010/main" val="234181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08161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Scenario #5 - Nicole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5829300" cy="7162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Nicole works in an office as an analyst.  Effective 8/16/14, she requested and received a demotion to a clerical position at decreased hours and a lower hourly rate.    </a:t>
            </a:r>
          </a:p>
          <a:p>
            <a:pPr marL="0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102(4)(B), her earnings of $28,002 divided by 52 weeks worked results in an AWW of $538.50.  Is this a “fair and reasonable” AWW?  </a:t>
            </a:r>
          </a:p>
          <a:p>
            <a:pPr marL="0" indent="0"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Probably not.  A more fair and reasonable method might be to take the earnings for the 12 weeks worked after her change in position and rate divided by 12, for an AWW of $404.83.          </a:t>
            </a:r>
          </a:p>
        </p:txBody>
      </p:sp>
    </p:spTree>
    <p:extLst>
      <p:ext uri="{BB962C8B-B14F-4D97-AF65-F5344CB8AC3E}">
        <p14:creationId xmlns:p14="http://schemas.microsoft.com/office/powerpoint/2010/main" val="298890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14600"/>
            <a:ext cx="396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6096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Any Questions???</a:t>
            </a:r>
            <a:endParaRPr lang="en-US" sz="4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163</TotalTime>
  <Words>610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AWW  Scenarios</vt:lpstr>
      <vt:lpstr>Scenario #1 - Arthur</vt:lpstr>
      <vt:lpstr>Scenario #2 - Duncan</vt:lpstr>
      <vt:lpstr>Scenario #3 - Edson</vt:lpstr>
      <vt:lpstr>Scenario #4 - Sarah</vt:lpstr>
      <vt:lpstr>Scenario #5 - Nicole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AWW  Scenarios</dc:title>
  <dc:creator>Gordon Davis</dc:creator>
  <cp:lastModifiedBy>Gordon Davis</cp:lastModifiedBy>
  <cp:revision>18</cp:revision>
  <dcterms:created xsi:type="dcterms:W3CDTF">2015-01-20T18:41:20Z</dcterms:created>
  <dcterms:modified xsi:type="dcterms:W3CDTF">2016-02-09T19:27:11Z</dcterms:modified>
</cp:coreProperties>
</file>