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5" r:id="rId6"/>
    <p:sldId id="257" r:id="rId7"/>
    <p:sldId id="264" r:id="rId8"/>
    <p:sldId id="258" r:id="rId9"/>
    <p:sldId id="281" r:id="rId10"/>
    <p:sldId id="259" r:id="rId11"/>
    <p:sldId id="268" r:id="rId12"/>
    <p:sldId id="270" r:id="rId13"/>
    <p:sldId id="261" r:id="rId14"/>
    <p:sldId id="282" r:id="rId15"/>
    <p:sldId id="26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A23BE4-9E78-4EDC-BA6C-B23470C113F4}" v="47" dt="2020-06-15T21:33:11.4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Frees, Evelyn" userId="56c7dcfa-54fe-4f5f-b42e-c534c31e03f2" providerId="ADAL" clId="{12333475-FF4E-477F-9D32-F47C21676159}"/>
    <pc:docChg chg="undo redo custSel addSld delSld modSld">
      <pc:chgData name="deFrees, Evelyn" userId="56c7dcfa-54fe-4f5f-b42e-c534c31e03f2" providerId="ADAL" clId="{12333475-FF4E-477F-9D32-F47C21676159}" dt="2020-06-01T19:14:42.997" v="1321" actId="20577"/>
      <pc:docMkLst>
        <pc:docMk/>
      </pc:docMkLst>
      <pc:sldChg chg="modSp">
        <pc:chgData name="deFrees, Evelyn" userId="56c7dcfa-54fe-4f5f-b42e-c534c31e03f2" providerId="ADAL" clId="{12333475-FF4E-477F-9D32-F47C21676159}" dt="2020-06-01T18:23:53.663" v="161" actId="255"/>
        <pc:sldMkLst>
          <pc:docMk/>
          <pc:sldMk cId="3873413621" sldId="256"/>
        </pc:sldMkLst>
        <pc:spChg chg="mod">
          <ac:chgData name="deFrees, Evelyn" userId="56c7dcfa-54fe-4f5f-b42e-c534c31e03f2" providerId="ADAL" clId="{12333475-FF4E-477F-9D32-F47C21676159}" dt="2020-06-01T18:23:53.663" v="161" actId="255"/>
          <ac:spMkLst>
            <pc:docMk/>
            <pc:sldMk cId="3873413621" sldId="256"/>
            <ac:spMk id="2" creationId="{6959CC57-025B-47BF-8D79-15F5061774C9}"/>
          </ac:spMkLst>
        </pc:spChg>
      </pc:sldChg>
      <pc:sldChg chg="modSp">
        <pc:chgData name="deFrees, Evelyn" userId="56c7dcfa-54fe-4f5f-b42e-c534c31e03f2" providerId="ADAL" clId="{12333475-FF4E-477F-9D32-F47C21676159}" dt="2020-06-01T19:03:34.367" v="1035" actId="122"/>
        <pc:sldMkLst>
          <pc:docMk/>
          <pc:sldMk cId="525210208" sldId="257"/>
        </pc:sldMkLst>
        <pc:spChg chg="mod">
          <ac:chgData name="deFrees, Evelyn" userId="56c7dcfa-54fe-4f5f-b42e-c534c31e03f2" providerId="ADAL" clId="{12333475-FF4E-477F-9D32-F47C21676159}" dt="2020-06-01T19:03:34.367" v="1035" actId="122"/>
          <ac:spMkLst>
            <pc:docMk/>
            <pc:sldMk cId="525210208" sldId="257"/>
            <ac:spMk id="2" creationId="{D5DF9118-5553-4438-90D0-9322678B5BDD}"/>
          </ac:spMkLst>
        </pc:spChg>
        <pc:spChg chg="mod">
          <ac:chgData name="deFrees, Evelyn" userId="56c7dcfa-54fe-4f5f-b42e-c534c31e03f2" providerId="ADAL" clId="{12333475-FF4E-477F-9D32-F47C21676159}" dt="2020-06-01T18:38:37.411" v="528" actId="20577"/>
          <ac:spMkLst>
            <pc:docMk/>
            <pc:sldMk cId="525210208" sldId="257"/>
            <ac:spMk id="3" creationId="{D0A13C97-793E-4B2F-8685-E00152185B1C}"/>
          </ac:spMkLst>
        </pc:spChg>
      </pc:sldChg>
      <pc:sldChg chg="modSp">
        <pc:chgData name="deFrees, Evelyn" userId="56c7dcfa-54fe-4f5f-b42e-c534c31e03f2" providerId="ADAL" clId="{12333475-FF4E-477F-9D32-F47C21676159}" dt="2020-06-01T19:08:50.438" v="1126" actId="2710"/>
        <pc:sldMkLst>
          <pc:docMk/>
          <pc:sldMk cId="988142438" sldId="258"/>
        </pc:sldMkLst>
        <pc:spChg chg="mod">
          <ac:chgData name="deFrees, Evelyn" userId="56c7dcfa-54fe-4f5f-b42e-c534c31e03f2" providerId="ADAL" clId="{12333475-FF4E-477F-9D32-F47C21676159}" dt="2020-06-01T19:08:50.438" v="1126" actId="2710"/>
          <ac:spMkLst>
            <pc:docMk/>
            <pc:sldMk cId="988142438" sldId="258"/>
            <ac:spMk id="2" creationId="{D5DF9118-5553-4438-90D0-9322678B5BDD}"/>
          </ac:spMkLst>
        </pc:spChg>
        <pc:spChg chg="mod">
          <ac:chgData name="deFrees, Evelyn" userId="56c7dcfa-54fe-4f5f-b42e-c534c31e03f2" providerId="ADAL" clId="{12333475-FF4E-477F-9D32-F47C21676159}" dt="2020-06-01T19:08:37.557" v="1125" actId="27636"/>
          <ac:spMkLst>
            <pc:docMk/>
            <pc:sldMk cId="988142438" sldId="258"/>
            <ac:spMk id="3" creationId="{D0A13C97-793E-4B2F-8685-E00152185B1C}"/>
          </ac:spMkLst>
        </pc:spChg>
      </pc:sldChg>
      <pc:sldChg chg="modSp">
        <pc:chgData name="deFrees, Evelyn" userId="56c7dcfa-54fe-4f5f-b42e-c534c31e03f2" providerId="ADAL" clId="{12333475-FF4E-477F-9D32-F47C21676159}" dt="2020-06-01T19:10:29.178" v="1153" actId="20577"/>
        <pc:sldMkLst>
          <pc:docMk/>
          <pc:sldMk cId="3827236417" sldId="259"/>
        </pc:sldMkLst>
        <pc:spChg chg="mod">
          <ac:chgData name="deFrees, Evelyn" userId="56c7dcfa-54fe-4f5f-b42e-c534c31e03f2" providerId="ADAL" clId="{12333475-FF4E-477F-9D32-F47C21676159}" dt="2020-06-01T19:09:57.390" v="1141" actId="20577"/>
          <ac:spMkLst>
            <pc:docMk/>
            <pc:sldMk cId="3827236417" sldId="259"/>
            <ac:spMk id="2" creationId="{D5DF9118-5553-4438-90D0-9322678B5BDD}"/>
          </ac:spMkLst>
        </pc:spChg>
        <pc:spChg chg="mod">
          <ac:chgData name="deFrees, Evelyn" userId="56c7dcfa-54fe-4f5f-b42e-c534c31e03f2" providerId="ADAL" clId="{12333475-FF4E-477F-9D32-F47C21676159}" dt="2020-06-01T19:10:29.178" v="1153" actId="20577"/>
          <ac:spMkLst>
            <pc:docMk/>
            <pc:sldMk cId="3827236417" sldId="259"/>
            <ac:spMk id="3" creationId="{D0A13C97-793E-4B2F-8685-E00152185B1C}"/>
          </ac:spMkLst>
        </pc:spChg>
      </pc:sldChg>
      <pc:sldChg chg="modSp">
        <pc:chgData name="deFrees, Evelyn" userId="56c7dcfa-54fe-4f5f-b42e-c534c31e03f2" providerId="ADAL" clId="{12333475-FF4E-477F-9D32-F47C21676159}" dt="2020-06-01T19:14:42.997" v="1321" actId="20577"/>
        <pc:sldMkLst>
          <pc:docMk/>
          <pc:sldMk cId="3971145087" sldId="260"/>
        </pc:sldMkLst>
        <pc:spChg chg="mod">
          <ac:chgData name="deFrees, Evelyn" userId="56c7dcfa-54fe-4f5f-b42e-c534c31e03f2" providerId="ADAL" clId="{12333475-FF4E-477F-9D32-F47C21676159}" dt="2020-06-01T19:14:42.997" v="1321" actId="20577"/>
          <ac:spMkLst>
            <pc:docMk/>
            <pc:sldMk cId="3971145087" sldId="260"/>
            <ac:spMk id="3" creationId="{D0A13C97-793E-4B2F-8685-E00152185B1C}"/>
          </ac:spMkLst>
        </pc:spChg>
      </pc:sldChg>
      <pc:sldChg chg="addSp delSp modSp">
        <pc:chgData name="deFrees, Evelyn" userId="56c7dcfa-54fe-4f5f-b42e-c534c31e03f2" providerId="ADAL" clId="{12333475-FF4E-477F-9D32-F47C21676159}" dt="2020-06-01T19:12:37.102" v="1229" actId="478"/>
        <pc:sldMkLst>
          <pc:docMk/>
          <pc:sldMk cId="3747529027" sldId="261"/>
        </pc:sldMkLst>
        <pc:spChg chg="del mod">
          <ac:chgData name="deFrees, Evelyn" userId="56c7dcfa-54fe-4f5f-b42e-c534c31e03f2" providerId="ADAL" clId="{12333475-FF4E-477F-9D32-F47C21676159}" dt="2020-06-01T19:12:37.102" v="1229" actId="478"/>
          <ac:spMkLst>
            <pc:docMk/>
            <pc:sldMk cId="3747529027" sldId="261"/>
            <ac:spMk id="3" creationId="{D0A13C97-793E-4B2F-8685-E00152185B1C}"/>
          </ac:spMkLst>
        </pc:spChg>
        <pc:spChg chg="add mod">
          <ac:chgData name="deFrees, Evelyn" userId="56c7dcfa-54fe-4f5f-b42e-c534c31e03f2" providerId="ADAL" clId="{12333475-FF4E-477F-9D32-F47C21676159}" dt="2020-06-01T19:12:37.102" v="1229" actId="478"/>
          <ac:spMkLst>
            <pc:docMk/>
            <pc:sldMk cId="3747529027" sldId="261"/>
            <ac:spMk id="5" creationId="{0614F84B-14EB-42B0-B102-E15E3E065852}"/>
          </ac:spMkLst>
        </pc:spChg>
      </pc:sldChg>
      <pc:sldChg chg="addSp delSp modSp delDesignElem">
        <pc:chgData name="deFrees, Evelyn" userId="56c7dcfa-54fe-4f5f-b42e-c534c31e03f2" providerId="ADAL" clId="{12333475-FF4E-477F-9D32-F47C21676159}" dt="2020-06-01T18:59:34.412" v="955" actId="20577"/>
        <pc:sldMkLst>
          <pc:docMk/>
          <pc:sldMk cId="982590331" sldId="264"/>
        </pc:sldMkLst>
        <pc:spChg chg="add mod">
          <ac:chgData name="deFrees, Evelyn" userId="56c7dcfa-54fe-4f5f-b42e-c534c31e03f2" providerId="ADAL" clId="{12333475-FF4E-477F-9D32-F47C21676159}" dt="2020-06-01T18:59:34.412" v="955" actId="20577"/>
          <ac:spMkLst>
            <pc:docMk/>
            <pc:sldMk cId="982590331" sldId="264"/>
            <ac:spMk id="2" creationId="{5830EF7D-C1BE-43D0-A323-57A73CB1688E}"/>
          </ac:spMkLst>
        </pc:spChg>
        <pc:spChg chg="add mod">
          <ac:chgData name="deFrees, Evelyn" userId="56c7dcfa-54fe-4f5f-b42e-c534c31e03f2" providerId="ADAL" clId="{12333475-FF4E-477F-9D32-F47C21676159}" dt="2020-06-01T18:56:30.464" v="806" actId="20577"/>
          <ac:spMkLst>
            <pc:docMk/>
            <pc:sldMk cId="982590331" sldId="264"/>
            <ac:spMk id="3" creationId="{95F0F487-339A-45FB-899F-13B65439715A}"/>
          </ac:spMkLst>
        </pc:spChg>
        <pc:spChg chg="add mod">
          <ac:chgData name="deFrees, Evelyn" userId="56c7dcfa-54fe-4f5f-b42e-c534c31e03f2" providerId="ADAL" clId="{12333475-FF4E-477F-9D32-F47C21676159}" dt="2020-06-01T18:55:59.823" v="791" actId="20577"/>
          <ac:spMkLst>
            <pc:docMk/>
            <pc:sldMk cId="982590331" sldId="264"/>
            <ac:spMk id="4" creationId="{3B0918E4-D7EA-4D74-9D79-8038DF47BEE1}"/>
          </ac:spMkLst>
        </pc:spChg>
        <pc:spChg chg="mod">
          <ac:chgData name="deFrees, Evelyn" userId="56c7dcfa-54fe-4f5f-b42e-c534c31e03f2" providerId="ADAL" clId="{12333475-FF4E-477F-9D32-F47C21676159}" dt="2020-06-01T18:45:40.349" v="739" actId="1076"/>
          <ac:spMkLst>
            <pc:docMk/>
            <pc:sldMk cId="982590331" sldId="264"/>
            <ac:spMk id="6" creationId="{A7412639-87EF-4CE3-B7EF-697B036C0A65}"/>
          </ac:spMkLst>
        </pc:spChg>
        <pc:spChg chg="del">
          <ac:chgData name="deFrees, Evelyn" userId="56c7dcfa-54fe-4f5f-b42e-c534c31e03f2" providerId="ADAL" clId="{12333475-FF4E-477F-9D32-F47C21676159}" dt="2020-06-01T18:40:37.558" v="579"/>
          <ac:spMkLst>
            <pc:docMk/>
            <pc:sldMk cId="982590331" sldId="264"/>
            <ac:spMk id="11" creationId="{1707FC24-6981-43D9-B525-C7832BA22463}"/>
          </ac:spMkLst>
        </pc:spChg>
        <pc:picChg chg="del">
          <ac:chgData name="deFrees, Evelyn" userId="56c7dcfa-54fe-4f5f-b42e-c534c31e03f2" providerId="ADAL" clId="{12333475-FF4E-477F-9D32-F47C21676159}" dt="2020-06-01T18:40:23.101" v="577" actId="478"/>
          <ac:picMkLst>
            <pc:docMk/>
            <pc:sldMk cId="982590331" sldId="264"/>
            <ac:picMk id="5" creationId="{39F7133E-970D-49C4-855C-A65987798404}"/>
          </ac:picMkLst>
        </pc:picChg>
      </pc:sldChg>
      <pc:sldChg chg="modSp">
        <pc:chgData name="deFrees, Evelyn" userId="56c7dcfa-54fe-4f5f-b42e-c534c31e03f2" providerId="ADAL" clId="{12333475-FF4E-477F-9D32-F47C21676159}" dt="2020-06-01T19:11:30.154" v="1186" actId="242"/>
        <pc:sldMkLst>
          <pc:docMk/>
          <pc:sldMk cId="967707207" sldId="268"/>
        </pc:sldMkLst>
        <pc:spChg chg="mod">
          <ac:chgData name="deFrees, Evelyn" userId="56c7dcfa-54fe-4f5f-b42e-c534c31e03f2" providerId="ADAL" clId="{12333475-FF4E-477F-9D32-F47C21676159}" dt="2020-06-01T19:10:50.340" v="1161" actId="20577"/>
          <ac:spMkLst>
            <pc:docMk/>
            <pc:sldMk cId="967707207" sldId="268"/>
            <ac:spMk id="2" creationId="{D5DF9118-5553-4438-90D0-9322678B5BDD}"/>
          </ac:spMkLst>
        </pc:spChg>
        <pc:spChg chg="mod">
          <ac:chgData name="deFrees, Evelyn" userId="56c7dcfa-54fe-4f5f-b42e-c534c31e03f2" providerId="ADAL" clId="{12333475-FF4E-477F-9D32-F47C21676159}" dt="2020-06-01T19:11:30.154" v="1186" actId="242"/>
          <ac:spMkLst>
            <pc:docMk/>
            <pc:sldMk cId="967707207" sldId="268"/>
            <ac:spMk id="3" creationId="{D0A13C97-793E-4B2F-8685-E00152185B1C}"/>
          </ac:spMkLst>
        </pc:spChg>
      </pc:sldChg>
      <pc:sldChg chg="modSp">
        <pc:chgData name="deFrees, Evelyn" userId="56c7dcfa-54fe-4f5f-b42e-c534c31e03f2" providerId="ADAL" clId="{12333475-FF4E-477F-9D32-F47C21676159}" dt="2020-06-01T19:03:23.740" v="1034"/>
        <pc:sldMkLst>
          <pc:docMk/>
          <pc:sldMk cId="3353382536" sldId="275"/>
        </pc:sldMkLst>
        <pc:spChg chg="mod">
          <ac:chgData name="deFrees, Evelyn" userId="56c7dcfa-54fe-4f5f-b42e-c534c31e03f2" providerId="ADAL" clId="{12333475-FF4E-477F-9D32-F47C21676159}" dt="2020-06-01T19:03:23.740" v="1034"/>
          <ac:spMkLst>
            <pc:docMk/>
            <pc:sldMk cId="3353382536" sldId="275"/>
            <ac:spMk id="2" creationId="{D5DF9118-5553-4438-90D0-9322678B5BDD}"/>
          </ac:spMkLst>
        </pc:spChg>
        <pc:spChg chg="mod">
          <ac:chgData name="deFrees, Evelyn" userId="56c7dcfa-54fe-4f5f-b42e-c534c31e03f2" providerId="ADAL" clId="{12333475-FF4E-477F-9D32-F47C21676159}" dt="2020-06-01T19:02:33.610" v="1031" actId="14100"/>
          <ac:spMkLst>
            <pc:docMk/>
            <pc:sldMk cId="3353382536" sldId="275"/>
            <ac:spMk id="3" creationId="{D0A13C97-793E-4B2F-8685-E00152185B1C}"/>
          </ac:spMkLst>
        </pc:spChg>
      </pc:sldChg>
    </pc:docChg>
  </pc:docChgLst>
  <pc:docChgLst>
    <pc:chgData name="deFrees, Evelyn" userId="56c7dcfa-54fe-4f5f-b42e-c534c31e03f2" providerId="ADAL" clId="{DDA23BE4-9E78-4EDC-BA6C-B23470C113F4}"/>
    <pc:docChg chg="undo custSel mod addSld delSld modSld sldOrd">
      <pc:chgData name="deFrees, Evelyn" userId="56c7dcfa-54fe-4f5f-b42e-c534c31e03f2" providerId="ADAL" clId="{DDA23BE4-9E78-4EDC-BA6C-B23470C113F4}" dt="2020-06-16T14:44:55.415" v="6040" actId="5793"/>
      <pc:docMkLst>
        <pc:docMk/>
      </pc:docMkLst>
      <pc:sldChg chg="modSp">
        <pc:chgData name="deFrees, Evelyn" userId="56c7dcfa-54fe-4f5f-b42e-c534c31e03f2" providerId="ADAL" clId="{DDA23BE4-9E78-4EDC-BA6C-B23470C113F4}" dt="2020-06-10T19:06:41.702" v="5054" actId="20577"/>
        <pc:sldMkLst>
          <pc:docMk/>
          <pc:sldMk cId="3873413621" sldId="256"/>
        </pc:sldMkLst>
        <pc:spChg chg="mod">
          <ac:chgData name="deFrees, Evelyn" userId="56c7dcfa-54fe-4f5f-b42e-c534c31e03f2" providerId="ADAL" clId="{DDA23BE4-9E78-4EDC-BA6C-B23470C113F4}" dt="2020-06-10T19:06:41.702" v="5054" actId="20577"/>
          <ac:spMkLst>
            <pc:docMk/>
            <pc:sldMk cId="3873413621" sldId="256"/>
            <ac:spMk id="3" creationId="{60836A07-E17C-42B2-8D4C-AE449A728184}"/>
          </ac:spMkLst>
        </pc:spChg>
      </pc:sldChg>
      <pc:sldChg chg="modSp">
        <pc:chgData name="deFrees, Evelyn" userId="56c7dcfa-54fe-4f5f-b42e-c534c31e03f2" providerId="ADAL" clId="{DDA23BE4-9E78-4EDC-BA6C-B23470C113F4}" dt="2020-06-04T15:06:32.233" v="4844" actId="20577"/>
        <pc:sldMkLst>
          <pc:docMk/>
          <pc:sldMk cId="525210208" sldId="257"/>
        </pc:sldMkLst>
        <pc:spChg chg="mod">
          <ac:chgData name="deFrees, Evelyn" userId="56c7dcfa-54fe-4f5f-b42e-c534c31e03f2" providerId="ADAL" clId="{DDA23BE4-9E78-4EDC-BA6C-B23470C113F4}" dt="2020-06-04T15:06:32.233" v="4844" actId="20577"/>
          <ac:spMkLst>
            <pc:docMk/>
            <pc:sldMk cId="525210208" sldId="257"/>
            <ac:spMk id="3" creationId="{D0A13C97-793E-4B2F-8685-E00152185B1C}"/>
          </ac:spMkLst>
        </pc:spChg>
      </pc:sldChg>
      <pc:sldChg chg="modSp">
        <pc:chgData name="deFrees, Evelyn" userId="56c7dcfa-54fe-4f5f-b42e-c534c31e03f2" providerId="ADAL" clId="{DDA23BE4-9E78-4EDC-BA6C-B23470C113F4}" dt="2020-06-04T15:07:48.337" v="4857" actId="113"/>
        <pc:sldMkLst>
          <pc:docMk/>
          <pc:sldMk cId="988142438" sldId="258"/>
        </pc:sldMkLst>
        <pc:spChg chg="mod">
          <ac:chgData name="deFrees, Evelyn" userId="56c7dcfa-54fe-4f5f-b42e-c534c31e03f2" providerId="ADAL" clId="{DDA23BE4-9E78-4EDC-BA6C-B23470C113F4}" dt="2020-06-04T15:07:48.337" v="4857" actId="113"/>
          <ac:spMkLst>
            <pc:docMk/>
            <pc:sldMk cId="988142438" sldId="258"/>
            <ac:spMk id="2" creationId="{D5DF9118-5553-4438-90D0-9322678B5BDD}"/>
          </ac:spMkLst>
        </pc:spChg>
        <pc:spChg chg="mod">
          <ac:chgData name="deFrees, Evelyn" userId="56c7dcfa-54fe-4f5f-b42e-c534c31e03f2" providerId="ADAL" clId="{DDA23BE4-9E78-4EDC-BA6C-B23470C113F4}" dt="2020-06-04T15:07:31.551" v="4855" actId="255"/>
          <ac:spMkLst>
            <pc:docMk/>
            <pc:sldMk cId="988142438" sldId="258"/>
            <ac:spMk id="3" creationId="{D0A13C97-793E-4B2F-8685-E00152185B1C}"/>
          </ac:spMkLst>
        </pc:spChg>
      </pc:sldChg>
      <pc:sldChg chg="modSp ord">
        <pc:chgData name="deFrees, Evelyn" userId="56c7dcfa-54fe-4f5f-b42e-c534c31e03f2" providerId="ADAL" clId="{DDA23BE4-9E78-4EDC-BA6C-B23470C113F4}" dt="2020-06-16T12:16:37.745" v="5972" actId="27636"/>
        <pc:sldMkLst>
          <pc:docMk/>
          <pc:sldMk cId="3827236417" sldId="259"/>
        </pc:sldMkLst>
        <pc:spChg chg="mod">
          <ac:chgData name="deFrees, Evelyn" userId="56c7dcfa-54fe-4f5f-b42e-c534c31e03f2" providerId="ADAL" clId="{DDA23BE4-9E78-4EDC-BA6C-B23470C113F4}" dt="2020-06-04T15:09:46.569" v="4890" actId="255"/>
          <ac:spMkLst>
            <pc:docMk/>
            <pc:sldMk cId="3827236417" sldId="259"/>
            <ac:spMk id="2" creationId="{D5DF9118-5553-4438-90D0-9322678B5BDD}"/>
          </ac:spMkLst>
        </pc:spChg>
        <pc:spChg chg="mod">
          <ac:chgData name="deFrees, Evelyn" userId="56c7dcfa-54fe-4f5f-b42e-c534c31e03f2" providerId="ADAL" clId="{DDA23BE4-9E78-4EDC-BA6C-B23470C113F4}" dt="2020-06-16T12:16:37.745" v="5972" actId="27636"/>
          <ac:spMkLst>
            <pc:docMk/>
            <pc:sldMk cId="3827236417" sldId="259"/>
            <ac:spMk id="3" creationId="{D0A13C97-793E-4B2F-8685-E00152185B1C}"/>
          </ac:spMkLst>
        </pc:spChg>
      </pc:sldChg>
      <pc:sldChg chg="modSp ord">
        <pc:chgData name="deFrees, Evelyn" userId="56c7dcfa-54fe-4f5f-b42e-c534c31e03f2" providerId="ADAL" clId="{DDA23BE4-9E78-4EDC-BA6C-B23470C113F4}" dt="2020-06-15T21:34:18.147" v="5800" actId="20577"/>
        <pc:sldMkLst>
          <pc:docMk/>
          <pc:sldMk cId="3971145087" sldId="260"/>
        </pc:sldMkLst>
        <pc:spChg chg="mod">
          <ac:chgData name="deFrees, Evelyn" userId="56c7dcfa-54fe-4f5f-b42e-c534c31e03f2" providerId="ADAL" clId="{DDA23BE4-9E78-4EDC-BA6C-B23470C113F4}" dt="2020-06-15T21:34:18.147" v="5800" actId="20577"/>
          <ac:spMkLst>
            <pc:docMk/>
            <pc:sldMk cId="3971145087" sldId="260"/>
            <ac:spMk id="2" creationId="{D5DF9118-5553-4438-90D0-9322678B5BDD}"/>
          </ac:spMkLst>
        </pc:spChg>
        <pc:spChg chg="mod">
          <ac:chgData name="deFrees, Evelyn" userId="56c7dcfa-54fe-4f5f-b42e-c534c31e03f2" providerId="ADAL" clId="{DDA23BE4-9E78-4EDC-BA6C-B23470C113F4}" dt="2020-06-15T21:34:01.916" v="5785" actId="115"/>
          <ac:spMkLst>
            <pc:docMk/>
            <pc:sldMk cId="3971145087" sldId="260"/>
            <ac:spMk id="3" creationId="{D0A13C97-793E-4B2F-8685-E00152185B1C}"/>
          </ac:spMkLst>
        </pc:spChg>
      </pc:sldChg>
      <pc:sldChg chg="modSp ord">
        <pc:chgData name="deFrees, Evelyn" userId="56c7dcfa-54fe-4f5f-b42e-c534c31e03f2" providerId="ADAL" clId="{DDA23BE4-9E78-4EDC-BA6C-B23470C113F4}" dt="2020-06-12T15:15:50.180" v="5669" actId="20577"/>
        <pc:sldMkLst>
          <pc:docMk/>
          <pc:sldMk cId="3747529027" sldId="261"/>
        </pc:sldMkLst>
        <pc:spChg chg="mod">
          <ac:chgData name="deFrees, Evelyn" userId="56c7dcfa-54fe-4f5f-b42e-c534c31e03f2" providerId="ADAL" clId="{DDA23BE4-9E78-4EDC-BA6C-B23470C113F4}" dt="2020-06-04T14:42:41.258" v="3010" actId="20577"/>
          <ac:spMkLst>
            <pc:docMk/>
            <pc:sldMk cId="3747529027" sldId="261"/>
            <ac:spMk id="2" creationId="{D5DF9118-5553-4438-90D0-9322678B5BDD}"/>
          </ac:spMkLst>
        </pc:spChg>
        <pc:spChg chg="mod">
          <ac:chgData name="deFrees, Evelyn" userId="56c7dcfa-54fe-4f5f-b42e-c534c31e03f2" providerId="ADAL" clId="{DDA23BE4-9E78-4EDC-BA6C-B23470C113F4}" dt="2020-06-12T15:15:50.180" v="5669" actId="20577"/>
          <ac:spMkLst>
            <pc:docMk/>
            <pc:sldMk cId="3747529027" sldId="261"/>
            <ac:spMk id="5" creationId="{0614F84B-14EB-42B0-B102-E15E3E065852}"/>
          </ac:spMkLst>
        </pc:spChg>
      </pc:sldChg>
      <pc:sldChg chg="modSp del ord">
        <pc:chgData name="deFrees, Evelyn" userId="56c7dcfa-54fe-4f5f-b42e-c534c31e03f2" providerId="ADAL" clId="{DDA23BE4-9E78-4EDC-BA6C-B23470C113F4}" dt="2020-06-15T21:32:53.051" v="5767" actId="2696"/>
        <pc:sldMkLst>
          <pc:docMk/>
          <pc:sldMk cId="3068509834" sldId="263"/>
        </pc:sldMkLst>
        <pc:spChg chg="mod">
          <ac:chgData name="deFrees, Evelyn" userId="56c7dcfa-54fe-4f5f-b42e-c534c31e03f2" providerId="ADAL" clId="{DDA23BE4-9E78-4EDC-BA6C-B23470C113F4}" dt="2020-06-01T19:24:18.653" v="77" actId="20577"/>
          <ac:spMkLst>
            <pc:docMk/>
            <pc:sldMk cId="3068509834" sldId="263"/>
            <ac:spMk id="3" creationId="{D0A13C97-793E-4B2F-8685-E00152185B1C}"/>
          </ac:spMkLst>
        </pc:spChg>
      </pc:sldChg>
      <pc:sldChg chg="modSp">
        <pc:chgData name="deFrees, Evelyn" userId="56c7dcfa-54fe-4f5f-b42e-c534c31e03f2" providerId="ADAL" clId="{DDA23BE4-9E78-4EDC-BA6C-B23470C113F4}" dt="2020-06-04T16:51:33.760" v="5052" actId="114"/>
        <pc:sldMkLst>
          <pc:docMk/>
          <pc:sldMk cId="982590331" sldId="264"/>
        </pc:sldMkLst>
        <pc:spChg chg="mod">
          <ac:chgData name="deFrees, Evelyn" userId="56c7dcfa-54fe-4f5f-b42e-c534c31e03f2" providerId="ADAL" clId="{DDA23BE4-9E78-4EDC-BA6C-B23470C113F4}" dt="2020-06-04T16:51:33.760" v="5052" actId="114"/>
          <ac:spMkLst>
            <pc:docMk/>
            <pc:sldMk cId="982590331" sldId="264"/>
            <ac:spMk id="2" creationId="{5830EF7D-C1BE-43D0-A323-57A73CB1688E}"/>
          </ac:spMkLst>
        </pc:spChg>
        <pc:spChg chg="mod">
          <ac:chgData name="deFrees, Evelyn" userId="56c7dcfa-54fe-4f5f-b42e-c534c31e03f2" providerId="ADAL" clId="{DDA23BE4-9E78-4EDC-BA6C-B23470C113F4}" dt="2020-06-04T16:51:21.559" v="5051" actId="14100"/>
          <ac:spMkLst>
            <pc:docMk/>
            <pc:sldMk cId="982590331" sldId="264"/>
            <ac:spMk id="3" creationId="{95F0F487-339A-45FB-899F-13B65439715A}"/>
          </ac:spMkLst>
        </pc:spChg>
        <pc:spChg chg="mod">
          <ac:chgData name="deFrees, Evelyn" userId="56c7dcfa-54fe-4f5f-b42e-c534c31e03f2" providerId="ADAL" clId="{DDA23BE4-9E78-4EDC-BA6C-B23470C113F4}" dt="2020-06-04T16:51:14.496" v="5050" actId="14100"/>
          <ac:spMkLst>
            <pc:docMk/>
            <pc:sldMk cId="982590331" sldId="264"/>
            <ac:spMk id="4" creationId="{3B0918E4-D7EA-4D74-9D79-8038DF47BEE1}"/>
          </ac:spMkLst>
        </pc:spChg>
      </pc:sldChg>
      <pc:sldChg chg="delSp modSp">
        <pc:chgData name="deFrees, Evelyn" userId="56c7dcfa-54fe-4f5f-b42e-c534c31e03f2" providerId="ADAL" clId="{DDA23BE4-9E78-4EDC-BA6C-B23470C113F4}" dt="2020-06-15T21:34:59.778" v="5838" actId="20577"/>
        <pc:sldMkLst>
          <pc:docMk/>
          <pc:sldMk cId="967707207" sldId="268"/>
        </pc:sldMkLst>
        <pc:spChg chg="mod">
          <ac:chgData name="deFrees, Evelyn" userId="56c7dcfa-54fe-4f5f-b42e-c534c31e03f2" providerId="ADAL" clId="{DDA23BE4-9E78-4EDC-BA6C-B23470C113F4}" dt="2020-06-04T15:10:06.770" v="4893" actId="122"/>
          <ac:spMkLst>
            <pc:docMk/>
            <pc:sldMk cId="967707207" sldId="268"/>
            <ac:spMk id="2" creationId="{D5DF9118-5553-4438-90D0-9322678B5BDD}"/>
          </ac:spMkLst>
        </pc:spChg>
        <pc:spChg chg="mod">
          <ac:chgData name="deFrees, Evelyn" userId="56c7dcfa-54fe-4f5f-b42e-c534c31e03f2" providerId="ADAL" clId="{DDA23BE4-9E78-4EDC-BA6C-B23470C113F4}" dt="2020-06-15T21:34:59.778" v="5838" actId="20577"/>
          <ac:spMkLst>
            <pc:docMk/>
            <pc:sldMk cId="967707207" sldId="268"/>
            <ac:spMk id="3" creationId="{D0A13C97-793E-4B2F-8685-E00152185B1C}"/>
          </ac:spMkLst>
        </pc:spChg>
        <pc:picChg chg="del">
          <ac:chgData name="deFrees, Evelyn" userId="56c7dcfa-54fe-4f5f-b42e-c534c31e03f2" providerId="ADAL" clId="{DDA23BE4-9E78-4EDC-BA6C-B23470C113F4}" dt="2020-06-04T14:18:06.894" v="717"/>
          <ac:picMkLst>
            <pc:docMk/>
            <pc:sldMk cId="967707207" sldId="268"/>
            <ac:picMk id="4" creationId="{8F3A7B53-E656-4A8B-AFA4-43C2E70B09AA}"/>
          </ac:picMkLst>
        </pc:picChg>
      </pc:sldChg>
      <pc:sldChg chg="modSp">
        <pc:chgData name="deFrees, Evelyn" userId="56c7dcfa-54fe-4f5f-b42e-c534c31e03f2" providerId="ADAL" clId="{DDA23BE4-9E78-4EDC-BA6C-B23470C113F4}" dt="2020-06-16T14:44:55.415" v="6040" actId="5793"/>
        <pc:sldMkLst>
          <pc:docMk/>
          <pc:sldMk cId="3541982415" sldId="270"/>
        </pc:sldMkLst>
        <pc:spChg chg="mod">
          <ac:chgData name="deFrees, Evelyn" userId="56c7dcfa-54fe-4f5f-b42e-c534c31e03f2" providerId="ADAL" clId="{DDA23BE4-9E78-4EDC-BA6C-B23470C113F4}" dt="2020-06-16T14:44:43.689" v="6034" actId="1076"/>
          <ac:spMkLst>
            <pc:docMk/>
            <pc:sldMk cId="3541982415" sldId="270"/>
            <ac:spMk id="2" creationId="{D5DF9118-5553-4438-90D0-9322678B5BDD}"/>
          </ac:spMkLst>
        </pc:spChg>
        <pc:spChg chg="mod">
          <ac:chgData name="deFrees, Evelyn" userId="56c7dcfa-54fe-4f5f-b42e-c534c31e03f2" providerId="ADAL" clId="{DDA23BE4-9E78-4EDC-BA6C-B23470C113F4}" dt="2020-06-16T14:44:55.415" v="6040" actId="5793"/>
          <ac:spMkLst>
            <pc:docMk/>
            <pc:sldMk cId="3541982415" sldId="270"/>
            <ac:spMk id="3" creationId="{D0A13C97-793E-4B2F-8685-E00152185B1C}"/>
          </ac:spMkLst>
        </pc:spChg>
      </pc:sldChg>
      <pc:sldChg chg="modSp del ord">
        <pc:chgData name="deFrees, Evelyn" userId="56c7dcfa-54fe-4f5f-b42e-c534c31e03f2" providerId="ADAL" clId="{DDA23BE4-9E78-4EDC-BA6C-B23470C113F4}" dt="2020-06-15T21:34:07.593" v="5786" actId="2696"/>
        <pc:sldMkLst>
          <pc:docMk/>
          <pc:sldMk cId="3743274950" sldId="274"/>
        </pc:sldMkLst>
        <pc:spChg chg="mod">
          <ac:chgData name="deFrees, Evelyn" userId="56c7dcfa-54fe-4f5f-b42e-c534c31e03f2" providerId="ADAL" clId="{DDA23BE4-9E78-4EDC-BA6C-B23470C113F4}" dt="2020-06-12T15:17:33.784" v="5709" actId="122"/>
          <ac:spMkLst>
            <pc:docMk/>
            <pc:sldMk cId="3743274950" sldId="274"/>
            <ac:spMk id="2" creationId="{D5DF9118-5553-4438-90D0-9322678B5BDD}"/>
          </ac:spMkLst>
        </pc:spChg>
        <pc:spChg chg="mod">
          <ac:chgData name="deFrees, Evelyn" userId="56c7dcfa-54fe-4f5f-b42e-c534c31e03f2" providerId="ADAL" clId="{DDA23BE4-9E78-4EDC-BA6C-B23470C113F4}" dt="2020-06-15T21:33:01.767" v="5768"/>
          <ac:spMkLst>
            <pc:docMk/>
            <pc:sldMk cId="3743274950" sldId="274"/>
            <ac:spMk id="3" creationId="{D0A13C97-793E-4B2F-8685-E00152185B1C}"/>
          </ac:spMkLst>
        </pc:spChg>
      </pc:sldChg>
      <pc:sldChg chg="modSp">
        <pc:chgData name="deFrees, Evelyn" userId="56c7dcfa-54fe-4f5f-b42e-c534c31e03f2" providerId="ADAL" clId="{DDA23BE4-9E78-4EDC-BA6C-B23470C113F4}" dt="2020-06-12T15:18:00.002" v="5710" actId="255"/>
        <pc:sldMkLst>
          <pc:docMk/>
          <pc:sldMk cId="3353382536" sldId="275"/>
        </pc:sldMkLst>
        <pc:spChg chg="mod">
          <ac:chgData name="deFrees, Evelyn" userId="56c7dcfa-54fe-4f5f-b42e-c534c31e03f2" providerId="ADAL" clId="{DDA23BE4-9E78-4EDC-BA6C-B23470C113F4}" dt="2020-06-12T15:18:00.002" v="5710" actId="255"/>
          <ac:spMkLst>
            <pc:docMk/>
            <pc:sldMk cId="3353382536" sldId="275"/>
            <ac:spMk id="2" creationId="{D5DF9118-5553-4438-90D0-9322678B5BDD}"/>
          </ac:spMkLst>
        </pc:spChg>
        <pc:spChg chg="mod">
          <ac:chgData name="deFrees, Evelyn" userId="56c7dcfa-54fe-4f5f-b42e-c534c31e03f2" providerId="ADAL" clId="{DDA23BE4-9E78-4EDC-BA6C-B23470C113F4}" dt="2020-06-04T15:06:06.733" v="4839" actId="20577"/>
          <ac:spMkLst>
            <pc:docMk/>
            <pc:sldMk cId="3353382536" sldId="275"/>
            <ac:spMk id="3" creationId="{D0A13C97-793E-4B2F-8685-E00152185B1C}"/>
          </ac:spMkLst>
        </pc:spChg>
      </pc:sldChg>
      <pc:sldChg chg="modSp add">
        <pc:chgData name="deFrees, Evelyn" userId="56c7dcfa-54fe-4f5f-b42e-c534c31e03f2" providerId="ADAL" clId="{DDA23BE4-9E78-4EDC-BA6C-B23470C113F4}" dt="2020-06-12T15:08:26.732" v="5059" actId="1076"/>
        <pc:sldMkLst>
          <pc:docMk/>
          <pc:sldMk cId="2427229579" sldId="281"/>
        </pc:sldMkLst>
        <pc:spChg chg="mod">
          <ac:chgData name="deFrees, Evelyn" userId="56c7dcfa-54fe-4f5f-b42e-c534c31e03f2" providerId="ADAL" clId="{DDA23BE4-9E78-4EDC-BA6C-B23470C113F4}" dt="2020-06-12T15:08:26.732" v="5059" actId="1076"/>
          <ac:spMkLst>
            <pc:docMk/>
            <pc:sldMk cId="2427229579" sldId="281"/>
            <ac:spMk id="2" creationId="{F50D3CE5-C5C0-4A39-B3FC-02F65887A3BD}"/>
          </ac:spMkLst>
        </pc:spChg>
        <pc:spChg chg="mod">
          <ac:chgData name="deFrees, Evelyn" userId="56c7dcfa-54fe-4f5f-b42e-c534c31e03f2" providerId="ADAL" clId="{DDA23BE4-9E78-4EDC-BA6C-B23470C113F4}" dt="2020-06-04T15:08:02.006" v="4859" actId="113"/>
          <ac:spMkLst>
            <pc:docMk/>
            <pc:sldMk cId="2427229579" sldId="281"/>
            <ac:spMk id="3" creationId="{D290D6FF-1415-4773-AFCC-E5CFAFA230B2}"/>
          </ac:spMkLst>
        </pc:spChg>
        <pc:spChg chg="mod">
          <ac:chgData name="deFrees, Evelyn" userId="56c7dcfa-54fe-4f5f-b42e-c534c31e03f2" providerId="ADAL" clId="{DDA23BE4-9E78-4EDC-BA6C-B23470C113F4}" dt="2020-06-04T15:08:30.447" v="4889" actId="113"/>
          <ac:spMkLst>
            <pc:docMk/>
            <pc:sldMk cId="2427229579" sldId="281"/>
            <ac:spMk id="4" creationId="{FC228E69-338D-4BC6-9FC1-36F7AF33A2BC}"/>
          </ac:spMkLst>
        </pc:spChg>
      </pc:sldChg>
      <pc:sldChg chg="addSp modSp mod ord setBg delDesignElem">
        <pc:chgData name="deFrees, Evelyn" userId="56c7dcfa-54fe-4f5f-b42e-c534c31e03f2" providerId="ADAL" clId="{DDA23BE4-9E78-4EDC-BA6C-B23470C113F4}" dt="2020-06-12T15:17:24.071" v="5708" actId="14100"/>
        <pc:sldMkLst>
          <pc:docMk/>
          <pc:sldMk cId="3351263706" sldId="282"/>
        </pc:sldMkLst>
        <pc:spChg chg="mod">
          <ac:chgData name="deFrees, Evelyn" userId="56c7dcfa-54fe-4f5f-b42e-c534c31e03f2" providerId="ADAL" clId="{DDA23BE4-9E78-4EDC-BA6C-B23470C113F4}" dt="2020-06-12T15:10:07.320" v="5100" actId="20577"/>
          <ac:spMkLst>
            <pc:docMk/>
            <pc:sldMk cId="3351263706" sldId="282"/>
            <ac:spMk id="2" creationId="{D5DF9118-5553-4438-90D0-9322678B5BDD}"/>
          </ac:spMkLst>
        </pc:spChg>
        <pc:spChg chg="mod">
          <ac:chgData name="deFrees, Evelyn" userId="56c7dcfa-54fe-4f5f-b42e-c534c31e03f2" providerId="ADAL" clId="{DDA23BE4-9E78-4EDC-BA6C-B23470C113F4}" dt="2020-06-12T15:17:24.071" v="5708" actId="14100"/>
          <ac:spMkLst>
            <pc:docMk/>
            <pc:sldMk cId="3351263706" sldId="282"/>
            <ac:spMk id="3" creationId="{D0A13C97-793E-4B2F-8685-E00152185B1C}"/>
          </ac:spMkLst>
        </pc:spChg>
        <pc:spChg chg="add">
          <ac:chgData name="deFrees, Evelyn" userId="56c7dcfa-54fe-4f5f-b42e-c534c31e03f2" providerId="ADAL" clId="{DDA23BE4-9E78-4EDC-BA6C-B23470C113F4}" dt="2020-06-04T14:18:18.924" v="718" actId="26606"/>
          <ac:spMkLst>
            <pc:docMk/>
            <pc:sldMk cId="3351263706" sldId="282"/>
            <ac:spMk id="16" creationId="{59A309A7-1751-4ABE-A3C1-EEC40366AD89}"/>
          </ac:spMkLst>
        </pc:spChg>
        <pc:spChg chg="add">
          <ac:chgData name="deFrees, Evelyn" userId="56c7dcfa-54fe-4f5f-b42e-c534c31e03f2" providerId="ADAL" clId="{DDA23BE4-9E78-4EDC-BA6C-B23470C113F4}" dt="2020-06-04T14:18:18.924" v="718" actId="26606"/>
          <ac:spMkLst>
            <pc:docMk/>
            <pc:sldMk cId="3351263706" sldId="282"/>
            <ac:spMk id="18" creationId="{967D8EB6-EAE1-4F9C-B398-83321E28720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2851C-9415-4EFA-916C-5C9C5D74BE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B2AABA-639D-4195-B290-FD95EADD7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B2960-E037-4750-96BB-30E9CA356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163FD-6FAB-4ABB-A21B-5BC77374E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53ABD-12F2-4A52-9AE8-1289B0348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6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83097-8F88-47B5-A1A4-36ABD81A9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2889BA-1C90-4475-8DE7-11796D7FB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1BD2C-5926-465B-AB79-91A544F75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FCDDB-3D5D-4E8E-8A6C-5E151C799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7EF5A-92F9-4F6F-85BC-BBF55E746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F41FE1-0467-406A-8538-28B18F6948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E03F4-2720-498B-B039-83C4FE487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D3000-3B3C-49CF-8221-A935742F1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02DEF-C46B-47C3-A5A4-E86A4F4B2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17147-6D9F-4B30-80D3-81928EA23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8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71C39-A696-4CCA-A716-2D7881C51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396C1-4678-4423-ADBD-30DF8847D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0F35C-3B45-42AE-810F-78DFC68B8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6035B-3370-4AEE-8C9E-8EF71B8E2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F137F-5048-4379-8518-0F5D5C023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2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731C8-888D-4765-8A80-6C82634FE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D96C3-BCFD-4322-82E3-39DCE53DA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6F44B-4F7F-4058-8CBE-8401C9AF5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38060-707D-4A39-AD82-8FE8150C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B3DB8-0D0C-4BE4-A5A1-4C1C51C74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5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93B54-0219-4B3F-BED9-D1F3C766E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B84FE-F741-4C7F-841B-52815F036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927188-461D-4463-BF2D-D5D080C70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3146F-9F6C-4E54-81BE-DE3833DBD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15A9A-1F69-4BF0-8690-66FD78EAC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A7C89-9AE9-460D-9C34-58B55C1CC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7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EB3DD-642C-416C-92A9-AB6E75E7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EC7BE-685C-40B9-824A-D5FDA425A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066F8-9E78-4492-A75A-FD28E0871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4CD5BD-F0C6-4375-98C7-DA87A2EA30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F221D4-AC20-4759-97A9-6086A259A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5395D-9BE0-4F6A-88F0-C4E57CF7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AC1EBA-AA6D-4251-8A17-273CC106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71C107-CF03-4C11-93D6-ADBD269E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1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4A979-8BAD-4A6A-8BD4-F4B223609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501787-8C88-4621-AA93-2AF21BAA4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485B2-930D-4CA1-8C26-9B3BA27D6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84F531-95F3-422D-9110-DEE1993DE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1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7A093D-FC30-4FA4-BDB4-FFA0B699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26604F-7967-4750-ABE8-176534FC6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00C219-8331-46AE-9368-95450A2DE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8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BEC79-4F8C-45B3-A337-475E809E4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054A1-84F0-4308-A12E-66E30D45A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1A3DBC-9D9A-47B5-BD7C-8EA80063A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5BC85-DC34-4AE9-940B-8ABD1A86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09CE3-7127-4DA5-A5D1-0AD7FF354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5DACF-DBCD-4731-989C-74ED62AE4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5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8E12D-2192-4DC4-94B6-DB7C8CC03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0A6365-78AA-42D0-BFD0-C8A6FB70E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EEA43-262E-44E1-AA31-0DD036322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25BDE-1ACB-444B-9B74-E47BB3AE2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8D15A0-9B82-4609-96D9-7F2516116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47291-645E-4FF6-811C-7DB2962D9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9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9FFB6D-160E-427F-A498-890F1E92E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04E67-9B15-4451-B0AF-E1174221D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91054-20D1-4E7F-AD66-C7FC3866D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74351-49A7-4879-BE9E-680E3ACB7E7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14AA0-DAB5-40E9-84F0-1E5329F6F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A8F6E-70E2-44AE-B0A6-062302E7CE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2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ine.gov/unemployment/employers/" TargetMode="External"/><Relationship Id="rId2" Type="http://schemas.openxmlformats.org/officeDocument/2006/relationships/hyperlink" Target="http://www.mainelegislature.org/legis/statutes/26/title26sec119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335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59CC57-025B-47BF-8D79-15F506177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12" y="803705"/>
            <a:ext cx="5281936" cy="3034857"/>
          </a:xfrm>
        </p:spPr>
        <p:txBody>
          <a:bodyPr anchor="b">
            <a:norm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</a:rPr>
              <a:t>WorkShare: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Retaining workforce during temporary slowdowns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836A07-E17C-42B2-8D4C-AE449A728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12" y="4013165"/>
            <a:ext cx="5281936" cy="2205732"/>
          </a:xfrm>
        </p:spPr>
        <p:txBody>
          <a:bodyPr anchor="t">
            <a:norm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</a:rPr>
              <a:t>Commissioner Laura Fortman  </a:t>
            </a:r>
          </a:p>
          <a:p>
            <a:pPr algn="r"/>
            <a:r>
              <a:rPr lang="en-US" sz="1800" dirty="0">
                <a:solidFill>
                  <a:srgbClr val="FFFFFF"/>
                </a:solidFill>
              </a:rPr>
              <a:t>Deputy Commissioner Kim Smith</a:t>
            </a:r>
          </a:p>
          <a:p>
            <a:pPr algn="r"/>
            <a:r>
              <a:rPr lang="en-US" sz="1800" dirty="0">
                <a:solidFill>
                  <a:srgbClr val="FFFFFF"/>
                </a:solidFill>
              </a:rPr>
              <a:t>Maine Department of Labor</a:t>
            </a:r>
            <a:br>
              <a:rPr lang="en-US" sz="1800" dirty="0">
                <a:solidFill>
                  <a:srgbClr val="FFFFFF"/>
                </a:solidFill>
              </a:rPr>
            </a:br>
            <a:br>
              <a:rPr lang="en-US" sz="1800" dirty="0">
                <a:solidFill>
                  <a:srgbClr val="FFFFFF"/>
                </a:solidFill>
              </a:rPr>
            </a:br>
            <a:r>
              <a:rPr lang="en-US" sz="1800">
                <a:solidFill>
                  <a:srgbClr val="FFFFFF"/>
                </a:solidFill>
              </a:rPr>
              <a:t>June 16, </a:t>
            </a:r>
            <a:r>
              <a:rPr lang="en-US" sz="1800" dirty="0">
                <a:solidFill>
                  <a:srgbClr val="FFFFFF"/>
                </a:solidFill>
              </a:rPr>
              <a:t>2020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04A406D-A900-45FA-ADEE-99673BE4D2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36781"/>
            <a:ext cx="5459470" cy="398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413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9118-5553-4438-90D0-9322678B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Questions, cont’d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35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1D87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106FC-0CB9-4803-8421-A940A48FB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95338"/>
            <a:ext cx="1462088" cy="1067324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14F84B-14EB-42B0-B102-E15E3E065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/>
              <a:t>How long can a WorkShare program last?</a:t>
            </a:r>
            <a:br>
              <a:rPr lang="en-US" sz="2400" dirty="0"/>
            </a:br>
            <a:r>
              <a:rPr lang="en-US" sz="2400" dirty="0"/>
              <a:t>ANSWER: In this time of COVID-19, the program strives for </a:t>
            </a:r>
            <a:br>
              <a:rPr lang="en-US" sz="2400" dirty="0"/>
            </a:br>
            <a:r>
              <a:rPr lang="en-US" sz="2400" dirty="0"/>
              <a:t>flexibility around timeframes. Two to six months is typical.</a:t>
            </a:r>
            <a:br>
              <a:rPr lang="en-US" sz="2400" dirty="0"/>
            </a:b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/>
              <a:t>How many employers are currently using WorkShare?</a:t>
            </a:r>
            <a:br>
              <a:rPr lang="en-US" sz="2400" dirty="0"/>
            </a:br>
            <a:r>
              <a:rPr lang="en-US" sz="2400" dirty="0"/>
              <a:t>ANSWER: 168 employers since March 15</a:t>
            </a:r>
            <a:r>
              <a:rPr lang="en-US" sz="2400" baseline="30000" dirty="0"/>
              <a:t>th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/>
              <a:t>How many employees are participating?</a:t>
            </a:r>
            <a:br>
              <a:rPr lang="en-US" sz="2400" b="1" dirty="0"/>
            </a:br>
            <a:r>
              <a:rPr lang="en-US" sz="2400" dirty="0"/>
              <a:t>ANSWER: 2300 employees are currently filing claims for </a:t>
            </a:r>
            <a:br>
              <a:rPr lang="en-US" sz="2400" dirty="0"/>
            </a:br>
            <a:r>
              <a:rPr lang="en-US" sz="2400" dirty="0"/>
              <a:t>unemployment benefits under WorkShare plans.</a:t>
            </a:r>
            <a:endParaRPr lang="en-US" sz="2400" b="1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529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9118-5553-4438-90D0-9322678B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Questions,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13C97-793E-4B2F-8685-E00152185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386" y="1953127"/>
            <a:ext cx="8118013" cy="4163193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400" b="1" dirty="0"/>
              <a:t>What if I suddenly need to go back to business-as-usual and</a:t>
            </a:r>
            <a:br>
              <a:rPr lang="en-US" sz="2400" b="1" dirty="0"/>
            </a:br>
            <a:r>
              <a:rPr lang="en-US" sz="2400" b="1" dirty="0"/>
              <a:t>end my WorkShare program? </a:t>
            </a:r>
            <a:br>
              <a:rPr lang="en-US" sz="2400" b="1" dirty="0"/>
            </a:br>
            <a:r>
              <a:rPr lang="en-US" sz="2400" dirty="0"/>
              <a:t>ANSWER: There is no negative consequence for ending the program earlier than anticipated.</a:t>
            </a:r>
          </a:p>
          <a:p>
            <a:pPr>
              <a:lnSpc>
                <a:spcPct val="100000"/>
              </a:lnSpc>
            </a:pPr>
            <a:r>
              <a:rPr lang="en-US" sz="2400" b="1" dirty="0"/>
              <a:t>Are these employee unemployment benefits under WorkShare charged against the employer?</a:t>
            </a:r>
            <a:br>
              <a:rPr lang="en-US" sz="2400" b="1" dirty="0"/>
            </a:br>
            <a:r>
              <a:rPr lang="en-US" sz="2400" dirty="0"/>
              <a:t>ANSWER: No, these benefits are </a:t>
            </a:r>
            <a:r>
              <a:rPr lang="en-US" sz="2400" u="sng" dirty="0"/>
              <a:t>NOT</a:t>
            </a:r>
            <a:r>
              <a:rPr lang="en-US" sz="2400" dirty="0"/>
              <a:t> charged against the employers experience rating</a:t>
            </a:r>
            <a:r>
              <a:rPr lang="en-US" sz="2400" b="1" dirty="0"/>
              <a:t> </a:t>
            </a:r>
            <a:r>
              <a:rPr lang="en-US" sz="2400" dirty="0"/>
              <a:t>as a result of the COVID-19 emergency legislation passed in mid-March (and in effect until one month after the end of the Governor’s declared civil emergency).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35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1D87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106FC-0CB9-4803-8421-A940A48FB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95338"/>
            <a:ext cx="1462088" cy="106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263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9118-5553-4438-90D0-9322678B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167" y="130629"/>
            <a:ext cx="7474172" cy="1325563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Steps &amp;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13C97-793E-4B2F-8685-E00152185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67" y="1605280"/>
            <a:ext cx="8210939" cy="51220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How do I sign up for WorkShare?....</a:t>
            </a:r>
          </a:p>
          <a:p>
            <a:r>
              <a:rPr lang="en-US" u="sng" dirty="0"/>
              <a:t>Applications</a:t>
            </a:r>
            <a:r>
              <a:rPr lang="en-US" dirty="0"/>
              <a:t> for Workshare must be filed by the employer. </a:t>
            </a:r>
          </a:p>
          <a:p>
            <a:r>
              <a:rPr lang="en-US" u="sng" dirty="0"/>
              <a:t>For more information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--on WorkShare, call: (207) 623-6783, leave a message and WorkShare staff will call back.</a:t>
            </a:r>
          </a:p>
          <a:p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Maine WorkShare Law</a:t>
            </a:r>
            <a:endParaRPr lang="en-US" dirty="0"/>
          </a:p>
          <a:p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Maine Department of Labor</a:t>
            </a:r>
            <a:r>
              <a:rPr lang="en-US" dirty="0"/>
              <a:t>: Unemployment/Employer page</a:t>
            </a:r>
          </a:p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1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35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1D87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106FC-0CB9-4803-8421-A940A48FBF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95338"/>
            <a:ext cx="1462088" cy="106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14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9118-5553-4438-90D0-9322678B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764" y="325120"/>
            <a:ext cx="8702897" cy="111418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WorkShare?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13C97-793E-4B2F-8685-E00152185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68" y="1219200"/>
            <a:ext cx="7917989" cy="5313680"/>
          </a:xfrm>
        </p:spPr>
        <p:txBody>
          <a:bodyPr anchor="ctr">
            <a:noAutofit/>
          </a:bodyPr>
          <a:lstStyle/>
          <a:p>
            <a:r>
              <a:rPr lang="en-US" sz="2400" dirty="0"/>
              <a:t>A layoff aversion program of the Maine Department of Labor’s Bureau of Unemployment Compensation</a:t>
            </a:r>
          </a:p>
          <a:p>
            <a:r>
              <a:rPr lang="en-US" sz="2400" dirty="0"/>
              <a:t>Helps businesses retain their workforce during a temporary slowdown in work</a:t>
            </a:r>
          </a:p>
          <a:p>
            <a:r>
              <a:rPr lang="en-US" sz="2400" dirty="0"/>
              <a:t>Allows employers to voluntarily reduce the hours of staff in lieu of layoffs </a:t>
            </a:r>
          </a:p>
          <a:p>
            <a:r>
              <a:rPr lang="en-US" sz="2400" dirty="0"/>
              <a:t>Allows employees to collect a partial unemployment benefit to help  offset the loss of income</a:t>
            </a:r>
          </a:p>
          <a:p>
            <a:r>
              <a:rPr lang="en-US" sz="2400" dirty="0"/>
              <a:t>Helps businesses keep trained workers during a temporary downturn and helps workers stay connected to jobs and maintain their skills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35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1D87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106FC-0CB9-4803-8421-A940A48FB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95338"/>
            <a:ext cx="1462088" cy="106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8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9118-5553-4438-90D0-9322678B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How WorkShare Benefits Workers and Businesses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13C97-793E-4B2F-8685-E00152185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117" y="2278173"/>
            <a:ext cx="7567127" cy="4337231"/>
          </a:xfrm>
        </p:spPr>
        <p:txBody>
          <a:bodyPr anchor="t">
            <a:normAutofit/>
          </a:bodyPr>
          <a:lstStyle/>
          <a:p>
            <a:endParaRPr lang="en-US" dirty="0"/>
          </a:p>
          <a:p>
            <a:r>
              <a:rPr lang="en-US" dirty="0"/>
              <a:t>In lieu of a layoff, employers can temporarily reduce their work hours in a particular unit, shift or company from 10% to 50%.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To help offset the loss of paid hours, the affected workers can receive a modified weekly unemployment benefit.</a:t>
            </a:r>
            <a:endParaRPr lang="en-US" sz="20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35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1D87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106FC-0CB9-4803-8421-A940A48FB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95338"/>
            <a:ext cx="1462088" cy="106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210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7412639-87EF-4CE3-B7EF-697B036C0A65}"/>
              </a:ext>
            </a:extLst>
          </p:cNvPr>
          <p:cNvSpPr txBox="1"/>
          <p:nvPr/>
        </p:nvSpPr>
        <p:spPr>
          <a:xfrm>
            <a:off x="685800" y="947738"/>
            <a:ext cx="3476625" cy="4962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Eligibility for WorkShare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30EF7D-C1BE-43D0-A323-57A73CB16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5183"/>
            <a:ext cx="10515600" cy="8562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/>
              <a:t>For A Business to be Eligible for WorkShare:  </a:t>
            </a:r>
            <a:br>
              <a:rPr lang="en-US" sz="4900" b="1" dirty="0"/>
            </a:br>
            <a:r>
              <a:rPr lang="en-US" sz="4000" b="1" i="1" dirty="0"/>
              <a:t>Reduction in hours must…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0F487-339A-45FB-899F-13B654397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58924"/>
            <a:ext cx="5181600" cy="4719956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Be temporary </a:t>
            </a:r>
            <a:br>
              <a:rPr lang="en-US" dirty="0"/>
            </a:br>
            <a:endParaRPr lang="en-US" dirty="0"/>
          </a:p>
          <a:p>
            <a:r>
              <a:rPr lang="en-US" dirty="0"/>
              <a:t>Not related to a seasonal, or intermittent down turn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Ensure employees’ hours are reduced by at least 10% but not more that 50%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918E4-D7EA-4D74-9D79-8038DF47B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58924"/>
            <a:ext cx="5181600" cy="4831716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Avoid a layoff of at least 10% of the workers in the affected unit for 2-6 months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Affect a unit of the business that normally works on a full-time basis </a:t>
            </a:r>
            <a:r>
              <a:rPr lang="en-US" sz="2400" dirty="0"/>
              <a:t>(and includes part-time workers who work a set consistent schedule)</a:t>
            </a:r>
            <a:br>
              <a:rPr lang="en-US" sz="2400" dirty="0"/>
            </a:br>
            <a:endParaRPr lang="en-US" dirty="0"/>
          </a:p>
          <a:p>
            <a:r>
              <a:rPr lang="en-US" dirty="0"/>
              <a:t>Include two or more employees participating (no upper limit)</a:t>
            </a:r>
          </a:p>
        </p:txBody>
      </p:sp>
    </p:spTree>
    <p:extLst>
      <p:ext uri="{BB962C8B-B14F-4D97-AF65-F5344CB8AC3E}">
        <p14:creationId xmlns:p14="http://schemas.microsoft.com/office/powerpoint/2010/main" val="98259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9118-5553-4438-90D0-9322678B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878" y="394299"/>
            <a:ext cx="8752113" cy="146498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Aft>
                <a:spcPts val="1000"/>
              </a:spcAft>
            </a:pPr>
            <a:r>
              <a:rPr lang="en-US" sz="4000" b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Employee Eligibility</a:t>
            </a:r>
            <a:br>
              <a:rPr lang="en-US" sz="4000" b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en-US" sz="4000" b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for Unemployment Benefits: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13C97-793E-4B2F-8685-E00152185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30" y="2042159"/>
            <a:ext cx="8220890" cy="4421541"/>
          </a:xfrm>
        </p:spPr>
        <p:txBody>
          <a:bodyPr anchor="t">
            <a:normAutofit/>
          </a:bodyPr>
          <a:lstStyle/>
          <a:p>
            <a:r>
              <a:rPr lang="en-US" dirty="0"/>
              <a:t>Must be included in an affected unit of the business</a:t>
            </a:r>
          </a:p>
          <a:p>
            <a:r>
              <a:rPr lang="en-US" dirty="0"/>
              <a:t>Must have earned enough wages in the last 18 months to meet the regular qualifications for state unemployment benefits</a:t>
            </a:r>
          </a:p>
          <a:p>
            <a:r>
              <a:rPr lang="en-US" dirty="0"/>
              <a:t>Must be able and available to work their normally scheduled hours for their employer</a:t>
            </a:r>
          </a:p>
          <a:p>
            <a:r>
              <a:rPr lang="en-US" dirty="0"/>
              <a:t>Benefits are paid on a percentage equal to the hours reduction. (</a:t>
            </a:r>
            <a:r>
              <a:rPr lang="en-US" sz="2400" i="1" dirty="0"/>
              <a:t>E.g., a person who has lost 25% of their hours would receive 25% of their normal weekly unemployment benefit.)</a:t>
            </a:r>
          </a:p>
          <a:p>
            <a:pPr marL="0" indent="0">
              <a:buNone/>
            </a:pPr>
            <a:endParaRPr lang="en-US" sz="11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35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1D87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106FC-0CB9-4803-8421-A940A48FB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95338"/>
            <a:ext cx="1462088" cy="106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142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D3CE5-C5C0-4A39-B3FC-02F65887A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840" y="862965"/>
            <a:ext cx="10515600" cy="77279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Businesses are Using WorkShare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0D6FF-1415-4773-AFCC-E5CFAFA230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Across many sectors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sz="2400" dirty="0"/>
              <a:t>Production</a:t>
            </a:r>
          </a:p>
          <a:p>
            <a:pPr marL="0" indent="0">
              <a:buNone/>
            </a:pPr>
            <a:r>
              <a:rPr lang="en-US" sz="2400" dirty="0"/>
              <a:t>Optometrists</a:t>
            </a:r>
          </a:p>
          <a:p>
            <a:pPr marL="0" indent="0">
              <a:buNone/>
            </a:pPr>
            <a:r>
              <a:rPr lang="en-US" sz="2400" dirty="0"/>
              <a:t>Veterinarians</a:t>
            </a:r>
          </a:p>
          <a:p>
            <a:pPr marL="0" indent="0">
              <a:buNone/>
            </a:pPr>
            <a:r>
              <a:rPr lang="en-US" sz="2400" dirty="0"/>
              <a:t>Lumber companies</a:t>
            </a:r>
          </a:p>
          <a:p>
            <a:pPr marL="0" indent="0">
              <a:buNone/>
            </a:pPr>
            <a:r>
              <a:rPr lang="en-US" sz="2400" dirty="0"/>
              <a:t>Retail</a:t>
            </a:r>
          </a:p>
          <a:p>
            <a:pPr marL="0" indent="0">
              <a:buNone/>
            </a:pPr>
            <a:r>
              <a:rPr lang="en-US" sz="2400" dirty="0"/>
              <a:t>Restaurants</a:t>
            </a:r>
          </a:p>
          <a:p>
            <a:pPr marL="0" indent="0">
              <a:buNone/>
            </a:pPr>
            <a:r>
              <a:rPr lang="en-US" sz="2400" dirty="0"/>
              <a:t>Hotels</a:t>
            </a:r>
          </a:p>
          <a:p>
            <a:pPr marL="0" indent="0">
              <a:buNone/>
            </a:pPr>
            <a:r>
              <a:rPr lang="en-US" sz="2400" dirty="0"/>
              <a:t>….and more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228E69-338D-4BC6-9FC1-36F7AF33A2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Including many size businesses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 few with 300-1000 employees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More with 20-80 employees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Many with 2-15 employees</a:t>
            </a:r>
          </a:p>
        </p:txBody>
      </p:sp>
    </p:spTree>
    <p:extLst>
      <p:ext uri="{BB962C8B-B14F-4D97-AF65-F5344CB8AC3E}">
        <p14:creationId xmlns:p14="http://schemas.microsoft.com/office/powerpoint/2010/main" val="242722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9118-5553-4438-90D0-9322678B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9" y="245008"/>
            <a:ext cx="8864081" cy="1325563"/>
          </a:xfrm>
        </p:spPr>
        <p:txBody>
          <a:bodyPr>
            <a:normAutofit/>
          </a:bodyPr>
          <a:lstStyle/>
          <a:p>
            <a:pPr algn="ctr">
              <a:spcAft>
                <a:spcPts val="1000"/>
              </a:spcAft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Setting up a WorkShare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13C97-793E-4B2F-8685-E00152185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686560"/>
            <a:ext cx="8183880" cy="4673600"/>
          </a:xfrm>
        </p:spPr>
        <p:txBody>
          <a:bodyPr anchor="t">
            <a:normAutofit/>
          </a:bodyPr>
          <a:lstStyle/>
          <a:p>
            <a:r>
              <a:rPr lang="en-US" dirty="0"/>
              <a:t>To start, call WorkShare contact line: 623-6783. Leave name,  business name, current phone number.</a:t>
            </a:r>
          </a:p>
          <a:p>
            <a:r>
              <a:rPr lang="en-US" dirty="0"/>
              <a:t>WorkShare staff will call back within 1-3 days and have an initial discussion of your needs and plans: how many employees will be involved? what are proposed reduced work hours (what percent reduction)?</a:t>
            </a:r>
          </a:p>
          <a:p>
            <a:r>
              <a:rPr lang="en-US" dirty="0"/>
              <a:t>If a WorkShare program is possible, staff will email an application to you.</a:t>
            </a:r>
          </a:p>
          <a:p>
            <a:r>
              <a:rPr lang="en-US" dirty="0"/>
              <a:t>From start to finish, generally takes from 2 to 14 days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35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1D87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106FC-0CB9-4803-8421-A940A48FB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95338"/>
            <a:ext cx="1462088" cy="106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236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9118-5553-4438-90D0-9322678B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461" y="291662"/>
            <a:ext cx="7474172" cy="1325563"/>
          </a:xfrm>
        </p:spPr>
        <p:txBody>
          <a:bodyPr>
            <a:normAutofit/>
          </a:bodyPr>
          <a:lstStyle/>
          <a:p>
            <a:pPr algn="ctr">
              <a:spcAft>
                <a:spcPts val="1000"/>
              </a:spcAft>
            </a:pP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WorkShare Weekly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13C97-793E-4B2F-8685-E00152185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419" y="1763485"/>
            <a:ext cx="7628157" cy="4646646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EMPLOYERS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Verify employee hours each week on spreadsheet maintained by WorkShare staff—shared by email.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EMPLOYEES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First, file initial unemployment claim (through same process as regular non-WorkShare initial claim).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Then file weekly WorkShare claims </a:t>
            </a:r>
            <a:r>
              <a:rPr lang="en-US" sz="2400" u="sng" dirty="0">
                <a:latin typeface="Calibri" panose="020F0502020204030204" pitchFamily="34" charset="0"/>
                <a:cs typeface="Times New Roman" panose="02020603050405020304" pitchFamily="18" charset="0"/>
              </a:rPr>
              <a:t>each week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. Use guidance provided by staff to answer specific WorkShare questions on the weekly claims form.</a:t>
            </a:r>
            <a:endParaRPr lang="en-US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35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1D87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106FC-0CB9-4803-8421-A940A48FB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95338"/>
            <a:ext cx="1462088" cy="106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07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9118-5553-4438-90D0-9322678B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417457"/>
            <a:ext cx="8336280" cy="762000"/>
          </a:xfrm>
        </p:spPr>
        <p:txBody>
          <a:bodyPr>
            <a:normAutofit/>
          </a:bodyPr>
          <a:lstStyle/>
          <a:p>
            <a:r>
              <a:rPr lang="en-US" b="1" dirty="0"/>
              <a:t>Common Questions &amp;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13C97-793E-4B2F-8685-E00152185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53" y="1422400"/>
            <a:ext cx="8336280" cy="5140960"/>
          </a:xfrm>
        </p:spPr>
        <p:txBody>
          <a:bodyPr anchor="t">
            <a:normAutofit lnSpcReduction="10000"/>
          </a:bodyPr>
          <a:lstStyle/>
          <a:p>
            <a:r>
              <a:rPr lang="en-US" sz="2400" b="1" dirty="0"/>
              <a:t>Under WorkShare, will my employees get the $600 additional weekly payment through the Federal Pandemic Unemployment Compensation (FPUC) program in addition to the partial regular unemployment? </a:t>
            </a:r>
            <a:br>
              <a:rPr lang="en-US" sz="2400" b="1" dirty="0"/>
            </a:br>
            <a:r>
              <a:rPr lang="en-US" sz="2400" dirty="0"/>
              <a:t>ANSWER</a:t>
            </a:r>
            <a:r>
              <a:rPr lang="en-US" sz="2400" b="1" dirty="0"/>
              <a:t>:</a:t>
            </a:r>
            <a:r>
              <a:rPr lang="en-US" sz="2400" dirty="0"/>
              <a:t> Yes. These federal payments expire the week ending July 25</a:t>
            </a:r>
            <a:r>
              <a:rPr lang="en-US" sz="2400" baseline="30000" dirty="0"/>
              <a:t>th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Once under WorkShare, may I change my employees’ reduced working hours? </a:t>
            </a:r>
            <a:br>
              <a:rPr lang="en-US" sz="2400" dirty="0"/>
            </a:br>
            <a:r>
              <a:rPr lang="en-US" sz="2400" dirty="0"/>
              <a:t>ANSWER: In general, you can change the percent reduction in work hours up or down when transitions are needed but need to avoid week-to-week changes back and forth. A goal of the WorkShare program is devising a tailored program that can be consistent over time in employee hours, percent reduction in hours, number of people participating in a unit, and more.</a:t>
            </a:r>
          </a:p>
          <a:p>
            <a:endParaRPr lang="en-US" sz="2000" dirty="0"/>
          </a:p>
          <a:p>
            <a:endParaRPr lang="en-US" sz="11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35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1D87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106FC-0CB9-4803-8421-A940A48FB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95338"/>
            <a:ext cx="1462088" cy="106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82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55BAF614E89E4497988BBD5F870E21" ma:contentTypeVersion="11" ma:contentTypeDescription="Create a new document." ma:contentTypeScope="" ma:versionID="572d7fb0f722751d231f1395db5f42a5">
  <xsd:schema xmlns:xsd="http://www.w3.org/2001/XMLSchema" xmlns:xs="http://www.w3.org/2001/XMLSchema" xmlns:p="http://schemas.microsoft.com/office/2006/metadata/properties" xmlns:ns3="2df38912-c20a-4a5f-96ab-42cbfa0b650a" xmlns:ns4="e9cfd9bc-e4e8-4256-90fb-e3fe1dbb059b" targetNamespace="http://schemas.microsoft.com/office/2006/metadata/properties" ma:root="true" ma:fieldsID="e11ee48a23207d51bb1c3605c454288d" ns3:_="" ns4:_="">
    <xsd:import namespace="2df38912-c20a-4a5f-96ab-42cbfa0b650a"/>
    <xsd:import namespace="e9cfd9bc-e4e8-4256-90fb-e3fe1dbb059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38912-c20a-4a5f-96ab-42cbfa0b65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cfd9bc-e4e8-4256-90fb-e3fe1dbb059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732614-3B18-41E9-A262-106B6BE6A13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EBE25F0-48A9-417D-8E9F-189F3DA38C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f38912-c20a-4a5f-96ab-42cbfa0b650a"/>
    <ds:schemaRef ds:uri="e9cfd9bc-e4e8-4256-90fb-e3fe1dbb05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015B37-D3C0-40F4-853C-67250DEBB7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538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WorkShare: Retaining workforce during temporary slowdowns  </vt:lpstr>
      <vt:lpstr>What is WorkShare?</vt:lpstr>
      <vt:lpstr>How WorkShare Benefits Workers and Businesses</vt:lpstr>
      <vt:lpstr>For A Business to be Eligible for WorkShare:   Reduction in hours must… </vt:lpstr>
      <vt:lpstr>Employee Eligibility for Unemployment Benefits: </vt:lpstr>
      <vt:lpstr>What Businesses are Using WorkShare? </vt:lpstr>
      <vt:lpstr>Setting up a WorkShare Program</vt:lpstr>
      <vt:lpstr>WorkShare Weekly Process</vt:lpstr>
      <vt:lpstr>Common Questions &amp; Answers</vt:lpstr>
      <vt:lpstr>Common Questions, cont’d</vt:lpstr>
      <vt:lpstr>Common Questions, cont’d</vt:lpstr>
      <vt:lpstr>Next Steps &amp;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WorkShare: Retaining workforce during temporary slowdowns  </dc:title>
  <dc:creator>deFrees, Evelyn</dc:creator>
  <cp:lastModifiedBy>deFrees, Evelyn</cp:lastModifiedBy>
  <cp:revision>1</cp:revision>
  <dcterms:created xsi:type="dcterms:W3CDTF">2020-06-04T14:18:18Z</dcterms:created>
  <dcterms:modified xsi:type="dcterms:W3CDTF">2020-06-16T14:45:05Z</dcterms:modified>
</cp:coreProperties>
</file>