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5AE7AD-5475-4AC3-A2DC-44CC2D3A088D}" v="96" dt="2026-01-15T16:38:29.5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hyperlink" Target="mailto:Heather.j.Gilmour@maine.gov" TargetMode="External"/><Relationship Id="rId13" Type="http://schemas.openxmlformats.org/officeDocument/2006/relationships/hyperlink" Target="mailto:Diane.t.Frigon@maine.gov" TargetMode="External"/><Relationship Id="rId18" Type="http://schemas.openxmlformats.org/officeDocument/2006/relationships/hyperlink" Target="mailto:Kimberly.delano@maine.gov" TargetMode="External"/><Relationship Id="rId26" Type="http://schemas.openxmlformats.org/officeDocument/2006/relationships/hyperlink" Target="mailto:Kimberly.a.stumph@maine.gov" TargetMode="External"/><Relationship Id="rId3" Type="http://schemas.openxmlformats.org/officeDocument/2006/relationships/hyperlink" Target="mailto:Lauren.e.goldsmith@maine.gov" TargetMode="External"/><Relationship Id="rId21" Type="http://schemas.openxmlformats.org/officeDocument/2006/relationships/hyperlink" Target="mailto:Cheslie.a.lohman@maine.gov" TargetMode="External"/><Relationship Id="rId7" Type="http://schemas.openxmlformats.org/officeDocument/2006/relationships/hyperlink" Target="mailto:Elissa.rowe@maine.gov" TargetMode="External"/><Relationship Id="rId12" Type="http://schemas.openxmlformats.org/officeDocument/2006/relationships/hyperlink" Target="mailto:Annette.m.stevens@maine.gov" TargetMode="External"/><Relationship Id="rId17" Type="http://schemas.openxmlformats.org/officeDocument/2006/relationships/hyperlink" Target="mailto:Timothy.e.small@maine.gov" TargetMode="External"/><Relationship Id="rId25" Type="http://schemas.openxmlformats.org/officeDocument/2006/relationships/hyperlink" Target="mailto:Alicia.k.stevens@maine.gov" TargetMode="External"/><Relationship Id="rId2" Type="http://schemas.openxmlformats.org/officeDocument/2006/relationships/hyperlink" Target="mailto:Ian.Connell@maine.gov" TargetMode="External"/><Relationship Id="rId16" Type="http://schemas.openxmlformats.org/officeDocument/2006/relationships/hyperlink" Target="mailto:Coretta.cooper@maine.gov" TargetMode="External"/><Relationship Id="rId20" Type="http://schemas.openxmlformats.org/officeDocument/2006/relationships/hyperlink" Target="mailto:Carrie.z.brooker@maine.gov" TargetMode="External"/><Relationship Id="rId29" Type="http://schemas.openxmlformats.org/officeDocument/2006/relationships/hyperlink" Target="mailto:Trevor.whitney@maine.gov" TargetMode="External"/><Relationship Id="rId1" Type="http://schemas.openxmlformats.org/officeDocument/2006/relationships/hyperlink" Target="mailto:Tony.moulton@maine.gov" TargetMode="External"/><Relationship Id="rId6" Type="http://schemas.openxmlformats.org/officeDocument/2006/relationships/hyperlink" Target="mailto:Brenda.Rasimowicz@maine.gov" TargetMode="External"/><Relationship Id="rId11" Type="http://schemas.openxmlformats.org/officeDocument/2006/relationships/hyperlink" Target="mailto:Jessica.Cavanaugh@maine.gov" TargetMode="External"/><Relationship Id="rId24" Type="http://schemas.openxmlformats.org/officeDocument/2006/relationships/hyperlink" Target="mailto:Railey.b.Guthrie@maine.gov" TargetMode="External"/><Relationship Id="rId32" Type="http://schemas.openxmlformats.org/officeDocument/2006/relationships/hyperlink" Target="mailto:Courtney.tabor@maine.gov" TargetMode="External"/><Relationship Id="rId5" Type="http://schemas.openxmlformats.org/officeDocument/2006/relationships/hyperlink" Target="mailto:Lindy.carroll@maine.gov" TargetMode="External"/><Relationship Id="rId15" Type="http://schemas.openxmlformats.org/officeDocument/2006/relationships/hyperlink" Target="mailto:Laurie.a.Monroe@maine.gov" TargetMode="External"/><Relationship Id="rId23" Type="http://schemas.openxmlformats.org/officeDocument/2006/relationships/hyperlink" Target="mailto:Shelby.Cotreau@maine.gov" TargetMode="External"/><Relationship Id="rId28" Type="http://schemas.openxmlformats.org/officeDocument/2006/relationships/hyperlink" Target="mailto:Jordan.kim@maine.gov" TargetMode="External"/><Relationship Id="rId10" Type="http://schemas.openxmlformats.org/officeDocument/2006/relationships/hyperlink" Target="mailto:Sharisse.g.Roberts@maine.gov" TargetMode="External"/><Relationship Id="rId19" Type="http://schemas.openxmlformats.org/officeDocument/2006/relationships/hyperlink" Target="mailto:Corina.Wilson@maine.gov" TargetMode="External"/><Relationship Id="rId31" Type="http://schemas.openxmlformats.org/officeDocument/2006/relationships/hyperlink" Target="mailto:Sophia.demaio@maine.gov" TargetMode="External"/><Relationship Id="rId4" Type="http://schemas.openxmlformats.org/officeDocument/2006/relationships/hyperlink" Target="mailto:Martha.moore@maine.gov" TargetMode="External"/><Relationship Id="rId9" Type="http://schemas.openxmlformats.org/officeDocument/2006/relationships/hyperlink" Target="mailto:Amy.mclean@maine.gov" TargetMode="External"/><Relationship Id="rId14" Type="http://schemas.openxmlformats.org/officeDocument/2006/relationships/hyperlink" Target="mailto:Jennifer.Birmele@maine.gov" TargetMode="External"/><Relationship Id="rId22" Type="http://schemas.openxmlformats.org/officeDocument/2006/relationships/hyperlink" Target="mailto:Caitlyn.y.Blodget@maine.gov" TargetMode="External"/><Relationship Id="rId27" Type="http://schemas.openxmlformats.org/officeDocument/2006/relationships/hyperlink" Target="mailto:Nicholas.Kidwell@maine.gov" TargetMode="External"/><Relationship Id="rId30" Type="http://schemas.openxmlformats.org/officeDocument/2006/relationships/hyperlink" Target="mailto:Esther.l.butler@maine.gov" TargetMode="External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hyperlink" Target="mailto:Heather.j.Gilmour@maine.gov" TargetMode="External"/><Relationship Id="rId13" Type="http://schemas.openxmlformats.org/officeDocument/2006/relationships/hyperlink" Target="mailto:Diane.t.Frigon@maine.gov" TargetMode="External"/><Relationship Id="rId18" Type="http://schemas.openxmlformats.org/officeDocument/2006/relationships/hyperlink" Target="mailto:Kimberly.delano@maine.gov" TargetMode="External"/><Relationship Id="rId26" Type="http://schemas.openxmlformats.org/officeDocument/2006/relationships/hyperlink" Target="mailto:Trevor.whitney@maine.gov" TargetMode="External"/><Relationship Id="rId3" Type="http://schemas.openxmlformats.org/officeDocument/2006/relationships/hyperlink" Target="mailto:Martha.moore@maine.gov" TargetMode="External"/><Relationship Id="rId21" Type="http://schemas.openxmlformats.org/officeDocument/2006/relationships/hyperlink" Target="mailto:Cheslie.a.lohman@maine.gov" TargetMode="External"/><Relationship Id="rId7" Type="http://schemas.openxmlformats.org/officeDocument/2006/relationships/hyperlink" Target="mailto:Esther.l.butler@maine.gov" TargetMode="External"/><Relationship Id="rId12" Type="http://schemas.openxmlformats.org/officeDocument/2006/relationships/hyperlink" Target="mailto:Annette.m.stevens@maine.gov" TargetMode="External"/><Relationship Id="rId17" Type="http://schemas.openxmlformats.org/officeDocument/2006/relationships/hyperlink" Target="mailto:Timothy.e.small@maine.gov" TargetMode="External"/><Relationship Id="rId25" Type="http://schemas.openxmlformats.org/officeDocument/2006/relationships/hyperlink" Target="mailto:Railey.b.Guthrie@maine.gov" TargetMode="External"/><Relationship Id="rId2" Type="http://schemas.openxmlformats.org/officeDocument/2006/relationships/hyperlink" Target="mailto:Lauren.e.goldsmith@maine.gov" TargetMode="External"/><Relationship Id="rId16" Type="http://schemas.openxmlformats.org/officeDocument/2006/relationships/hyperlink" Target="mailto:Coretta.cooper@maine.gov" TargetMode="External"/><Relationship Id="rId20" Type="http://schemas.openxmlformats.org/officeDocument/2006/relationships/hyperlink" Target="mailto:Carrie.z.brooker@maine.gov" TargetMode="External"/><Relationship Id="rId29" Type="http://schemas.openxmlformats.org/officeDocument/2006/relationships/hyperlink" Target="mailto:Nicholas.Kidwell@maine.gov" TargetMode="External"/><Relationship Id="rId1" Type="http://schemas.openxmlformats.org/officeDocument/2006/relationships/hyperlink" Target="mailto:Ian.Connell@maine.gov" TargetMode="External"/><Relationship Id="rId6" Type="http://schemas.openxmlformats.org/officeDocument/2006/relationships/hyperlink" Target="mailto:Elissa.rowe@maine.gov" TargetMode="External"/><Relationship Id="rId11" Type="http://schemas.openxmlformats.org/officeDocument/2006/relationships/hyperlink" Target="mailto:Jessica.Cavanaugh@maine.gov" TargetMode="External"/><Relationship Id="rId24" Type="http://schemas.openxmlformats.org/officeDocument/2006/relationships/hyperlink" Target="mailto:Shelby.Cotreau@maine.gov" TargetMode="External"/><Relationship Id="rId32" Type="http://schemas.openxmlformats.org/officeDocument/2006/relationships/hyperlink" Target="mailto:Tony.moulton@maine.gov" TargetMode="External"/><Relationship Id="rId5" Type="http://schemas.openxmlformats.org/officeDocument/2006/relationships/hyperlink" Target="mailto:Brenda.Rasimowicz@maine.gov" TargetMode="External"/><Relationship Id="rId15" Type="http://schemas.openxmlformats.org/officeDocument/2006/relationships/hyperlink" Target="mailto:Laurie.a.Monroe@maine.gov" TargetMode="External"/><Relationship Id="rId23" Type="http://schemas.openxmlformats.org/officeDocument/2006/relationships/hyperlink" Target="mailto:Caitlyn.y.Blodget@maine.gov" TargetMode="External"/><Relationship Id="rId28" Type="http://schemas.openxmlformats.org/officeDocument/2006/relationships/hyperlink" Target="mailto:Kimberly.a.stumph@maine.gov" TargetMode="External"/><Relationship Id="rId10" Type="http://schemas.openxmlformats.org/officeDocument/2006/relationships/hyperlink" Target="mailto:Sharisse.g.Roberts@maine.gov" TargetMode="External"/><Relationship Id="rId19" Type="http://schemas.openxmlformats.org/officeDocument/2006/relationships/hyperlink" Target="mailto:Corina.Wilson@maine.gov" TargetMode="External"/><Relationship Id="rId31" Type="http://schemas.openxmlformats.org/officeDocument/2006/relationships/hyperlink" Target="mailto:Sophia.demaio@maine.gov" TargetMode="External"/><Relationship Id="rId4" Type="http://schemas.openxmlformats.org/officeDocument/2006/relationships/hyperlink" Target="mailto:Lindy.carroll@maine.gov" TargetMode="External"/><Relationship Id="rId9" Type="http://schemas.openxmlformats.org/officeDocument/2006/relationships/hyperlink" Target="mailto:Amy.mclean@maine.gov" TargetMode="External"/><Relationship Id="rId14" Type="http://schemas.openxmlformats.org/officeDocument/2006/relationships/hyperlink" Target="mailto:Jennifer.Birmele@maine.gov" TargetMode="External"/><Relationship Id="rId22" Type="http://schemas.openxmlformats.org/officeDocument/2006/relationships/hyperlink" Target="mailto:Courtney.tabor@maine.gov" TargetMode="External"/><Relationship Id="rId27" Type="http://schemas.openxmlformats.org/officeDocument/2006/relationships/hyperlink" Target="mailto:Alicia.k.stevens@maine.gov" TargetMode="External"/><Relationship Id="rId30" Type="http://schemas.openxmlformats.org/officeDocument/2006/relationships/hyperlink" Target="mailto:Jordan.kim@maine.gov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666EBD-308B-4B40-808C-5603EA1A4E58}" type="doc">
      <dgm:prSet loTypeId="urn:microsoft.com/office/officeart/2005/8/layout/defaul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80EA2A7-7771-4695-8C02-78645FE02378}">
      <dgm:prSet phldrT="[Text]" phldr="0" custT="1"/>
      <dgm:spPr>
        <a:ln>
          <a:solidFill>
            <a:schemeClr val="bg1"/>
          </a:solidFill>
        </a:ln>
      </dgm:spPr>
      <dgm:t>
        <a:bodyPr/>
        <a:lstStyle/>
        <a:p>
          <a:endParaRPr lang="en-US" sz="700"/>
        </a:p>
      </dgm:t>
    </dgm:pt>
    <dgm:pt modelId="{40997A8E-969F-49FB-902F-07F656FBBDCA}" type="parTrans" cxnId="{681C1D14-B5A0-429F-B486-9FBA864E8F84}">
      <dgm:prSet/>
      <dgm:spPr/>
      <dgm:t>
        <a:bodyPr/>
        <a:lstStyle/>
        <a:p>
          <a:endParaRPr lang="en-US"/>
        </a:p>
      </dgm:t>
    </dgm:pt>
    <dgm:pt modelId="{2BE7EF84-DC1C-4490-85E4-C4556A6CF61B}" type="sibTrans" cxnId="{681C1D14-B5A0-429F-B486-9FBA864E8F84}">
      <dgm:prSet/>
      <dgm:spPr/>
      <dgm:t>
        <a:bodyPr/>
        <a:lstStyle/>
        <a:p>
          <a:endParaRPr lang="en-US"/>
        </a:p>
      </dgm:t>
    </dgm:pt>
    <dgm:pt modelId="{ACBB263C-83AF-4FD3-8218-1F77E5C6879A}">
      <dgm:prSet phldrT="[Text]" phldr="0" custT="1"/>
      <dgm:spPr/>
      <dgm:t>
        <a:bodyPr/>
        <a:lstStyle/>
        <a:p>
          <a:r>
            <a:rPr lang="en-US" sz="700" dirty="0"/>
            <a:t>Orientation and Mobility</a:t>
          </a:r>
        </a:p>
        <a:p>
          <a:r>
            <a:rPr lang="en-US" sz="700" b="1" dirty="0"/>
            <a:t>VACANT	</a:t>
          </a:r>
          <a:endParaRPr lang="en-US" sz="700" dirty="0"/>
        </a:p>
      </dgm:t>
    </dgm:pt>
    <dgm:pt modelId="{E9FBF9C8-D611-403C-8C28-50209D1F2644}" type="parTrans" cxnId="{6398A871-B677-410B-A2B4-52F2EABEB247}">
      <dgm:prSet/>
      <dgm:spPr/>
      <dgm:t>
        <a:bodyPr/>
        <a:lstStyle/>
        <a:p>
          <a:endParaRPr lang="en-US"/>
        </a:p>
      </dgm:t>
    </dgm:pt>
    <dgm:pt modelId="{C1096273-296B-4F3C-AE90-8CF516C288CF}" type="sibTrans" cxnId="{6398A871-B677-410B-A2B4-52F2EABEB247}">
      <dgm:prSet/>
      <dgm:spPr/>
      <dgm:t>
        <a:bodyPr/>
        <a:lstStyle/>
        <a:p>
          <a:endParaRPr lang="en-US"/>
        </a:p>
      </dgm:t>
    </dgm:pt>
    <dgm:pt modelId="{3CF2866A-2964-4E22-8A1A-E57739D6197A}">
      <dgm:prSet phldrT="[Text]" phldr="0" custT="1"/>
      <dgm:spPr/>
      <dgm:t>
        <a:bodyPr/>
        <a:lstStyle/>
        <a:p>
          <a:r>
            <a:rPr lang="en-US" sz="700"/>
            <a:t>Rehab Counselor II</a:t>
          </a:r>
        </a:p>
        <a:p>
          <a:r>
            <a:rPr lang="en-US" sz="700" b="1"/>
            <a:t>Tony Moulton</a:t>
          </a:r>
        </a:p>
        <a:p>
          <a:r>
            <a:rPr lang="en-US" sz="700">
              <a:hlinkClick xmlns:r="http://schemas.openxmlformats.org/officeDocument/2006/relationships" r:id="rId1"/>
            </a:rPr>
            <a:t>Tony.moulton@maine.gov</a:t>
          </a:r>
          <a:endParaRPr lang="en-US" sz="700"/>
        </a:p>
        <a:p>
          <a:r>
            <a:rPr lang="en-US" sz="700"/>
            <a:t>207-458-4671</a:t>
          </a:r>
        </a:p>
      </dgm:t>
    </dgm:pt>
    <dgm:pt modelId="{6BCE27CE-4433-4D29-8A25-C6CECACD06A7}" type="parTrans" cxnId="{FDC0D8E7-E0B3-4200-87ED-636EFCF0A179}">
      <dgm:prSet/>
      <dgm:spPr/>
      <dgm:t>
        <a:bodyPr/>
        <a:lstStyle/>
        <a:p>
          <a:endParaRPr lang="en-US"/>
        </a:p>
      </dgm:t>
    </dgm:pt>
    <dgm:pt modelId="{518BF05C-C814-4662-807B-B579097B902E}" type="sibTrans" cxnId="{FDC0D8E7-E0B3-4200-87ED-636EFCF0A179}">
      <dgm:prSet/>
      <dgm:spPr/>
      <dgm:t>
        <a:bodyPr/>
        <a:lstStyle/>
        <a:p>
          <a:endParaRPr lang="en-US"/>
        </a:p>
      </dgm:t>
    </dgm:pt>
    <dgm:pt modelId="{CE96EFD3-3BCE-40A5-ACD2-12CD6D1E9E53}">
      <dgm:prSet custT="1"/>
      <dgm:spPr/>
      <dgm:t>
        <a:bodyPr/>
        <a:lstStyle/>
        <a:p>
          <a:r>
            <a:rPr lang="en-US" sz="700" dirty="0"/>
            <a:t>Orientation and Mobility</a:t>
          </a:r>
        </a:p>
        <a:p>
          <a:r>
            <a:rPr lang="en-US" sz="700" b="1" dirty="0"/>
            <a:t>Ian Connell</a:t>
          </a:r>
        </a:p>
        <a:p>
          <a:r>
            <a:rPr lang="en-US" sz="700" dirty="0">
              <a:hlinkClick xmlns:r="http://schemas.openxmlformats.org/officeDocument/2006/relationships" r:id="rId2"/>
            </a:rPr>
            <a:t>Ian.Connell@maine.go</a:t>
          </a:r>
          <a:r>
            <a:rPr lang="en-US" sz="800" dirty="0">
              <a:hlinkClick xmlns:r="http://schemas.openxmlformats.org/officeDocument/2006/relationships" r:id="rId2"/>
            </a:rPr>
            <a:t>v</a:t>
          </a:r>
          <a:endParaRPr lang="en-US" sz="800" dirty="0"/>
        </a:p>
        <a:p>
          <a:endParaRPr lang="en-US" sz="800"/>
        </a:p>
      </dgm:t>
    </dgm:pt>
    <dgm:pt modelId="{B56770B1-D664-427B-8E28-056A8383DD86}" type="parTrans" cxnId="{D9B1D3F2-7274-41CF-9342-C2E962560344}">
      <dgm:prSet/>
      <dgm:spPr/>
      <dgm:t>
        <a:bodyPr/>
        <a:lstStyle/>
        <a:p>
          <a:endParaRPr lang="en-US"/>
        </a:p>
      </dgm:t>
    </dgm:pt>
    <dgm:pt modelId="{8FCDE487-3DC5-4B78-8CF9-6050ED7E0B03}" type="sibTrans" cxnId="{D9B1D3F2-7274-41CF-9342-C2E962560344}">
      <dgm:prSet/>
      <dgm:spPr/>
      <dgm:t>
        <a:bodyPr/>
        <a:lstStyle/>
        <a:p>
          <a:endParaRPr lang="en-US"/>
        </a:p>
      </dgm:t>
    </dgm:pt>
    <dgm:pt modelId="{1CAFD62F-C167-4B39-99BB-BDB7D1B288ED}">
      <dgm:prSet custT="1"/>
      <dgm:spPr/>
      <dgm:t>
        <a:bodyPr/>
        <a:lstStyle/>
        <a:p>
          <a:r>
            <a:rPr lang="en-US" sz="700" dirty="0"/>
            <a:t>Orientation and Mobility</a:t>
          </a:r>
        </a:p>
        <a:p>
          <a:r>
            <a:rPr lang="en-US" sz="700" b="1" dirty="0"/>
            <a:t>Lauren Goldsmith</a:t>
          </a:r>
        </a:p>
        <a:p>
          <a:r>
            <a:rPr lang="en-US" sz="700" dirty="0">
              <a:hlinkClick xmlns:r="http://schemas.openxmlformats.org/officeDocument/2006/relationships" r:id="rId3"/>
            </a:rPr>
            <a:t>Lauren.e.goldsmith</a:t>
          </a:r>
          <a:r>
            <a:rPr lang="en-US" sz="700" dirty="0">
              <a:latin typeface="Aptos Display" panose="02110004020202020204"/>
              <a:hlinkClick xmlns:r="http://schemas.openxmlformats.org/officeDocument/2006/relationships" r:id="rId3"/>
            </a:rPr>
            <a:t>@maine.gov</a:t>
          </a:r>
          <a:endParaRPr lang="en-US" sz="700" dirty="0"/>
        </a:p>
        <a:p>
          <a:r>
            <a:rPr lang="en-US" sz="700" dirty="0"/>
            <a:t>207-822-3375</a:t>
          </a:r>
        </a:p>
      </dgm:t>
    </dgm:pt>
    <dgm:pt modelId="{59A40662-0482-4989-9A2F-C8C3CFECF594}" type="parTrans" cxnId="{84FE9047-09F3-45DF-AB1A-753389CF3AD3}">
      <dgm:prSet/>
      <dgm:spPr/>
      <dgm:t>
        <a:bodyPr/>
        <a:lstStyle/>
        <a:p>
          <a:endParaRPr lang="en-US"/>
        </a:p>
      </dgm:t>
    </dgm:pt>
    <dgm:pt modelId="{452725FF-1CDC-404B-BD0F-DD04C47C0F3E}" type="sibTrans" cxnId="{84FE9047-09F3-45DF-AB1A-753389CF3AD3}">
      <dgm:prSet/>
      <dgm:spPr/>
      <dgm:t>
        <a:bodyPr/>
        <a:lstStyle/>
        <a:p>
          <a:endParaRPr lang="en-US"/>
        </a:p>
      </dgm:t>
    </dgm:pt>
    <dgm:pt modelId="{8B5F6725-F11A-4202-B667-5AD10AC35BD9}">
      <dgm:prSet custT="1"/>
      <dgm:spPr/>
      <dgm:t>
        <a:bodyPr/>
        <a:lstStyle/>
        <a:p>
          <a:r>
            <a:rPr lang="en-US" sz="700" dirty="0"/>
            <a:t>Rehab Counselor II</a:t>
          </a:r>
        </a:p>
        <a:p>
          <a:r>
            <a:rPr lang="en-US" sz="700" b="1" dirty="0"/>
            <a:t>Martha Moore</a:t>
          </a:r>
        </a:p>
        <a:p>
          <a:r>
            <a:rPr lang="en-US" sz="700" dirty="0">
              <a:hlinkClick xmlns:r="http://schemas.openxmlformats.org/officeDocument/2006/relationships" r:id="rId4"/>
            </a:rPr>
            <a:t>Martha.moore@maine.gov</a:t>
          </a:r>
          <a:endParaRPr lang="en-US" sz="700" dirty="0"/>
        </a:p>
        <a:p>
          <a:r>
            <a:rPr lang="en-US" sz="700" dirty="0"/>
            <a:t>207-624-1014</a:t>
          </a:r>
        </a:p>
      </dgm:t>
    </dgm:pt>
    <dgm:pt modelId="{43F56F63-6B1C-47F5-A48D-F2F7C0052A02}" type="parTrans" cxnId="{35631E8F-9244-4228-9A78-C17A5FF1C9E5}">
      <dgm:prSet/>
      <dgm:spPr/>
      <dgm:t>
        <a:bodyPr/>
        <a:lstStyle/>
        <a:p>
          <a:endParaRPr lang="en-US"/>
        </a:p>
      </dgm:t>
    </dgm:pt>
    <dgm:pt modelId="{905C81D7-0ECD-48DE-9E6F-20550593F813}" type="sibTrans" cxnId="{35631E8F-9244-4228-9A78-C17A5FF1C9E5}">
      <dgm:prSet/>
      <dgm:spPr/>
      <dgm:t>
        <a:bodyPr/>
        <a:lstStyle/>
        <a:p>
          <a:endParaRPr lang="en-US"/>
        </a:p>
      </dgm:t>
    </dgm:pt>
    <dgm:pt modelId="{7F92EE91-8075-4110-A31C-F355996C675F}">
      <dgm:prSet custT="1"/>
      <dgm:spPr/>
      <dgm:t>
        <a:bodyPr/>
        <a:lstStyle/>
        <a:p>
          <a:r>
            <a:rPr lang="en-US" sz="700" dirty="0"/>
            <a:t>Orientation and Mobility</a:t>
          </a:r>
        </a:p>
        <a:p>
          <a:r>
            <a:rPr lang="en-US" sz="700" b="1" dirty="0"/>
            <a:t>Lindy Carroll </a:t>
          </a:r>
        </a:p>
        <a:p>
          <a:r>
            <a:rPr lang="en-US" sz="700" b="1" dirty="0">
              <a:hlinkClick xmlns:r="http://schemas.openxmlformats.org/officeDocument/2006/relationships" r:id="rId5"/>
            </a:rPr>
            <a:t>Lindy.carroll@maine.gov</a:t>
          </a:r>
          <a:endParaRPr lang="en-US" sz="700" b="1" dirty="0"/>
        </a:p>
        <a:p>
          <a:r>
            <a:rPr lang="en-US" sz="700" b="1" dirty="0"/>
            <a:t>207-458-7169</a:t>
          </a:r>
        </a:p>
      </dgm:t>
    </dgm:pt>
    <dgm:pt modelId="{CE1CECAA-FA75-41E1-BC73-C1C925E31A4D}" type="parTrans" cxnId="{89A6DDFE-65F6-4396-ABFC-36DDCF33958F}">
      <dgm:prSet/>
      <dgm:spPr/>
      <dgm:t>
        <a:bodyPr/>
        <a:lstStyle/>
        <a:p>
          <a:endParaRPr lang="en-US"/>
        </a:p>
      </dgm:t>
    </dgm:pt>
    <dgm:pt modelId="{553B4E5F-D453-4B78-AA1D-B5CD7F8C5ECD}" type="sibTrans" cxnId="{89A6DDFE-65F6-4396-ABFC-36DDCF33958F}">
      <dgm:prSet/>
      <dgm:spPr/>
      <dgm:t>
        <a:bodyPr/>
        <a:lstStyle/>
        <a:p>
          <a:endParaRPr lang="en-US"/>
        </a:p>
      </dgm:t>
    </dgm:pt>
    <dgm:pt modelId="{E2FE4060-80EE-4B5C-B647-4C9F074E1F91}">
      <dgm:prSet custT="1"/>
      <dgm:spPr/>
      <dgm:t>
        <a:bodyPr/>
        <a:lstStyle/>
        <a:p>
          <a:r>
            <a:rPr lang="en-US" sz="800"/>
            <a:t>Rehab Counselor I</a:t>
          </a:r>
          <a:endParaRPr lang="en-US" sz="800" b="1"/>
        </a:p>
        <a:p>
          <a:r>
            <a:rPr lang="en-US" sz="700" b="1"/>
            <a:t>Brenda Rasimowicz</a:t>
          </a:r>
        </a:p>
        <a:p>
          <a:r>
            <a:rPr lang="en-US" sz="700">
              <a:hlinkClick xmlns:r="http://schemas.openxmlformats.org/officeDocument/2006/relationships" r:id="rId6"/>
            </a:rPr>
            <a:t>Brenda.Rasimowicz@maine.gov</a:t>
          </a:r>
          <a:endParaRPr lang="en-US" sz="700"/>
        </a:p>
        <a:p>
          <a:r>
            <a:rPr lang="en-US" sz="800"/>
            <a:t>207-530-.0285</a:t>
          </a:r>
        </a:p>
      </dgm:t>
    </dgm:pt>
    <dgm:pt modelId="{A0EFCCA4-6E01-4957-A7B7-6C913B6B4464}" type="parTrans" cxnId="{EF03B220-9315-4913-B7D7-22DE94B0D249}">
      <dgm:prSet/>
      <dgm:spPr/>
      <dgm:t>
        <a:bodyPr/>
        <a:lstStyle/>
        <a:p>
          <a:endParaRPr lang="en-US"/>
        </a:p>
      </dgm:t>
    </dgm:pt>
    <dgm:pt modelId="{35C2FBCE-45CA-4915-897C-04C41C9FBEA4}" type="sibTrans" cxnId="{EF03B220-9315-4913-B7D7-22DE94B0D249}">
      <dgm:prSet/>
      <dgm:spPr/>
      <dgm:t>
        <a:bodyPr/>
        <a:lstStyle/>
        <a:p>
          <a:endParaRPr lang="en-US"/>
        </a:p>
      </dgm:t>
    </dgm:pt>
    <dgm:pt modelId="{831DB550-0339-43E7-A5D8-4BEFCFAA5C65}">
      <dgm:prSet custT="1"/>
      <dgm:spPr/>
      <dgm:t>
        <a:bodyPr/>
        <a:lstStyle/>
        <a:p>
          <a:r>
            <a:rPr lang="en-US" sz="800" dirty="0"/>
            <a:t>Rehab Counselor I</a:t>
          </a:r>
        </a:p>
        <a:p>
          <a:endParaRPr lang="en-US" sz="600" dirty="0"/>
        </a:p>
        <a:p>
          <a:r>
            <a:rPr lang="en-US" sz="700" b="1" dirty="0"/>
            <a:t>VACANT</a:t>
          </a:r>
        </a:p>
      </dgm:t>
    </dgm:pt>
    <dgm:pt modelId="{F39F88AB-D5B6-4CD1-A076-ADAB17789932}" type="parTrans" cxnId="{541631F1-C0BF-46B0-A818-01B9D8CAF707}">
      <dgm:prSet/>
      <dgm:spPr/>
      <dgm:t>
        <a:bodyPr/>
        <a:lstStyle/>
        <a:p>
          <a:endParaRPr lang="en-US"/>
        </a:p>
      </dgm:t>
    </dgm:pt>
    <dgm:pt modelId="{D6F69047-344B-4217-B9BD-E4A8CC4E875F}" type="sibTrans" cxnId="{541631F1-C0BF-46B0-A818-01B9D8CAF707}">
      <dgm:prSet/>
      <dgm:spPr/>
      <dgm:t>
        <a:bodyPr/>
        <a:lstStyle/>
        <a:p>
          <a:endParaRPr lang="en-US"/>
        </a:p>
      </dgm:t>
    </dgm:pt>
    <dgm:pt modelId="{48F98438-1499-4152-8A70-42178BCA4C67}">
      <dgm:prSet custT="1"/>
      <dgm:spPr/>
      <dgm:t>
        <a:bodyPr/>
        <a:lstStyle/>
        <a:p>
          <a:endParaRPr lang="en-US" sz="800"/>
        </a:p>
        <a:p>
          <a:r>
            <a:rPr lang="en-US" sz="700"/>
            <a:t>Director – DBVI</a:t>
          </a:r>
        </a:p>
        <a:p>
          <a:r>
            <a:rPr lang="en-US" sz="700" b="1">
              <a:solidFill>
                <a:schemeClr val="tx1"/>
              </a:solidFill>
            </a:rPr>
            <a:t>Elissa Rowe</a:t>
          </a:r>
        </a:p>
        <a:p>
          <a:r>
            <a:rPr lang="en-US" sz="700">
              <a:hlinkClick xmlns:r="http://schemas.openxmlformats.org/officeDocument/2006/relationships" r:id="rId7"/>
            </a:rPr>
            <a:t>Elissa.rowe@maine.</a:t>
          </a:r>
          <a:r>
            <a:rPr lang="en-US" sz="800">
              <a:hlinkClick xmlns:r="http://schemas.openxmlformats.org/officeDocument/2006/relationships" r:id="rId7"/>
            </a:rPr>
            <a:t>gov</a:t>
          </a:r>
          <a:endParaRPr lang="en-US" sz="800"/>
        </a:p>
        <a:p>
          <a:r>
            <a:rPr lang="en-US" sz="800"/>
            <a:t>207-623-7954</a:t>
          </a:r>
        </a:p>
        <a:p>
          <a:endParaRPr lang="en-US" sz="600"/>
        </a:p>
      </dgm:t>
    </dgm:pt>
    <dgm:pt modelId="{67BB95B7-BDEA-4D71-89E0-4C98B87E2557}" type="parTrans" cxnId="{25DD07B9-C54A-441C-B40A-A17DC9F852FC}">
      <dgm:prSet/>
      <dgm:spPr/>
      <dgm:t>
        <a:bodyPr/>
        <a:lstStyle/>
        <a:p>
          <a:endParaRPr lang="en-US"/>
        </a:p>
      </dgm:t>
    </dgm:pt>
    <dgm:pt modelId="{4E242E19-C7CC-4E27-BC4C-67FFD2B565AA}" type="sibTrans" cxnId="{25DD07B9-C54A-441C-B40A-A17DC9F852FC}">
      <dgm:prSet/>
      <dgm:spPr/>
      <dgm:t>
        <a:bodyPr/>
        <a:lstStyle/>
        <a:p>
          <a:endParaRPr lang="en-US"/>
        </a:p>
      </dgm:t>
    </dgm:pt>
    <dgm:pt modelId="{C1E6A681-2F66-43ED-9907-D2994B6C382D}">
      <dgm:prSet custT="1"/>
      <dgm:spPr/>
      <dgm:t>
        <a:bodyPr/>
        <a:lstStyle/>
        <a:p>
          <a:r>
            <a:rPr lang="en-US" sz="800" dirty="0"/>
            <a:t>Rehab Counselor I</a:t>
          </a:r>
          <a:endParaRPr lang="en-US" sz="800" b="1" dirty="0"/>
        </a:p>
        <a:p>
          <a:r>
            <a:rPr lang="en-US" sz="800" b="1" dirty="0"/>
            <a:t>Heather Gilmour</a:t>
          </a:r>
        </a:p>
        <a:p>
          <a:r>
            <a:rPr lang="en-US" sz="800" dirty="0">
              <a:hlinkClick xmlns:r="http://schemas.openxmlformats.org/officeDocument/2006/relationships" r:id="rId8"/>
            </a:rPr>
            <a:t>Heather.j.Gilmour@maine</a:t>
          </a:r>
          <a:r>
            <a:rPr lang="en-US" sz="600" dirty="0">
              <a:hlinkClick xmlns:r="http://schemas.openxmlformats.org/officeDocument/2006/relationships" r:id="rId8"/>
            </a:rPr>
            <a:t>.gov</a:t>
          </a:r>
          <a:endParaRPr lang="en-US" sz="600" dirty="0"/>
        </a:p>
        <a:p>
          <a:r>
            <a:rPr lang="en-US" sz="600" dirty="0"/>
            <a:t>207-707-2192</a:t>
          </a:r>
        </a:p>
      </dgm:t>
    </dgm:pt>
    <dgm:pt modelId="{3943D178-AD63-4706-A80F-C9741AEF1588}" type="parTrans" cxnId="{627C937A-4AA3-4BCC-85E6-839699843F01}">
      <dgm:prSet/>
      <dgm:spPr/>
      <dgm:t>
        <a:bodyPr/>
        <a:lstStyle/>
        <a:p>
          <a:endParaRPr lang="en-US"/>
        </a:p>
      </dgm:t>
    </dgm:pt>
    <dgm:pt modelId="{977D417C-892D-4662-B861-DAF4B58865C5}" type="sibTrans" cxnId="{627C937A-4AA3-4BCC-85E6-839699843F01}">
      <dgm:prSet/>
      <dgm:spPr/>
      <dgm:t>
        <a:bodyPr/>
        <a:lstStyle/>
        <a:p>
          <a:endParaRPr lang="en-US"/>
        </a:p>
      </dgm:t>
    </dgm:pt>
    <dgm:pt modelId="{DDC50200-4548-4D8F-87C6-7D94631040ED}">
      <dgm:prSet custT="1"/>
      <dgm:spPr/>
      <dgm:t>
        <a:bodyPr/>
        <a:lstStyle/>
        <a:p>
          <a:r>
            <a:rPr lang="en-US" sz="700"/>
            <a:t>Rehab Counselor I</a:t>
          </a:r>
        </a:p>
        <a:p>
          <a:r>
            <a:rPr lang="en-US" sz="700" b="1"/>
            <a:t>Amy McLean</a:t>
          </a:r>
        </a:p>
        <a:p>
          <a:r>
            <a:rPr lang="en-US" sz="700">
              <a:hlinkClick xmlns:r="http://schemas.openxmlformats.org/officeDocument/2006/relationships" r:id="rId9"/>
            </a:rPr>
            <a:t>Amy.mclean@maine.gov</a:t>
          </a:r>
          <a:endParaRPr lang="en-US" sz="700"/>
        </a:p>
        <a:p>
          <a:r>
            <a:rPr lang="en-US" sz="700"/>
            <a:t>207423-5084</a:t>
          </a:r>
        </a:p>
      </dgm:t>
    </dgm:pt>
    <dgm:pt modelId="{EDAF2DAB-DAE4-4CCC-9DA6-6888590803D7}" type="parTrans" cxnId="{1FF5C708-4270-4DDD-9429-D8B58C80FD5E}">
      <dgm:prSet/>
      <dgm:spPr/>
      <dgm:t>
        <a:bodyPr/>
        <a:lstStyle/>
        <a:p>
          <a:endParaRPr lang="en-US"/>
        </a:p>
      </dgm:t>
    </dgm:pt>
    <dgm:pt modelId="{566CB987-4B4A-4B7A-AC20-4320482171FF}" type="sibTrans" cxnId="{1FF5C708-4270-4DDD-9429-D8B58C80FD5E}">
      <dgm:prSet/>
      <dgm:spPr/>
      <dgm:t>
        <a:bodyPr/>
        <a:lstStyle/>
        <a:p>
          <a:endParaRPr lang="en-US"/>
        </a:p>
      </dgm:t>
    </dgm:pt>
    <dgm:pt modelId="{AA3355C5-37ED-4124-9014-75A67C444EF8}">
      <dgm:prSet custT="1"/>
      <dgm:spPr/>
      <dgm:t>
        <a:bodyPr/>
        <a:lstStyle/>
        <a:p>
          <a:r>
            <a:rPr lang="en-US" sz="700" b="0"/>
            <a:t>Outreach and Employment</a:t>
          </a:r>
        </a:p>
        <a:p>
          <a:r>
            <a:rPr lang="en-US" sz="700" b="1"/>
            <a:t>Sharisse Roberts</a:t>
          </a:r>
        </a:p>
        <a:p>
          <a:r>
            <a:rPr lang="en-US" sz="700" b="1">
              <a:hlinkClick xmlns:r="http://schemas.openxmlformats.org/officeDocument/2006/relationships" r:id="rId10"/>
            </a:rPr>
            <a:t>Sharisse.g.Roberts@maine.gov</a:t>
          </a:r>
          <a:endParaRPr lang="en-US" sz="700" b="1"/>
        </a:p>
        <a:p>
          <a:r>
            <a:rPr lang="en-US" sz="700" b="0"/>
            <a:t>207-441-3013</a:t>
          </a:r>
        </a:p>
      </dgm:t>
    </dgm:pt>
    <dgm:pt modelId="{3A4B252B-0B2B-46DD-AEDA-C46C34FA7609}" type="parTrans" cxnId="{400F3A7A-4B66-4196-AA57-00D497DFCAD9}">
      <dgm:prSet/>
      <dgm:spPr/>
      <dgm:t>
        <a:bodyPr/>
        <a:lstStyle/>
        <a:p>
          <a:endParaRPr lang="en-US"/>
        </a:p>
      </dgm:t>
    </dgm:pt>
    <dgm:pt modelId="{3899B5A2-2059-41B5-8939-7F6743963709}" type="sibTrans" cxnId="{400F3A7A-4B66-4196-AA57-00D497DFCAD9}">
      <dgm:prSet/>
      <dgm:spPr/>
      <dgm:t>
        <a:bodyPr/>
        <a:lstStyle/>
        <a:p>
          <a:endParaRPr lang="en-US"/>
        </a:p>
      </dgm:t>
    </dgm:pt>
    <dgm:pt modelId="{B1E0D781-EAC7-451D-A68F-66152D4E8895}">
      <dgm:prSet custT="1"/>
      <dgm:spPr/>
      <dgm:t>
        <a:bodyPr/>
        <a:lstStyle/>
        <a:p>
          <a:r>
            <a:rPr lang="en-US" sz="600" dirty="0"/>
            <a:t>Youth and Family Services Coordinator</a:t>
          </a:r>
        </a:p>
        <a:p>
          <a:r>
            <a:rPr lang="en-US" sz="700" b="1" dirty="0"/>
            <a:t>Jessica Cavanaugh</a:t>
          </a:r>
        </a:p>
        <a:p>
          <a:r>
            <a:rPr lang="en-US" sz="700" dirty="0">
              <a:hlinkClick xmlns:r="http://schemas.openxmlformats.org/officeDocument/2006/relationships" r:id="rId11"/>
            </a:rPr>
            <a:t>Jessica.Cavanaugh@maine.gov</a:t>
          </a:r>
          <a:endParaRPr lang="en-US" sz="700" dirty="0"/>
        </a:p>
        <a:p>
          <a:r>
            <a:rPr lang="en-US" sz="700" dirty="0"/>
            <a:t>207-816-0415</a:t>
          </a:r>
        </a:p>
      </dgm:t>
    </dgm:pt>
    <dgm:pt modelId="{460C85F7-AF73-4AD0-8DB2-E4122D807009}" type="parTrans" cxnId="{26407120-E915-4BD1-9985-2C711EFE9769}">
      <dgm:prSet/>
      <dgm:spPr/>
      <dgm:t>
        <a:bodyPr/>
        <a:lstStyle/>
        <a:p>
          <a:endParaRPr lang="en-US"/>
        </a:p>
      </dgm:t>
    </dgm:pt>
    <dgm:pt modelId="{D7EDB77D-BC8D-4907-BE3C-F5C3197719A9}" type="sibTrans" cxnId="{26407120-E915-4BD1-9985-2C711EFE9769}">
      <dgm:prSet/>
      <dgm:spPr/>
      <dgm:t>
        <a:bodyPr/>
        <a:lstStyle/>
        <a:p>
          <a:endParaRPr lang="en-US"/>
        </a:p>
      </dgm:t>
    </dgm:pt>
    <dgm:pt modelId="{C7D37A29-0049-4FE0-8DE8-FCE6726C948A}">
      <dgm:prSet custT="1"/>
      <dgm:spPr/>
      <dgm:t>
        <a:bodyPr/>
        <a:lstStyle/>
        <a:p>
          <a:r>
            <a:rPr lang="en-US" sz="800"/>
            <a:t>Assistant Director-DBVI      </a:t>
          </a:r>
          <a:r>
            <a:rPr lang="en-US" sz="800" b="1"/>
            <a:t>Annette Stevens</a:t>
          </a:r>
        </a:p>
        <a:p>
          <a:r>
            <a:rPr lang="en-US" sz="700">
              <a:hlinkClick xmlns:r="http://schemas.openxmlformats.org/officeDocument/2006/relationships" r:id="rId12"/>
            </a:rPr>
            <a:t>Annette.m.stevens@maine.gov</a:t>
          </a:r>
          <a:endParaRPr lang="en-US" sz="700"/>
        </a:p>
        <a:p>
          <a:r>
            <a:rPr lang="en-US" sz="700"/>
            <a:t>207-530-6432</a:t>
          </a:r>
        </a:p>
      </dgm:t>
    </dgm:pt>
    <dgm:pt modelId="{27BC3870-C2AA-4D88-AE40-AAD4D27A7618}" type="parTrans" cxnId="{45107110-D1DB-44E6-AD3D-4608FBC5BEB5}">
      <dgm:prSet/>
      <dgm:spPr/>
      <dgm:t>
        <a:bodyPr/>
        <a:lstStyle/>
        <a:p>
          <a:endParaRPr lang="en-US"/>
        </a:p>
      </dgm:t>
    </dgm:pt>
    <dgm:pt modelId="{9A114DFC-7F1C-4D35-AB24-DBAE7F90EE0E}" type="sibTrans" cxnId="{45107110-D1DB-44E6-AD3D-4608FBC5BEB5}">
      <dgm:prSet/>
      <dgm:spPr/>
      <dgm:t>
        <a:bodyPr/>
        <a:lstStyle/>
        <a:p>
          <a:endParaRPr lang="en-US"/>
        </a:p>
      </dgm:t>
    </dgm:pt>
    <dgm:pt modelId="{238B02DC-3B59-4CB4-8624-F6B399470AD9}">
      <dgm:prSet custT="1"/>
      <dgm:spPr/>
      <dgm:t>
        <a:bodyPr/>
        <a:lstStyle/>
        <a:p>
          <a:r>
            <a:rPr lang="en-US" sz="700"/>
            <a:t>Rehab Services Manager</a:t>
          </a:r>
        </a:p>
        <a:p>
          <a:r>
            <a:rPr lang="en-US" sz="700" b="1"/>
            <a:t>Diane Frigon</a:t>
          </a:r>
        </a:p>
        <a:p>
          <a:r>
            <a:rPr lang="en-US" sz="700">
              <a:hlinkClick xmlns:r="http://schemas.openxmlformats.org/officeDocument/2006/relationships" r:id="rId13"/>
            </a:rPr>
            <a:t>Diane.t.Frigon@maine.gov</a:t>
          </a:r>
          <a:endParaRPr lang="en-US" sz="700"/>
        </a:p>
        <a:p>
          <a:r>
            <a:rPr lang="en-US" sz="700"/>
            <a:t>207-446-8404</a:t>
          </a:r>
        </a:p>
      </dgm:t>
    </dgm:pt>
    <dgm:pt modelId="{225495D7-6AAC-4BE8-A6BB-6587B40D2D18}" type="parTrans" cxnId="{101D253F-42C5-44D7-92BF-519325FEE20D}">
      <dgm:prSet/>
      <dgm:spPr/>
      <dgm:t>
        <a:bodyPr/>
        <a:lstStyle/>
        <a:p>
          <a:endParaRPr lang="en-US"/>
        </a:p>
      </dgm:t>
    </dgm:pt>
    <dgm:pt modelId="{E1E4F48A-6B1F-4727-94CA-BC556B15F0E1}" type="sibTrans" cxnId="{101D253F-42C5-44D7-92BF-519325FEE20D}">
      <dgm:prSet/>
      <dgm:spPr/>
      <dgm:t>
        <a:bodyPr/>
        <a:lstStyle/>
        <a:p>
          <a:endParaRPr lang="en-US"/>
        </a:p>
      </dgm:t>
    </dgm:pt>
    <dgm:pt modelId="{344F21F8-92FF-4F0B-80C1-F7311C25A863}">
      <dgm:prSet custT="1"/>
      <dgm:spPr/>
      <dgm:t>
        <a:bodyPr/>
        <a:lstStyle/>
        <a:p>
          <a:r>
            <a:rPr lang="en-US" sz="700"/>
            <a:t>Secretary Associate</a:t>
          </a:r>
        </a:p>
        <a:p>
          <a:r>
            <a:rPr lang="en-US" sz="700" b="1"/>
            <a:t>Jennifer Birmele</a:t>
          </a:r>
        </a:p>
        <a:p>
          <a:r>
            <a:rPr lang="en-US" sz="700">
              <a:hlinkClick xmlns:r="http://schemas.openxmlformats.org/officeDocument/2006/relationships" r:id="rId14"/>
            </a:rPr>
            <a:t>Jennifer.Birmele@maine.gov</a:t>
          </a:r>
          <a:r>
            <a:rPr lang="en-US" sz="700"/>
            <a:t>    </a:t>
          </a:r>
        </a:p>
        <a:p>
          <a:r>
            <a:rPr lang="en-US" sz="700"/>
            <a:t>207-623-7948</a:t>
          </a:r>
        </a:p>
      </dgm:t>
    </dgm:pt>
    <dgm:pt modelId="{7185B95C-48C6-4C12-A099-244F28FE2933}" type="parTrans" cxnId="{D73B5B97-C3C7-4EFF-8501-120411C15D57}">
      <dgm:prSet/>
      <dgm:spPr/>
      <dgm:t>
        <a:bodyPr/>
        <a:lstStyle/>
        <a:p>
          <a:endParaRPr lang="en-US"/>
        </a:p>
      </dgm:t>
    </dgm:pt>
    <dgm:pt modelId="{5ACDFDE4-5C05-4101-A9E0-485A273CD0DE}" type="sibTrans" cxnId="{D73B5B97-C3C7-4EFF-8501-120411C15D57}">
      <dgm:prSet/>
      <dgm:spPr/>
      <dgm:t>
        <a:bodyPr/>
        <a:lstStyle/>
        <a:p>
          <a:endParaRPr lang="en-US"/>
        </a:p>
      </dgm:t>
    </dgm:pt>
    <dgm:pt modelId="{9F2A2818-C229-44E0-BE7A-D3815F9E9854}">
      <dgm:prSet custT="1"/>
      <dgm:spPr/>
      <dgm:t>
        <a:bodyPr/>
        <a:lstStyle/>
        <a:p>
          <a:r>
            <a:rPr lang="en-US" sz="800"/>
            <a:t>BEP</a:t>
          </a:r>
        </a:p>
        <a:p>
          <a:r>
            <a:rPr lang="en-US" sz="800" b="1"/>
            <a:t>Laurie Monroe</a:t>
          </a:r>
        </a:p>
        <a:p>
          <a:r>
            <a:rPr lang="en-US" sz="800">
              <a:hlinkClick xmlns:r="http://schemas.openxmlformats.org/officeDocument/2006/relationships" r:id="rId15"/>
            </a:rPr>
            <a:t>Laurie.a.Monroe@maine.gov</a:t>
          </a:r>
          <a:endParaRPr lang="en-US" sz="800"/>
        </a:p>
        <a:p>
          <a:r>
            <a:rPr lang="en-US" sz="800"/>
            <a:t>207-215-4986</a:t>
          </a:r>
        </a:p>
      </dgm:t>
    </dgm:pt>
    <dgm:pt modelId="{7E07D10A-F718-4BA8-81C5-1968CC4037F6}" type="parTrans" cxnId="{2A4F38C2-2FCD-40CF-9549-EDC7305DE780}">
      <dgm:prSet/>
      <dgm:spPr/>
      <dgm:t>
        <a:bodyPr/>
        <a:lstStyle/>
        <a:p>
          <a:endParaRPr lang="en-US"/>
        </a:p>
      </dgm:t>
    </dgm:pt>
    <dgm:pt modelId="{03CCB523-8417-4532-886F-75FD45593F44}" type="sibTrans" cxnId="{2A4F38C2-2FCD-40CF-9549-EDC7305DE780}">
      <dgm:prSet/>
      <dgm:spPr/>
      <dgm:t>
        <a:bodyPr/>
        <a:lstStyle/>
        <a:p>
          <a:endParaRPr lang="en-US"/>
        </a:p>
      </dgm:t>
    </dgm:pt>
    <dgm:pt modelId="{E7EA8F21-9281-45B0-A3B7-5E7D774501C8}">
      <dgm:prSet custT="1"/>
      <dgm:spPr/>
      <dgm:t>
        <a:bodyPr/>
        <a:lstStyle/>
        <a:p>
          <a:r>
            <a:rPr lang="en-US" sz="700" dirty="0"/>
            <a:t>Orientation and Mobility</a:t>
          </a:r>
        </a:p>
        <a:p>
          <a:r>
            <a:rPr lang="en-US" sz="700" b="1" dirty="0"/>
            <a:t>Coretta Cooper</a:t>
          </a:r>
        </a:p>
        <a:p>
          <a:r>
            <a:rPr lang="en-US" sz="700" dirty="0">
              <a:hlinkClick xmlns:r="http://schemas.openxmlformats.org/officeDocument/2006/relationships" r:id="rId16"/>
            </a:rPr>
            <a:t>Coretta.cooper@maine.gov</a:t>
          </a:r>
          <a:endParaRPr lang="en-US" sz="700" dirty="0"/>
        </a:p>
        <a:p>
          <a:r>
            <a:rPr lang="en-US" sz="700" dirty="0"/>
            <a:t>207-592-0253</a:t>
          </a:r>
        </a:p>
      </dgm:t>
    </dgm:pt>
    <dgm:pt modelId="{83F993C4-FB3A-4E8F-B244-1178CE42474E}" type="parTrans" cxnId="{B3D9AEC2-E6F6-4A3B-A3E2-632A4B626118}">
      <dgm:prSet/>
      <dgm:spPr/>
      <dgm:t>
        <a:bodyPr/>
        <a:lstStyle/>
        <a:p>
          <a:endParaRPr lang="en-US"/>
        </a:p>
      </dgm:t>
    </dgm:pt>
    <dgm:pt modelId="{56E46695-670F-4139-B088-B361CB53B2DB}" type="sibTrans" cxnId="{B3D9AEC2-E6F6-4A3B-A3E2-632A4B626118}">
      <dgm:prSet/>
      <dgm:spPr/>
      <dgm:t>
        <a:bodyPr/>
        <a:lstStyle/>
        <a:p>
          <a:endParaRPr lang="en-US"/>
        </a:p>
      </dgm:t>
    </dgm:pt>
    <dgm:pt modelId="{B76289C1-B537-46D9-B71A-65B4CF47E43C}">
      <dgm:prSet custT="1"/>
      <dgm:spPr/>
      <dgm:t>
        <a:bodyPr/>
        <a:lstStyle/>
        <a:p>
          <a:r>
            <a:rPr lang="en-US" sz="700" b="0"/>
            <a:t>Regional Director</a:t>
          </a:r>
        </a:p>
        <a:p>
          <a:r>
            <a:rPr lang="en-US" sz="700" b="1"/>
            <a:t>Tim Small</a:t>
          </a:r>
        </a:p>
        <a:p>
          <a:r>
            <a:rPr lang="en-US" sz="700" b="0">
              <a:hlinkClick xmlns:r="http://schemas.openxmlformats.org/officeDocument/2006/relationships" r:id="rId17"/>
            </a:rPr>
            <a:t>Timothy.e.small@maine.gov</a:t>
          </a:r>
          <a:r>
            <a:rPr lang="en-US" sz="700" b="0"/>
            <a:t> </a:t>
          </a:r>
        </a:p>
        <a:p>
          <a:r>
            <a:rPr lang="en-US" sz="700" b="0"/>
            <a:t>207-212-1603</a:t>
          </a:r>
        </a:p>
      </dgm:t>
    </dgm:pt>
    <dgm:pt modelId="{DA10C226-53C8-4A3F-BD64-1B0EAA863E8A}" type="parTrans" cxnId="{BD6B8BEB-ABAA-484A-9D0B-2AF21C67B82A}">
      <dgm:prSet/>
      <dgm:spPr/>
      <dgm:t>
        <a:bodyPr/>
        <a:lstStyle/>
        <a:p>
          <a:endParaRPr lang="en-US"/>
        </a:p>
      </dgm:t>
    </dgm:pt>
    <dgm:pt modelId="{1D1E37AA-B15C-47FE-A1E7-CE6DA2C3BB5E}" type="sibTrans" cxnId="{BD6B8BEB-ABAA-484A-9D0B-2AF21C67B82A}">
      <dgm:prSet/>
      <dgm:spPr/>
      <dgm:t>
        <a:bodyPr/>
        <a:lstStyle/>
        <a:p>
          <a:endParaRPr lang="en-US"/>
        </a:p>
      </dgm:t>
    </dgm:pt>
    <dgm:pt modelId="{F7322D10-C8A5-44BE-A118-8FD874C0DF3E}">
      <dgm:prSet custT="1"/>
      <dgm:spPr/>
      <dgm:t>
        <a:bodyPr/>
        <a:lstStyle/>
        <a:p>
          <a:r>
            <a:rPr lang="en-US" sz="700"/>
            <a:t>Blindness Rehab Specialist</a:t>
          </a:r>
        </a:p>
        <a:p>
          <a:r>
            <a:rPr lang="en-US" sz="700" b="1"/>
            <a:t>Kim Delano</a:t>
          </a:r>
        </a:p>
        <a:p>
          <a:r>
            <a:rPr lang="en-US" sz="700">
              <a:hlinkClick xmlns:r="http://schemas.openxmlformats.org/officeDocument/2006/relationships" r:id="rId18"/>
            </a:rPr>
            <a:t>Kimberly.delano@maine.gov</a:t>
          </a:r>
          <a:endParaRPr lang="en-US" sz="700"/>
        </a:p>
        <a:p>
          <a:r>
            <a:rPr lang="en-US" sz="700"/>
            <a:t>207-213-5281</a:t>
          </a:r>
        </a:p>
      </dgm:t>
    </dgm:pt>
    <dgm:pt modelId="{C713A444-A096-4F76-AAFF-3A24EAE584E9}" type="parTrans" cxnId="{D14A7076-C139-4EA7-A165-9D133B74AFC0}">
      <dgm:prSet/>
      <dgm:spPr/>
      <dgm:t>
        <a:bodyPr/>
        <a:lstStyle/>
        <a:p>
          <a:endParaRPr lang="en-US"/>
        </a:p>
      </dgm:t>
    </dgm:pt>
    <dgm:pt modelId="{70AC8DE3-847B-4550-BB57-6C2783D348A3}" type="sibTrans" cxnId="{D14A7076-C139-4EA7-A165-9D133B74AFC0}">
      <dgm:prSet/>
      <dgm:spPr/>
      <dgm:t>
        <a:bodyPr/>
        <a:lstStyle/>
        <a:p>
          <a:endParaRPr lang="en-US"/>
        </a:p>
      </dgm:t>
    </dgm:pt>
    <dgm:pt modelId="{FF75C01E-91D3-44FE-AF5A-FA8A760E72DE}">
      <dgm:prSet custT="1"/>
      <dgm:spPr/>
      <dgm:t>
        <a:bodyPr/>
        <a:lstStyle/>
        <a:p>
          <a:endParaRPr lang="en-US" sz="800" dirty="0"/>
        </a:p>
        <a:p>
          <a:r>
            <a:rPr lang="en-US" sz="700" dirty="0"/>
            <a:t>Blindness Rehab Specialist</a:t>
          </a:r>
        </a:p>
        <a:p>
          <a:r>
            <a:rPr lang="en-US" sz="700" b="1" dirty="0"/>
            <a:t>Corina Wilson</a:t>
          </a:r>
        </a:p>
        <a:p>
          <a:r>
            <a:rPr lang="en-US" sz="700" dirty="0">
              <a:hlinkClick xmlns:r="http://schemas.openxmlformats.org/officeDocument/2006/relationships" r:id="rId19"/>
            </a:rPr>
            <a:t>Corina.Wilson@maine.gov</a:t>
          </a:r>
          <a:endParaRPr lang="en-US" sz="700" dirty="0"/>
        </a:p>
        <a:p>
          <a:r>
            <a:rPr lang="en-US" sz="700" dirty="0"/>
            <a:t>207-542-5952</a:t>
          </a:r>
        </a:p>
        <a:p>
          <a:endParaRPr lang="en-US" sz="1000" dirty="0"/>
        </a:p>
      </dgm:t>
    </dgm:pt>
    <dgm:pt modelId="{E58AB6C4-747B-45E3-B281-2B55CE692180}" type="parTrans" cxnId="{ACA49C7C-B901-4489-9B38-EB23EEB579E4}">
      <dgm:prSet/>
      <dgm:spPr/>
      <dgm:t>
        <a:bodyPr/>
        <a:lstStyle/>
        <a:p>
          <a:endParaRPr lang="en-US"/>
        </a:p>
      </dgm:t>
    </dgm:pt>
    <dgm:pt modelId="{408BDB65-C776-4859-91F3-1B9F37B5F6E1}" type="sibTrans" cxnId="{ACA49C7C-B901-4489-9B38-EB23EEB579E4}">
      <dgm:prSet/>
      <dgm:spPr/>
      <dgm:t>
        <a:bodyPr/>
        <a:lstStyle/>
        <a:p>
          <a:endParaRPr lang="en-US"/>
        </a:p>
      </dgm:t>
    </dgm:pt>
    <dgm:pt modelId="{E2BC9CE3-FA65-4A2E-B2D6-CA547CEF5090}">
      <dgm:prSet custT="1"/>
      <dgm:spPr/>
      <dgm:t>
        <a:bodyPr/>
        <a:lstStyle/>
        <a:p>
          <a:endParaRPr lang="en-US" sz="800"/>
        </a:p>
        <a:p>
          <a:r>
            <a:rPr lang="en-US" sz="700"/>
            <a:t>Regional Director</a:t>
          </a:r>
          <a:endParaRPr lang="en-US" sz="700" b="1"/>
        </a:p>
        <a:p>
          <a:r>
            <a:rPr lang="en-US" sz="700" b="1"/>
            <a:t>Carrie Brooker</a:t>
          </a:r>
        </a:p>
        <a:p>
          <a:r>
            <a:rPr lang="en-US" sz="700">
              <a:hlinkClick xmlns:r="http://schemas.openxmlformats.org/officeDocument/2006/relationships" r:id="rId20"/>
            </a:rPr>
            <a:t>Carrie.z.brooker@maine.gov</a:t>
          </a:r>
          <a:endParaRPr lang="en-US" sz="700"/>
        </a:p>
        <a:p>
          <a:r>
            <a:rPr lang="en-US" sz="700"/>
            <a:t>207-949-0843</a:t>
          </a:r>
        </a:p>
        <a:p>
          <a:endParaRPr lang="en-US" sz="600"/>
        </a:p>
      </dgm:t>
    </dgm:pt>
    <dgm:pt modelId="{6B9B8B41-0863-4EBC-915D-29AE5963DEF3}" type="parTrans" cxnId="{E78BD4B4-593F-4373-996A-79E2E6874A88}">
      <dgm:prSet/>
      <dgm:spPr/>
      <dgm:t>
        <a:bodyPr/>
        <a:lstStyle/>
        <a:p>
          <a:endParaRPr lang="en-US"/>
        </a:p>
      </dgm:t>
    </dgm:pt>
    <dgm:pt modelId="{4F81A8AA-C87C-4B1E-A549-28DB4742FAB6}" type="sibTrans" cxnId="{E78BD4B4-593F-4373-996A-79E2E6874A88}">
      <dgm:prSet/>
      <dgm:spPr/>
      <dgm:t>
        <a:bodyPr/>
        <a:lstStyle/>
        <a:p>
          <a:endParaRPr lang="en-US"/>
        </a:p>
      </dgm:t>
    </dgm:pt>
    <dgm:pt modelId="{EDD5BA25-A886-4A36-88FE-2FAA74705725}">
      <dgm:prSet custT="1"/>
      <dgm:spPr/>
      <dgm:t>
        <a:bodyPr/>
        <a:lstStyle/>
        <a:p>
          <a:r>
            <a:rPr lang="en-US" sz="700"/>
            <a:t>Rehab Counselor I</a:t>
          </a:r>
          <a:endParaRPr lang="en-US" sz="700" b="1"/>
        </a:p>
        <a:p>
          <a:r>
            <a:rPr lang="en-US" sz="700" b="1"/>
            <a:t>Chelsie Lohmann</a:t>
          </a:r>
        </a:p>
        <a:p>
          <a:r>
            <a:rPr lang="en-US" sz="700">
              <a:hlinkClick xmlns:r="http://schemas.openxmlformats.org/officeDocument/2006/relationships" r:id="rId21"/>
            </a:rPr>
            <a:t>Cheslie.a.lohman@maine.gov</a:t>
          </a:r>
          <a:endParaRPr lang="en-US" sz="700"/>
        </a:p>
        <a:p>
          <a:r>
            <a:rPr lang="en-US" sz="700"/>
            <a:t>207-212-4994</a:t>
          </a:r>
        </a:p>
      </dgm:t>
    </dgm:pt>
    <dgm:pt modelId="{C61E76C6-103C-4321-A0EC-0438731390AA}" type="parTrans" cxnId="{14D4B640-BEA5-4E18-9AB7-855AEF1EEDDC}">
      <dgm:prSet/>
      <dgm:spPr/>
      <dgm:t>
        <a:bodyPr/>
        <a:lstStyle/>
        <a:p>
          <a:endParaRPr lang="en-US"/>
        </a:p>
      </dgm:t>
    </dgm:pt>
    <dgm:pt modelId="{8DE46FF0-9C2C-41C4-B65B-F7B039E196C9}" type="sibTrans" cxnId="{14D4B640-BEA5-4E18-9AB7-855AEF1EEDDC}">
      <dgm:prSet/>
      <dgm:spPr/>
      <dgm:t>
        <a:bodyPr/>
        <a:lstStyle/>
        <a:p>
          <a:endParaRPr lang="en-US"/>
        </a:p>
      </dgm:t>
    </dgm:pt>
    <dgm:pt modelId="{7B80BE27-08C1-439E-AFAB-53719E1C086F}">
      <dgm:prSet custT="1"/>
      <dgm:spPr/>
      <dgm:t>
        <a:bodyPr/>
        <a:lstStyle/>
        <a:p>
          <a:endParaRPr lang="en-US" sz="700" dirty="0"/>
        </a:p>
        <a:p>
          <a:endParaRPr lang="en-US" sz="700" dirty="0"/>
        </a:p>
        <a:p>
          <a:endParaRPr lang="en-US" sz="700" b="0" dirty="0"/>
        </a:p>
        <a:p>
          <a:endParaRPr lang="en-US" sz="700" b="0" dirty="0"/>
        </a:p>
        <a:p>
          <a:r>
            <a:rPr lang="en-US" sz="700" b="0" dirty="0"/>
            <a:t>Orientation and Mobility</a:t>
          </a:r>
        </a:p>
        <a:p>
          <a:r>
            <a:rPr lang="en-US" sz="700" b="1" dirty="0"/>
            <a:t>Caitlyn Blodget</a:t>
          </a:r>
        </a:p>
        <a:p>
          <a:r>
            <a:rPr lang="en-US" sz="700" dirty="0">
              <a:hlinkClick xmlns:r="http://schemas.openxmlformats.org/officeDocument/2006/relationships" r:id="rId22"/>
            </a:rPr>
            <a:t>Caitlyn.y.Blodget@maine.gov</a:t>
          </a:r>
          <a:endParaRPr lang="en-US" sz="700" dirty="0"/>
        </a:p>
        <a:p>
          <a:r>
            <a:rPr lang="en-US" sz="700" dirty="0"/>
            <a:t>207-458-2216</a:t>
          </a:r>
        </a:p>
        <a:p>
          <a:endParaRPr lang="en-US" sz="700" dirty="0"/>
        </a:p>
        <a:p>
          <a:endParaRPr lang="en-US" sz="800" dirty="0"/>
        </a:p>
        <a:p>
          <a:endParaRPr lang="en-US" sz="800" dirty="0"/>
        </a:p>
      </dgm:t>
    </dgm:pt>
    <dgm:pt modelId="{530D7B26-5AC7-4588-8EFA-2E635EE43B2B}" type="parTrans" cxnId="{020B222A-D315-47A2-8B0A-A7E9E108ECAB}">
      <dgm:prSet/>
      <dgm:spPr/>
      <dgm:t>
        <a:bodyPr/>
        <a:lstStyle/>
        <a:p>
          <a:endParaRPr lang="en-US"/>
        </a:p>
      </dgm:t>
    </dgm:pt>
    <dgm:pt modelId="{997369A2-3629-4190-9964-A4AED117A692}" type="sibTrans" cxnId="{020B222A-D315-47A2-8B0A-A7E9E108ECAB}">
      <dgm:prSet/>
      <dgm:spPr/>
      <dgm:t>
        <a:bodyPr/>
        <a:lstStyle/>
        <a:p>
          <a:endParaRPr lang="en-US"/>
        </a:p>
      </dgm:t>
    </dgm:pt>
    <dgm:pt modelId="{7BBFC417-B81A-40CF-8715-7E656415AE8F}">
      <dgm:prSet custT="1"/>
      <dgm:spPr/>
      <dgm:t>
        <a:bodyPr/>
        <a:lstStyle/>
        <a:p>
          <a:r>
            <a:rPr lang="en-US" sz="700" dirty="0"/>
            <a:t>Orientation and Mobility</a:t>
          </a:r>
        </a:p>
        <a:p>
          <a:r>
            <a:rPr lang="en-US" sz="700" b="1" dirty="0"/>
            <a:t>Shelby Cotreau</a:t>
          </a:r>
        </a:p>
        <a:p>
          <a:r>
            <a:rPr lang="en-US" sz="700" dirty="0">
              <a:hlinkClick xmlns:r="http://schemas.openxmlformats.org/officeDocument/2006/relationships" r:id="rId23"/>
            </a:rPr>
            <a:t>Shelby.Cotreau@maine.gov</a:t>
          </a:r>
          <a:endParaRPr lang="en-US" sz="700" dirty="0"/>
        </a:p>
        <a:p>
          <a:r>
            <a:rPr lang="en-US" sz="700" dirty="0"/>
            <a:t>207-699-6852</a:t>
          </a:r>
        </a:p>
      </dgm:t>
    </dgm:pt>
    <dgm:pt modelId="{7ED3B58E-EDD1-4068-AF81-97E6F8D8437E}" type="parTrans" cxnId="{75BF4F74-070B-4735-AD0A-1356F630C215}">
      <dgm:prSet/>
      <dgm:spPr/>
      <dgm:t>
        <a:bodyPr/>
        <a:lstStyle/>
        <a:p>
          <a:endParaRPr lang="en-US"/>
        </a:p>
      </dgm:t>
    </dgm:pt>
    <dgm:pt modelId="{D0165AD9-C8B0-4C66-BF96-969E161E6A38}" type="sibTrans" cxnId="{75BF4F74-070B-4735-AD0A-1356F630C215}">
      <dgm:prSet/>
      <dgm:spPr/>
      <dgm:t>
        <a:bodyPr/>
        <a:lstStyle/>
        <a:p>
          <a:endParaRPr lang="en-US"/>
        </a:p>
      </dgm:t>
    </dgm:pt>
    <dgm:pt modelId="{66FE85B8-F91D-4F75-BB8A-CB984AC1AC66}">
      <dgm:prSet custT="1"/>
      <dgm:spPr/>
      <dgm:t>
        <a:bodyPr/>
        <a:lstStyle/>
        <a:p>
          <a:r>
            <a:rPr lang="en-US" sz="700" dirty="0">
              <a:latin typeface="Aptos Display" panose="02110004020202020204"/>
            </a:rPr>
            <a:t>Rehab Counselor II</a:t>
          </a:r>
        </a:p>
        <a:p>
          <a:r>
            <a:rPr lang="en-US" sz="700" b="1" dirty="0"/>
            <a:t>Railey Guthrie</a:t>
          </a:r>
        </a:p>
        <a:p>
          <a:r>
            <a:rPr lang="en-US" sz="700" dirty="0">
              <a:hlinkClick xmlns:r="http://schemas.openxmlformats.org/officeDocument/2006/relationships" r:id="rId24"/>
            </a:rPr>
            <a:t>Railey.b.Guthrie@maine.gov</a:t>
          </a:r>
          <a:endParaRPr lang="en-US" sz="700" dirty="0"/>
        </a:p>
        <a:p>
          <a:r>
            <a:rPr lang="en-US" sz="700" dirty="0"/>
            <a:t>207-592-2087</a:t>
          </a:r>
        </a:p>
      </dgm:t>
    </dgm:pt>
    <dgm:pt modelId="{31694DE4-1EE1-404E-A15B-2A0FA49B367D}" type="parTrans" cxnId="{386F72BF-5C01-4382-8546-8664F3988868}">
      <dgm:prSet/>
      <dgm:spPr/>
      <dgm:t>
        <a:bodyPr/>
        <a:lstStyle/>
        <a:p>
          <a:endParaRPr lang="en-US"/>
        </a:p>
      </dgm:t>
    </dgm:pt>
    <dgm:pt modelId="{FBFD33F9-3249-43ED-9F8C-87EEF6477A58}" type="sibTrans" cxnId="{386F72BF-5C01-4382-8546-8664F3988868}">
      <dgm:prSet/>
      <dgm:spPr/>
      <dgm:t>
        <a:bodyPr/>
        <a:lstStyle/>
        <a:p>
          <a:endParaRPr lang="en-US"/>
        </a:p>
      </dgm:t>
    </dgm:pt>
    <dgm:pt modelId="{199E4E68-21A3-4652-BBA6-5A813431A7F2}">
      <dgm:prSet custT="1"/>
      <dgm:spPr/>
      <dgm:t>
        <a:bodyPr/>
        <a:lstStyle/>
        <a:p>
          <a:r>
            <a:rPr lang="en-US" sz="700"/>
            <a:t>Orientation and Mobility</a:t>
          </a:r>
        </a:p>
        <a:p>
          <a:r>
            <a:rPr lang="en-US" sz="700" b="1"/>
            <a:t>Alicia Stevens</a:t>
          </a:r>
        </a:p>
        <a:p>
          <a:r>
            <a:rPr lang="en-US" sz="700">
              <a:hlinkClick xmlns:r="http://schemas.openxmlformats.org/officeDocument/2006/relationships" r:id="rId25"/>
            </a:rPr>
            <a:t>Alicia.k.stevens@maine.gov</a:t>
          </a:r>
          <a:endParaRPr lang="en-US" sz="700"/>
        </a:p>
        <a:p>
          <a:r>
            <a:rPr lang="en-US" sz="700"/>
            <a:t>207-530-1006	</a:t>
          </a:r>
        </a:p>
      </dgm:t>
    </dgm:pt>
    <dgm:pt modelId="{1DEA0137-E11B-4025-9C09-05B6162456E9}" type="parTrans" cxnId="{43E9B1D5-3683-4CEB-92A1-F9F6B8DBF97D}">
      <dgm:prSet/>
      <dgm:spPr/>
      <dgm:t>
        <a:bodyPr/>
        <a:lstStyle/>
        <a:p>
          <a:endParaRPr lang="en-US"/>
        </a:p>
      </dgm:t>
    </dgm:pt>
    <dgm:pt modelId="{2388A1AF-6673-4DA2-8001-721C1B025F78}" type="sibTrans" cxnId="{43E9B1D5-3683-4CEB-92A1-F9F6B8DBF97D}">
      <dgm:prSet/>
      <dgm:spPr/>
      <dgm:t>
        <a:bodyPr/>
        <a:lstStyle/>
        <a:p>
          <a:endParaRPr lang="en-US"/>
        </a:p>
      </dgm:t>
    </dgm:pt>
    <dgm:pt modelId="{2B505E30-EDB8-47C3-876D-78D8E6F0C0D9}">
      <dgm:prSet custT="1"/>
      <dgm:spPr/>
      <dgm:t>
        <a:bodyPr/>
        <a:lstStyle/>
        <a:p>
          <a:r>
            <a:rPr lang="en-US" sz="700" dirty="0"/>
            <a:t>Orientation and Mobility</a:t>
          </a:r>
        </a:p>
        <a:p>
          <a:r>
            <a:rPr lang="en-US" sz="700" b="1" dirty="0"/>
            <a:t>Kim Stumph</a:t>
          </a:r>
        </a:p>
        <a:p>
          <a:r>
            <a:rPr lang="en-US" sz="700" dirty="0">
              <a:hlinkClick xmlns:r="http://schemas.openxmlformats.org/officeDocument/2006/relationships" r:id="rId26"/>
            </a:rPr>
            <a:t>Kimberly.a.stumph@maine.gov</a:t>
          </a:r>
          <a:endParaRPr lang="en-US" sz="700" dirty="0"/>
        </a:p>
        <a:p>
          <a:r>
            <a:rPr lang="en-US" sz="700" dirty="0">
              <a:latin typeface="Aptos Display" panose="02110004020202020204"/>
            </a:rPr>
            <a:t>207-446-7779</a:t>
          </a:r>
        </a:p>
      </dgm:t>
    </dgm:pt>
    <dgm:pt modelId="{21100F37-4AD7-4040-A811-941FD50A484C}" type="parTrans" cxnId="{07D8A3E3-E788-4891-B0EB-662E888B8721}">
      <dgm:prSet/>
      <dgm:spPr/>
      <dgm:t>
        <a:bodyPr/>
        <a:lstStyle/>
        <a:p>
          <a:endParaRPr lang="en-US"/>
        </a:p>
      </dgm:t>
    </dgm:pt>
    <dgm:pt modelId="{6D346C90-5001-46FC-8640-9929AD39EB3D}" type="sibTrans" cxnId="{07D8A3E3-E788-4891-B0EB-662E888B8721}">
      <dgm:prSet/>
      <dgm:spPr/>
      <dgm:t>
        <a:bodyPr/>
        <a:lstStyle/>
        <a:p>
          <a:endParaRPr lang="en-US"/>
        </a:p>
      </dgm:t>
    </dgm:pt>
    <dgm:pt modelId="{23ED28B4-AFD7-4731-AF2B-639E347816B8}">
      <dgm:prSet custT="1"/>
      <dgm:spPr/>
      <dgm:t>
        <a:bodyPr/>
        <a:lstStyle/>
        <a:p>
          <a:r>
            <a:rPr lang="en-US" sz="700" dirty="0"/>
            <a:t>Rehab Counselor II</a:t>
          </a:r>
        </a:p>
        <a:p>
          <a:r>
            <a:rPr lang="en-US" sz="700" b="1" dirty="0"/>
            <a:t>Nick Kidwell</a:t>
          </a:r>
        </a:p>
        <a:p>
          <a:r>
            <a:rPr lang="en-US" sz="700" dirty="0">
              <a:hlinkClick xmlns:r="http://schemas.openxmlformats.org/officeDocument/2006/relationships" r:id="rId27"/>
            </a:rPr>
            <a:t>Nicholas.Kidwell@maine.gov</a:t>
          </a:r>
          <a:endParaRPr lang="en-US" sz="700" dirty="0"/>
        </a:p>
        <a:p>
          <a:r>
            <a:rPr lang="en-US" sz="700" dirty="0"/>
            <a:t>207-385-5866</a:t>
          </a:r>
        </a:p>
      </dgm:t>
    </dgm:pt>
    <dgm:pt modelId="{07D15CAD-7EC0-4166-BE5C-00D3B72B3C4C}" type="parTrans" cxnId="{7A90A343-2341-480C-A606-F0AC84BD0A7B}">
      <dgm:prSet/>
      <dgm:spPr/>
      <dgm:t>
        <a:bodyPr/>
        <a:lstStyle/>
        <a:p>
          <a:endParaRPr lang="en-US"/>
        </a:p>
      </dgm:t>
    </dgm:pt>
    <dgm:pt modelId="{E12D5896-F3F2-41DF-8C7D-F62158E185A6}" type="sibTrans" cxnId="{7A90A343-2341-480C-A606-F0AC84BD0A7B}">
      <dgm:prSet/>
      <dgm:spPr/>
      <dgm:t>
        <a:bodyPr/>
        <a:lstStyle/>
        <a:p>
          <a:endParaRPr lang="en-US"/>
        </a:p>
      </dgm:t>
    </dgm:pt>
    <dgm:pt modelId="{432036A1-6509-4D7E-BDBC-4E9F40DE8A60}">
      <dgm:prSet custT="1"/>
      <dgm:spPr/>
      <dgm:t>
        <a:bodyPr/>
        <a:lstStyle/>
        <a:p>
          <a:r>
            <a:rPr lang="en-US" sz="700" dirty="0"/>
            <a:t>Orientation and Mobility</a:t>
          </a:r>
        </a:p>
        <a:p>
          <a:r>
            <a:rPr lang="en-US" sz="700" b="1" dirty="0"/>
            <a:t>Jordan Kim</a:t>
          </a:r>
        </a:p>
        <a:p>
          <a:r>
            <a:rPr lang="en-US" sz="700" dirty="0">
              <a:hlinkClick xmlns:r="http://schemas.openxmlformats.org/officeDocument/2006/relationships" r:id="rId28"/>
            </a:rPr>
            <a:t>Jordan.kim@maine.gov</a:t>
          </a:r>
          <a:endParaRPr lang="en-US" sz="700" dirty="0"/>
        </a:p>
        <a:p>
          <a:r>
            <a:rPr lang="en-US" sz="700" dirty="0"/>
            <a:t>207-458-4104</a:t>
          </a:r>
        </a:p>
      </dgm:t>
    </dgm:pt>
    <dgm:pt modelId="{EE1834FB-DD1E-4333-B201-8BAC2F4C03DB}" type="parTrans" cxnId="{E0494CAF-3408-4BDA-90EE-FC1385595A0B}">
      <dgm:prSet/>
      <dgm:spPr/>
      <dgm:t>
        <a:bodyPr/>
        <a:lstStyle/>
        <a:p>
          <a:endParaRPr lang="en-US"/>
        </a:p>
      </dgm:t>
    </dgm:pt>
    <dgm:pt modelId="{45E759D6-DFEC-4FB1-8D42-B20C7D04D2A9}" type="sibTrans" cxnId="{E0494CAF-3408-4BDA-90EE-FC1385595A0B}">
      <dgm:prSet/>
      <dgm:spPr/>
      <dgm:t>
        <a:bodyPr/>
        <a:lstStyle/>
        <a:p>
          <a:endParaRPr lang="en-US"/>
        </a:p>
      </dgm:t>
    </dgm:pt>
    <dgm:pt modelId="{40AD28D4-A535-4B18-A12E-A15418F3AD43}">
      <dgm:prSet custT="1"/>
      <dgm:spPr/>
      <dgm:t>
        <a:bodyPr/>
        <a:lstStyle/>
        <a:p>
          <a:r>
            <a:rPr lang="en-US" sz="700" dirty="0"/>
            <a:t>Rehab Counselor II</a:t>
          </a:r>
        </a:p>
        <a:p>
          <a:r>
            <a:rPr lang="en-US" sz="700" b="1" dirty="0"/>
            <a:t>Trevor Whitney</a:t>
          </a:r>
        </a:p>
        <a:p>
          <a:r>
            <a:rPr lang="en-US" sz="700" dirty="0">
              <a:hlinkClick xmlns:r="http://schemas.openxmlformats.org/officeDocument/2006/relationships" r:id="rId29"/>
            </a:rPr>
            <a:t>Trevor.whitney@maine.gov</a:t>
          </a:r>
          <a:endParaRPr lang="en-US" sz="700" dirty="0"/>
        </a:p>
        <a:p>
          <a:r>
            <a:rPr lang="en-US" sz="700" dirty="0">
              <a:latin typeface="Aptos Display" panose="02110004020202020204"/>
            </a:rPr>
            <a:t>207-707-2135</a:t>
          </a:r>
          <a:endParaRPr lang="en-US" sz="700" dirty="0"/>
        </a:p>
      </dgm:t>
    </dgm:pt>
    <dgm:pt modelId="{A52D7ED7-5F50-405B-996C-D25BAE939A79}" type="sibTrans" cxnId="{D852CCFD-4A6F-465F-B30C-24F7B2C0EBF9}">
      <dgm:prSet/>
      <dgm:spPr/>
      <dgm:t>
        <a:bodyPr/>
        <a:lstStyle/>
        <a:p>
          <a:endParaRPr lang="en-US"/>
        </a:p>
      </dgm:t>
    </dgm:pt>
    <dgm:pt modelId="{5584167B-4E86-49C8-8501-5F5D42DBEDC9}" type="parTrans" cxnId="{D852CCFD-4A6F-465F-B30C-24F7B2C0EBF9}">
      <dgm:prSet/>
      <dgm:spPr/>
      <dgm:t>
        <a:bodyPr/>
        <a:lstStyle/>
        <a:p>
          <a:endParaRPr lang="en-US"/>
        </a:p>
      </dgm:t>
    </dgm:pt>
    <dgm:pt modelId="{AD8778CE-E445-4797-88C5-EF21DE079CCE}">
      <dgm:prSet custT="1"/>
      <dgm:spPr/>
      <dgm:t>
        <a:bodyPr/>
        <a:lstStyle/>
        <a:p>
          <a:r>
            <a:rPr lang="en-US" sz="800" dirty="0"/>
            <a:t>Orientation and Mobility</a:t>
          </a:r>
        </a:p>
        <a:p>
          <a:r>
            <a:rPr lang="en-US" sz="800" b="1" dirty="0"/>
            <a:t>Esther Buter</a:t>
          </a:r>
        </a:p>
        <a:p>
          <a:r>
            <a:rPr lang="en-US" sz="800" dirty="0">
              <a:hlinkClick xmlns:r="http://schemas.openxmlformats.org/officeDocument/2006/relationships" r:id="rId30"/>
            </a:rPr>
            <a:t>Esther.l.butler@maine.gov</a:t>
          </a:r>
          <a:endParaRPr lang="en-US" sz="800" dirty="0"/>
        </a:p>
        <a:p>
          <a:r>
            <a:rPr lang="en-US" sz="800" dirty="0"/>
            <a:t>207-458-7818</a:t>
          </a:r>
        </a:p>
      </dgm:t>
    </dgm:pt>
    <dgm:pt modelId="{A420F5A8-E0FA-4032-9363-BD90702610D3}" type="sibTrans" cxnId="{3DEF6960-03C2-4D0A-B6AA-C14705A2C33D}">
      <dgm:prSet/>
      <dgm:spPr/>
      <dgm:t>
        <a:bodyPr/>
        <a:lstStyle/>
        <a:p>
          <a:endParaRPr lang="en-US"/>
        </a:p>
      </dgm:t>
    </dgm:pt>
    <dgm:pt modelId="{3A868916-14E1-42DB-ADF1-662579C02ED9}" type="parTrans" cxnId="{3DEF6960-03C2-4D0A-B6AA-C14705A2C33D}">
      <dgm:prSet/>
      <dgm:spPr/>
      <dgm:t>
        <a:bodyPr/>
        <a:lstStyle/>
        <a:p>
          <a:endParaRPr lang="en-US"/>
        </a:p>
      </dgm:t>
    </dgm:pt>
    <dgm:pt modelId="{C12E9102-F691-4EDB-A36A-B2A45CF31612}">
      <dgm:prSet phldrT="[Text]" phldr="0" custT="1"/>
      <dgm:spPr/>
      <dgm:t>
        <a:bodyPr/>
        <a:lstStyle/>
        <a:p>
          <a:endParaRPr lang="en-US" sz="700" dirty="0"/>
        </a:p>
        <a:p>
          <a:endParaRPr lang="en-US" sz="700" dirty="0"/>
        </a:p>
        <a:p>
          <a:r>
            <a:rPr lang="en-US" sz="700" dirty="0"/>
            <a:t>Rehab Counselor II</a:t>
          </a:r>
        </a:p>
        <a:p>
          <a:r>
            <a:rPr lang="en-US" sz="700" b="1" dirty="0"/>
            <a:t>Sophia Demaio</a:t>
          </a:r>
        </a:p>
        <a:p>
          <a:r>
            <a:rPr lang="en-US" sz="700" dirty="0">
              <a:hlinkClick xmlns:r="http://schemas.openxmlformats.org/officeDocument/2006/relationships" r:id="rId31"/>
            </a:rPr>
            <a:t>Sophia.demaio@maine.gov</a:t>
          </a:r>
          <a:endParaRPr lang="en-US" sz="700" dirty="0"/>
        </a:p>
        <a:p>
          <a:r>
            <a:rPr lang="en-US" sz="700" dirty="0"/>
            <a:t>207-458-6419</a:t>
          </a:r>
        </a:p>
        <a:p>
          <a:endParaRPr lang="en-US" sz="700" dirty="0"/>
        </a:p>
        <a:p>
          <a:endParaRPr lang="en-US" sz="500" dirty="0"/>
        </a:p>
      </dgm:t>
    </dgm:pt>
    <dgm:pt modelId="{844543A9-D3BD-4BF1-92B5-F3044362AB1D}" type="sibTrans" cxnId="{75A9BFBC-79CF-4412-8BF6-877805E9A5A7}">
      <dgm:prSet/>
      <dgm:spPr/>
      <dgm:t>
        <a:bodyPr/>
        <a:lstStyle/>
        <a:p>
          <a:endParaRPr lang="en-US"/>
        </a:p>
      </dgm:t>
    </dgm:pt>
    <dgm:pt modelId="{915E0375-08F7-4DDB-8F16-220D5213A673}" type="parTrans" cxnId="{75A9BFBC-79CF-4412-8BF6-877805E9A5A7}">
      <dgm:prSet/>
      <dgm:spPr/>
      <dgm:t>
        <a:bodyPr/>
        <a:lstStyle/>
        <a:p>
          <a:endParaRPr lang="en-US"/>
        </a:p>
      </dgm:t>
    </dgm:pt>
    <dgm:pt modelId="{AD72533E-8701-4C08-B025-E9695DAC2371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/>
        </a:p>
        <a:p>
          <a:endParaRPr lang="en-US"/>
        </a:p>
        <a:p>
          <a:r>
            <a:rPr lang="en-US"/>
            <a:t>.</a:t>
          </a:r>
        </a:p>
        <a:p>
          <a:endParaRPr lang="en-US"/>
        </a:p>
        <a:p>
          <a:endParaRPr lang="en-US"/>
        </a:p>
        <a:p>
          <a:endParaRPr lang="en-US"/>
        </a:p>
        <a:p>
          <a:endParaRPr lang="en-US"/>
        </a:p>
      </dgm:t>
    </dgm:pt>
    <dgm:pt modelId="{69FFB003-2AC3-47F8-BE2B-2A1DEF801BAF}" type="parTrans" cxnId="{A1F249BD-02CD-4A02-889A-C4224E92770A}">
      <dgm:prSet/>
      <dgm:spPr/>
      <dgm:t>
        <a:bodyPr/>
        <a:lstStyle/>
        <a:p>
          <a:endParaRPr lang="en-US"/>
        </a:p>
      </dgm:t>
    </dgm:pt>
    <dgm:pt modelId="{80C43914-8169-4DB4-B6B3-131274C4D3F2}" type="sibTrans" cxnId="{A1F249BD-02CD-4A02-889A-C4224E92770A}">
      <dgm:prSet/>
      <dgm:spPr/>
      <dgm:t>
        <a:bodyPr/>
        <a:lstStyle/>
        <a:p>
          <a:endParaRPr lang="en-US"/>
        </a:p>
      </dgm:t>
    </dgm:pt>
    <dgm:pt modelId="{D61C276D-48CB-42D4-B2C9-4FE4EEA4A87E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4B4E782B-5394-47F7-B795-073C9E031C59}" type="sibTrans" cxnId="{D10196E7-7B0A-4247-823E-368E7057968C}">
      <dgm:prSet/>
      <dgm:spPr/>
      <dgm:t>
        <a:bodyPr/>
        <a:lstStyle/>
        <a:p>
          <a:endParaRPr lang="en-US"/>
        </a:p>
      </dgm:t>
    </dgm:pt>
    <dgm:pt modelId="{836650DD-F3E2-4BDF-A7BE-37CE4E07DD13}" type="parTrans" cxnId="{D10196E7-7B0A-4247-823E-368E7057968C}">
      <dgm:prSet/>
      <dgm:spPr/>
      <dgm:t>
        <a:bodyPr/>
        <a:lstStyle/>
        <a:p>
          <a:endParaRPr lang="en-US"/>
        </a:p>
      </dgm:t>
    </dgm:pt>
    <dgm:pt modelId="{D4CBE6AC-D9F6-49A2-AD67-AA8923C51F18}">
      <dgm:prSet custT="1"/>
      <dgm:spPr/>
      <dgm:t>
        <a:bodyPr/>
        <a:lstStyle/>
        <a:p>
          <a:r>
            <a:rPr lang="en-US" sz="700" dirty="0"/>
            <a:t>Blindness Rehab Specialist</a:t>
          </a:r>
        </a:p>
        <a:p>
          <a:r>
            <a:rPr lang="en-US" sz="700" b="1" dirty="0"/>
            <a:t>Courtney Tabor</a:t>
          </a:r>
        </a:p>
        <a:p>
          <a:r>
            <a:rPr lang="en-US" sz="700" dirty="0">
              <a:hlinkClick xmlns:r="http://schemas.openxmlformats.org/officeDocument/2006/relationships" r:id="rId32"/>
            </a:rPr>
            <a:t>Courtney.tabor@maine.gov</a:t>
          </a:r>
          <a:endParaRPr lang="en-US" sz="700" dirty="0"/>
        </a:p>
        <a:p>
          <a:r>
            <a:rPr lang="en-US" sz="700"/>
            <a:t>207-530-1572</a:t>
          </a:r>
          <a:endParaRPr lang="en-US" sz="700" dirty="0"/>
        </a:p>
      </dgm:t>
    </dgm:pt>
    <dgm:pt modelId="{464C01A2-82D1-4A7A-972C-C3A7B54DC681}" type="sibTrans" cxnId="{94FAE0D9-7C24-4C62-8ECC-03EFD2E0D1D3}">
      <dgm:prSet/>
      <dgm:spPr/>
      <dgm:t>
        <a:bodyPr/>
        <a:lstStyle/>
        <a:p>
          <a:endParaRPr lang="en-US"/>
        </a:p>
      </dgm:t>
    </dgm:pt>
    <dgm:pt modelId="{13645A40-7905-4396-A63F-BAF482012ED4}" type="parTrans" cxnId="{94FAE0D9-7C24-4C62-8ECC-03EFD2E0D1D3}">
      <dgm:prSet/>
      <dgm:spPr/>
      <dgm:t>
        <a:bodyPr/>
        <a:lstStyle/>
        <a:p>
          <a:endParaRPr lang="en-US"/>
        </a:p>
      </dgm:t>
    </dgm:pt>
    <dgm:pt modelId="{EF450A0A-0A2A-4086-A1EB-D99DF23E3FB1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F23D2E84-6840-44D9-AA00-DCEB1A0E47C3}" type="sibTrans" cxnId="{37141C8F-C474-45AD-B921-5F6B658DE107}">
      <dgm:prSet/>
      <dgm:spPr/>
      <dgm:t>
        <a:bodyPr/>
        <a:lstStyle/>
        <a:p>
          <a:endParaRPr lang="en-US"/>
        </a:p>
      </dgm:t>
    </dgm:pt>
    <dgm:pt modelId="{D95D3A52-657F-42A1-BD8C-532C8155517F}" type="parTrans" cxnId="{37141C8F-C474-45AD-B921-5F6B658DE107}">
      <dgm:prSet/>
      <dgm:spPr/>
      <dgm:t>
        <a:bodyPr/>
        <a:lstStyle/>
        <a:p>
          <a:endParaRPr lang="en-US"/>
        </a:p>
      </dgm:t>
    </dgm:pt>
    <dgm:pt modelId="{CC28E188-47F2-4B2F-A159-6D9B3D1B1ADA}">
      <dgm:prSet phldrT="[Text]" phldr="0" custT="1"/>
      <dgm:spPr>
        <a:ln>
          <a:solidFill>
            <a:schemeClr val="bg1"/>
          </a:solidFill>
        </a:ln>
      </dgm:spPr>
      <dgm:t>
        <a:bodyPr/>
        <a:lstStyle/>
        <a:p>
          <a:endParaRPr lang="en-US" sz="800"/>
        </a:p>
        <a:p>
          <a:endParaRPr lang="en-US" sz="800"/>
        </a:p>
      </dgm:t>
    </dgm:pt>
    <dgm:pt modelId="{1C155090-5BFB-4C56-9361-43B72744FFD2}" type="sibTrans" cxnId="{A7983939-52AB-423C-B957-F30CB8206891}">
      <dgm:prSet/>
      <dgm:spPr/>
      <dgm:t>
        <a:bodyPr/>
        <a:lstStyle/>
        <a:p>
          <a:endParaRPr lang="en-US"/>
        </a:p>
      </dgm:t>
    </dgm:pt>
    <dgm:pt modelId="{D55C6CB3-5289-42C1-B707-9BC7B28A6D29}" type="parTrans" cxnId="{A7983939-52AB-423C-B957-F30CB8206891}">
      <dgm:prSet/>
      <dgm:spPr/>
      <dgm:t>
        <a:bodyPr/>
        <a:lstStyle/>
        <a:p>
          <a:endParaRPr lang="en-US"/>
        </a:p>
      </dgm:t>
    </dgm:pt>
    <dgm:pt modelId="{565C9A33-157D-4185-B504-D49C670317DD}">
      <dgm:prSet custT="1"/>
      <dgm:spPr>
        <a:ln>
          <a:solidFill>
            <a:schemeClr val="bg1"/>
          </a:solidFill>
        </a:ln>
      </dgm:spPr>
      <dgm:t>
        <a:bodyPr/>
        <a:lstStyle/>
        <a:p>
          <a:pPr>
            <a:lnSpc>
              <a:spcPct val="0"/>
            </a:lnSpc>
            <a:spcAft>
              <a:spcPts val="0"/>
            </a:spcAft>
          </a:pPr>
          <a:endParaRPr lang="en-US" sz="800" dirty="0"/>
        </a:p>
        <a:p>
          <a:pPr>
            <a:lnSpc>
              <a:spcPct val="0"/>
            </a:lnSpc>
            <a:spcAft>
              <a:spcPts val="0"/>
            </a:spcAft>
          </a:pPr>
          <a:endParaRPr lang="en-US" sz="800" dirty="0"/>
        </a:p>
        <a:p>
          <a:pPr>
            <a:lnSpc>
              <a:spcPct val="0"/>
            </a:lnSpc>
            <a:spcAft>
              <a:spcPts val="0"/>
            </a:spcAft>
          </a:pPr>
          <a:endParaRPr lang="en-US" sz="800" dirty="0"/>
        </a:p>
        <a:p>
          <a:pPr>
            <a:lnSpc>
              <a:spcPct val="0"/>
            </a:lnSpc>
            <a:spcAft>
              <a:spcPts val="0"/>
            </a:spcAft>
          </a:pPr>
          <a:endParaRPr lang="en-US" sz="800" dirty="0"/>
        </a:p>
        <a:p>
          <a:pPr>
            <a:lnSpc>
              <a:spcPct val="0"/>
            </a:lnSpc>
            <a:spcAft>
              <a:spcPts val="0"/>
            </a:spcAft>
          </a:pPr>
          <a:r>
            <a:rPr lang="en-US" sz="800" dirty="0"/>
            <a:t>Director BRS</a:t>
          </a:r>
        </a:p>
        <a:p>
          <a:pPr>
            <a:lnSpc>
              <a:spcPct val="0"/>
            </a:lnSpc>
            <a:spcAft>
              <a:spcPts val="0"/>
            </a:spcAft>
          </a:pPr>
          <a:endParaRPr lang="en-US" sz="800" dirty="0"/>
        </a:p>
      </dgm:t>
    </dgm:pt>
    <dgm:pt modelId="{182947F8-3482-4327-878F-67E686E6D890}" type="sibTrans" cxnId="{0BEE2E3E-4CE5-46AC-B3C3-A8A65C3254A9}">
      <dgm:prSet/>
      <dgm:spPr/>
      <dgm:t>
        <a:bodyPr/>
        <a:lstStyle/>
        <a:p>
          <a:endParaRPr lang="en-US"/>
        </a:p>
      </dgm:t>
    </dgm:pt>
    <dgm:pt modelId="{F5A8E185-A6AA-44FE-B0FE-59938EED4E8B}" type="parTrans" cxnId="{0BEE2E3E-4CE5-46AC-B3C3-A8A65C3254A9}">
      <dgm:prSet/>
      <dgm:spPr/>
      <dgm:t>
        <a:bodyPr/>
        <a:lstStyle/>
        <a:p>
          <a:endParaRPr lang="en-US"/>
        </a:p>
      </dgm:t>
    </dgm:pt>
    <dgm:pt modelId="{31EA5456-379B-4D70-8DD3-08D40BB64A91}" type="pres">
      <dgm:prSet presAssocID="{38666EBD-308B-4B40-808C-5603EA1A4E58}" presName="diagram" presStyleCnt="0">
        <dgm:presLayoutVars>
          <dgm:dir/>
          <dgm:resizeHandles val="exact"/>
        </dgm:presLayoutVars>
      </dgm:prSet>
      <dgm:spPr/>
    </dgm:pt>
    <dgm:pt modelId="{3D4315BE-9F8C-43A2-8177-4CE9A6C226D6}" type="pres">
      <dgm:prSet presAssocID="{CE96EFD3-3BCE-40A5-ACD2-12CD6D1E9E53}" presName="node" presStyleLbl="node1" presStyleIdx="0" presStyleCnt="40" custAng="0" custScaleX="27987" custScaleY="18470" custLinFactX="98396" custLinFactY="11259" custLinFactNeighborX="100000" custLinFactNeighborY="100000">
        <dgm:presLayoutVars>
          <dgm:bulletEnabled val="1"/>
        </dgm:presLayoutVars>
      </dgm:prSet>
      <dgm:spPr/>
    </dgm:pt>
    <dgm:pt modelId="{5ABCE50D-CE65-488D-929F-37286C5BB809}" type="pres">
      <dgm:prSet presAssocID="{8FCDE487-3DC5-4B78-8CF9-6050ED7E0B03}" presName="sibTrans" presStyleCnt="0"/>
      <dgm:spPr/>
    </dgm:pt>
    <dgm:pt modelId="{223A3BD3-D0BA-4785-A630-465A1ECB0ECA}" type="pres">
      <dgm:prSet presAssocID="{1CAFD62F-C167-4B39-99BB-BDB7D1B288ED}" presName="node" presStyleLbl="node1" presStyleIdx="1" presStyleCnt="40" custScaleX="28648" custScaleY="18199" custLinFactY="4909" custLinFactNeighborX="-47407" custLinFactNeighborY="100000">
        <dgm:presLayoutVars>
          <dgm:bulletEnabled val="1"/>
        </dgm:presLayoutVars>
      </dgm:prSet>
      <dgm:spPr/>
    </dgm:pt>
    <dgm:pt modelId="{7BCB6F01-A8B1-4BD2-893B-8D4A49716CE6}" type="pres">
      <dgm:prSet presAssocID="{452725FF-1CDC-404B-BD0F-DD04C47C0F3E}" presName="sibTrans" presStyleCnt="0"/>
      <dgm:spPr/>
    </dgm:pt>
    <dgm:pt modelId="{0EE96A6C-2F7C-4204-B9A2-CFC174DB3A64}" type="pres">
      <dgm:prSet presAssocID="{565C9A33-157D-4185-B504-D49C670317DD}" presName="node" presStyleLbl="node1" presStyleIdx="2" presStyleCnt="40" custScaleX="28125" custScaleY="18561" custLinFactNeighborX="-89325" custLinFactNeighborY="4719">
        <dgm:presLayoutVars>
          <dgm:bulletEnabled val="1"/>
        </dgm:presLayoutVars>
      </dgm:prSet>
      <dgm:spPr/>
    </dgm:pt>
    <dgm:pt modelId="{FFDD4A9D-CB4E-4261-8F19-C4521EC59C10}" type="pres">
      <dgm:prSet presAssocID="{182947F8-3482-4327-878F-67E686E6D890}" presName="sibTrans" presStyleCnt="0"/>
      <dgm:spPr/>
    </dgm:pt>
    <dgm:pt modelId="{943E6B51-7308-4FBE-BF7E-04C7B34D9F8E}" type="pres">
      <dgm:prSet presAssocID="{8B5F6725-F11A-4202-B667-5AD10AC35BD9}" presName="node" presStyleLbl="node1" presStyleIdx="3" presStyleCnt="40" custScaleX="28648" custScaleY="18199" custLinFactX="-23848" custLinFactY="53523" custLinFactNeighborX="-100000" custLinFactNeighborY="100000">
        <dgm:presLayoutVars>
          <dgm:bulletEnabled val="1"/>
        </dgm:presLayoutVars>
      </dgm:prSet>
      <dgm:spPr/>
    </dgm:pt>
    <dgm:pt modelId="{71C365A6-6D0F-4728-B02D-29870EA05B72}" type="pres">
      <dgm:prSet presAssocID="{905C81D7-0ECD-48DE-9E6F-20550593F813}" presName="sibTrans" presStyleCnt="0"/>
      <dgm:spPr/>
    </dgm:pt>
    <dgm:pt modelId="{0A5093E3-6194-41F4-AB2F-18CBF98159ED}" type="pres">
      <dgm:prSet presAssocID="{7F92EE91-8075-4110-A31C-F355996C675F}" presName="node" presStyleLbl="node1" presStyleIdx="4" presStyleCnt="40" custScaleX="28648" custScaleY="18199" custLinFactX="-30019" custLinFactY="77702" custLinFactNeighborX="-100000" custLinFactNeighborY="100000">
        <dgm:presLayoutVars>
          <dgm:bulletEnabled val="1"/>
        </dgm:presLayoutVars>
      </dgm:prSet>
      <dgm:spPr/>
    </dgm:pt>
    <dgm:pt modelId="{92D6A419-482B-430A-8A80-F92D536440FE}" type="pres">
      <dgm:prSet presAssocID="{553B4E5F-D453-4B78-AA1D-B5CD7F8C5ECD}" presName="sibTrans" presStyleCnt="0"/>
      <dgm:spPr/>
    </dgm:pt>
    <dgm:pt modelId="{7AF977EA-8F66-462F-9DB7-71679B8F3F12}" type="pres">
      <dgm:prSet presAssocID="{EF450A0A-0A2A-4086-A1EB-D99DF23E3FB1}" presName="node" presStyleLbl="node1" presStyleIdx="5" presStyleCnt="40" custScaleX="28648" custScaleY="18199" custLinFactY="69523" custLinFactNeighborX="-58063" custLinFactNeighborY="100000">
        <dgm:presLayoutVars>
          <dgm:bulletEnabled val="1"/>
        </dgm:presLayoutVars>
      </dgm:prSet>
      <dgm:spPr/>
    </dgm:pt>
    <dgm:pt modelId="{B58C87AE-1AC3-44C2-A32C-AD9AFF382264}" type="pres">
      <dgm:prSet presAssocID="{F23D2E84-6840-44D9-AA00-DCEB1A0E47C3}" presName="sibTrans" presStyleCnt="0"/>
      <dgm:spPr/>
    </dgm:pt>
    <dgm:pt modelId="{2AC6DB13-7815-42EE-B6D4-6E24F6E7D681}" type="pres">
      <dgm:prSet presAssocID="{E2FE4060-80EE-4B5C-B647-4C9F074E1F91}" presName="node" presStyleLbl="node1" presStyleIdx="6" presStyleCnt="40" custScaleX="28648" custScaleY="18199" custLinFactY="3670" custLinFactNeighborX="96620" custLinFactNeighborY="100000">
        <dgm:presLayoutVars>
          <dgm:bulletEnabled val="1"/>
        </dgm:presLayoutVars>
      </dgm:prSet>
      <dgm:spPr/>
    </dgm:pt>
    <dgm:pt modelId="{3013814E-2F50-4DD6-8608-6CB0995C40D0}" type="pres">
      <dgm:prSet presAssocID="{35C2FBCE-45CA-4915-897C-04C41C9FBEA4}" presName="sibTrans" presStyleCnt="0"/>
      <dgm:spPr/>
    </dgm:pt>
    <dgm:pt modelId="{32CDB6E7-84D5-4F9E-91C8-17E52BFCCEF6}" type="pres">
      <dgm:prSet presAssocID="{831DB550-0339-43E7-A5D8-4BEFCFAA5C65}" presName="node" presStyleLbl="node1" presStyleIdx="7" presStyleCnt="40" custScaleX="29745" custScaleY="18781" custLinFactNeighborX="57972" custLinFactNeighborY="78861">
        <dgm:presLayoutVars>
          <dgm:bulletEnabled val="1"/>
        </dgm:presLayoutVars>
      </dgm:prSet>
      <dgm:spPr/>
    </dgm:pt>
    <dgm:pt modelId="{39DC7936-3511-446E-9017-E5975FB7D55B}" type="pres">
      <dgm:prSet presAssocID="{D6F69047-344B-4217-B9BD-E4A8CC4E875F}" presName="sibTrans" presStyleCnt="0"/>
      <dgm:spPr/>
    </dgm:pt>
    <dgm:pt modelId="{50336CD6-0A1A-41FA-AF64-158E9B6D2B30}" type="pres">
      <dgm:prSet presAssocID="{48F98438-1499-4152-8A70-42178BCA4C67}" presName="node" presStyleLbl="node1" presStyleIdx="8" presStyleCnt="40" custScaleX="28125" custScaleY="18561" custLinFactNeighborX="17879" custLinFactNeighborY="-243">
        <dgm:presLayoutVars>
          <dgm:bulletEnabled val="1"/>
        </dgm:presLayoutVars>
      </dgm:prSet>
      <dgm:spPr/>
    </dgm:pt>
    <dgm:pt modelId="{AAA58748-0145-4096-9767-2E45AE718330}" type="pres">
      <dgm:prSet presAssocID="{4E242E19-C7CC-4E27-BC4C-67FFD2B565AA}" presName="sibTrans" presStyleCnt="0"/>
      <dgm:spPr/>
    </dgm:pt>
    <dgm:pt modelId="{54CE29BD-139C-4F4F-925F-2614B2795D7D}" type="pres">
      <dgm:prSet presAssocID="{AD8778CE-E445-4797-88C5-EF21DE079CCE}" presName="node" presStyleLbl="node1" presStyleIdx="9" presStyleCnt="40" custScaleX="28648" custScaleY="18467" custLinFactY="23963" custLinFactNeighborX="50598" custLinFactNeighborY="100000">
        <dgm:presLayoutVars>
          <dgm:bulletEnabled val="1"/>
        </dgm:presLayoutVars>
      </dgm:prSet>
      <dgm:spPr/>
    </dgm:pt>
    <dgm:pt modelId="{07F75E9B-5E32-43E3-920D-02CBD640A177}" type="pres">
      <dgm:prSet presAssocID="{A420F5A8-E0FA-4032-9363-BD90702610D3}" presName="sibTrans" presStyleCnt="0"/>
      <dgm:spPr/>
    </dgm:pt>
    <dgm:pt modelId="{2671231F-6B83-44D4-AFF8-C76025BC6D91}" type="pres">
      <dgm:prSet presAssocID="{C1E6A681-2F66-43ED-9907-D2994B6C382D}" presName="node" presStyleLbl="node1" presStyleIdx="10" presStyleCnt="40" custScaleX="28648" custScaleY="18199" custLinFactY="26756" custLinFactNeighborX="-58897" custLinFactNeighborY="100000">
        <dgm:presLayoutVars>
          <dgm:bulletEnabled val="1"/>
        </dgm:presLayoutVars>
      </dgm:prSet>
      <dgm:spPr/>
    </dgm:pt>
    <dgm:pt modelId="{357AEC41-5D09-4D94-803B-ECE0E96D47EE}" type="pres">
      <dgm:prSet presAssocID="{977D417C-892D-4662-B861-DAF4B58865C5}" presName="sibTrans" presStyleCnt="0"/>
      <dgm:spPr/>
    </dgm:pt>
    <dgm:pt modelId="{AF135AB9-54CA-41B1-8A41-FD819860BEE0}" type="pres">
      <dgm:prSet presAssocID="{DDC50200-4548-4D8F-87C6-7D94631040ED}" presName="node" presStyleLbl="node1" presStyleIdx="11" presStyleCnt="40" custScaleX="28648" custScaleY="19765" custLinFactY="70041" custLinFactNeighborX="-97552" custLinFactNeighborY="100000">
        <dgm:presLayoutVars>
          <dgm:bulletEnabled val="1"/>
        </dgm:presLayoutVars>
      </dgm:prSet>
      <dgm:spPr/>
    </dgm:pt>
    <dgm:pt modelId="{6BEAC0CF-14AD-4BA1-88A6-D6B71201F2C7}" type="pres">
      <dgm:prSet presAssocID="{566CB987-4B4A-4B7A-AC20-4320482171FF}" presName="sibTrans" presStyleCnt="0"/>
      <dgm:spPr/>
    </dgm:pt>
    <dgm:pt modelId="{4F387532-0432-4DD5-AA13-82A50B09A3A0}" type="pres">
      <dgm:prSet presAssocID="{AA3355C5-37ED-4124-9014-75A67C444EF8}" presName="node" presStyleLbl="node1" presStyleIdx="12" presStyleCnt="40" custScaleX="28648" custScaleY="22407" custLinFactNeighborX="3802" custLinFactNeighborY="-25616">
        <dgm:presLayoutVars>
          <dgm:bulletEnabled val="1"/>
        </dgm:presLayoutVars>
      </dgm:prSet>
      <dgm:spPr/>
    </dgm:pt>
    <dgm:pt modelId="{B252B185-9046-4A73-9F15-8E888686BDD6}" type="pres">
      <dgm:prSet presAssocID="{3899B5A2-2059-41B5-8939-7F6743963709}" presName="sibTrans" presStyleCnt="0"/>
      <dgm:spPr/>
    </dgm:pt>
    <dgm:pt modelId="{BF7D3258-FD31-45D0-91C2-046D5FAA8594}" type="pres">
      <dgm:prSet presAssocID="{B1E0D781-EAC7-451D-A68F-66152D4E8895}" presName="node" presStyleLbl="node1" presStyleIdx="13" presStyleCnt="40" custScaleX="28125" custScaleY="18561" custLinFactNeighborX="11585" custLinFactNeighborY="-24987">
        <dgm:presLayoutVars>
          <dgm:bulletEnabled val="1"/>
        </dgm:presLayoutVars>
      </dgm:prSet>
      <dgm:spPr/>
    </dgm:pt>
    <dgm:pt modelId="{7293C6DD-F12E-4389-BAC2-6B30E5566FB4}" type="pres">
      <dgm:prSet presAssocID="{D7EDB77D-BC8D-4907-BE3C-F5C3197719A9}" presName="sibTrans" presStyleCnt="0"/>
      <dgm:spPr/>
    </dgm:pt>
    <dgm:pt modelId="{49A2D18D-3B0A-493C-8470-C00CBFB6ABF9}" type="pres">
      <dgm:prSet presAssocID="{C7D37A29-0049-4FE0-8DE8-FCE6726C948A}" presName="node" presStyleLbl="node1" presStyleIdx="14" presStyleCnt="40" custScaleX="28617" custScaleY="22407" custLinFactNeighborX="17615" custLinFactNeighborY="-12197">
        <dgm:presLayoutVars>
          <dgm:bulletEnabled val="1"/>
        </dgm:presLayoutVars>
      </dgm:prSet>
      <dgm:spPr/>
    </dgm:pt>
    <dgm:pt modelId="{47C38932-2E50-4B7C-A20A-5E7933A7A6BC}" type="pres">
      <dgm:prSet presAssocID="{9A114DFC-7F1C-4D35-AB24-DBAE7F90EE0E}" presName="sibTrans" presStyleCnt="0"/>
      <dgm:spPr/>
    </dgm:pt>
    <dgm:pt modelId="{81D801F4-3F6B-458F-8CD5-E1463198A6B6}" type="pres">
      <dgm:prSet presAssocID="{238B02DC-3B59-4CB4-8624-F6B399470AD9}" presName="node" presStyleLbl="node1" presStyleIdx="15" presStyleCnt="40" custScaleX="28125" custScaleY="18561" custLinFactNeighborX="-19684" custLinFactNeighborY="17794">
        <dgm:presLayoutVars>
          <dgm:bulletEnabled val="1"/>
        </dgm:presLayoutVars>
      </dgm:prSet>
      <dgm:spPr/>
    </dgm:pt>
    <dgm:pt modelId="{DB78E0FE-6F76-4A6F-BBDD-8BA506D82124}" type="pres">
      <dgm:prSet presAssocID="{E1E4F48A-6B1F-4727-94CA-BC556B15F0E1}" presName="sibTrans" presStyleCnt="0"/>
      <dgm:spPr/>
    </dgm:pt>
    <dgm:pt modelId="{3F4D8ABF-4630-4E8E-A06F-994431817086}" type="pres">
      <dgm:prSet presAssocID="{344F21F8-92FF-4F0B-80C1-F7311C25A863}" presName="node" presStyleLbl="node1" presStyleIdx="16" presStyleCnt="40" custScaleX="28648" custScaleY="18199" custLinFactNeighborX="-27168" custLinFactNeighborY="3420">
        <dgm:presLayoutVars>
          <dgm:bulletEnabled val="1"/>
        </dgm:presLayoutVars>
      </dgm:prSet>
      <dgm:spPr/>
    </dgm:pt>
    <dgm:pt modelId="{58BE649D-1A28-46E1-84B4-B5C4E64D845F}" type="pres">
      <dgm:prSet presAssocID="{5ACDFDE4-5C05-4101-A9E0-485A273CD0DE}" presName="sibTrans" presStyleCnt="0"/>
      <dgm:spPr/>
    </dgm:pt>
    <dgm:pt modelId="{4FFCBD17-F06E-4067-9BFE-AE030EB9F9C6}" type="pres">
      <dgm:prSet presAssocID="{9F2A2818-C229-44E0-BE7A-D3815F9E9854}" presName="node" presStyleLbl="node1" presStyleIdx="17" presStyleCnt="40" custScaleX="28125" custScaleY="18561" custLinFactX="-32844" custLinFactNeighborX="-100000" custLinFactNeighborY="7919">
        <dgm:presLayoutVars>
          <dgm:bulletEnabled val="1"/>
        </dgm:presLayoutVars>
      </dgm:prSet>
      <dgm:spPr/>
    </dgm:pt>
    <dgm:pt modelId="{B97626A3-F4D4-43D9-A90B-6399A9EF922E}" type="pres">
      <dgm:prSet presAssocID="{03CCB523-8417-4532-886F-75FD45593F44}" presName="sibTrans" presStyleCnt="0"/>
      <dgm:spPr/>
    </dgm:pt>
    <dgm:pt modelId="{D05E5E7B-B056-4686-9914-7A22331B7CCB}" type="pres">
      <dgm:prSet presAssocID="{E7EA8F21-9281-45B0-A3B7-5E7D774501C8}" presName="node" presStyleLbl="node1" presStyleIdx="18" presStyleCnt="40" custScaleX="27616" custScaleY="18225" custLinFactX="65823" custLinFactNeighborX="100000" custLinFactNeighborY="73626">
        <dgm:presLayoutVars>
          <dgm:bulletEnabled val="1"/>
        </dgm:presLayoutVars>
      </dgm:prSet>
      <dgm:spPr/>
    </dgm:pt>
    <dgm:pt modelId="{ABF8FD6D-D37A-4DFE-ABD5-29AB75F220DB}" type="pres">
      <dgm:prSet presAssocID="{56E46695-670F-4139-B088-B361CB53B2DB}" presName="sibTrans" presStyleCnt="0"/>
      <dgm:spPr/>
    </dgm:pt>
    <dgm:pt modelId="{B6350BF6-3DB4-4EC0-BF05-3F875419E2F3}" type="pres">
      <dgm:prSet presAssocID="{B76289C1-B537-46D9-B71A-65B4CF47E43C}" presName="node" presStyleLbl="node1" presStyleIdx="19" presStyleCnt="40" custScaleX="28648" custScaleY="18886" custLinFactNeighborX="-15597" custLinFactNeighborY="-31189">
        <dgm:presLayoutVars>
          <dgm:bulletEnabled val="1"/>
        </dgm:presLayoutVars>
      </dgm:prSet>
      <dgm:spPr/>
    </dgm:pt>
    <dgm:pt modelId="{99CB0788-CC6C-4E24-9277-BFFBEA3D24EB}" type="pres">
      <dgm:prSet presAssocID="{1D1E37AA-B15C-47FE-A1E7-CE6DA2C3BB5E}" presName="sibTrans" presStyleCnt="0"/>
      <dgm:spPr/>
    </dgm:pt>
    <dgm:pt modelId="{CC1ED37F-5517-4F0E-98C2-15F8685F5FC5}" type="pres">
      <dgm:prSet presAssocID="{F7322D10-C8A5-44BE-A118-8FD874C0DF3E}" presName="node" presStyleLbl="node1" presStyleIdx="20" presStyleCnt="40" custScaleX="29020" custScaleY="19143" custLinFactNeighborX="55599" custLinFactNeighborY="49399">
        <dgm:presLayoutVars>
          <dgm:bulletEnabled val="1"/>
        </dgm:presLayoutVars>
      </dgm:prSet>
      <dgm:spPr/>
    </dgm:pt>
    <dgm:pt modelId="{97C4DE09-1945-4710-9A5C-5348B8978E1A}" type="pres">
      <dgm:prSet presAssocID="{70AC8DE3-847B-4550-BB57-6C2783D348A3}" presName="sibTrans" presStyleCnt="0"/>
      <dgm:spPr/>
    </dgm:pt>
    <dgm:pt modelId="{4385C8A8-9A68-49CD-B8A1-583418EF632C}" type="pres">
      <dgm:prSet presAssocID="{FF75C01E-91D3-44FE-AF5A-FA8A760E72DE}" presName="node" presStyleLbl="node1" presStyleIdx="21" presStyleCnt="40" custScaleX="28054" custScaleY="18360" custLinFactNeighborX="50511" custLinFactNeighborY="22358">
        <dgm:presLayoutVars>
          <dgm:bulletEnabled val="1"/>
        </dgm:presLayoutVars>
      </dgm:prSet>
      <dgm:spPr/>
    </dgm:pt>
    <dgm:pt modelId="{35983D82-9D29-450C-97F1-64F9E3DC5861}" type="pres">
      <dgm:prSet presAssocID="{408BDB65-C776-4859-91F3-1B9F37B5F6E1}" presName="sibTrans" presStyleCnt="0"/>
      <dgm:spPr/>
    </dgm:pt>
    <dgm:pt modelId="{618C9B1F-2B15-4889-B6AE-56CDD58B6F30}" type="pres">
      <dgm:prSet presAssocID="{E2BC9CE3-FA65-4A2E-B2D6-CA547CEF5090}" presName="node" presStyleLbl="node1" presStyleIdx="22" presStyleCnt="40" custScaleX="28021" custScaleY="18493" custLinFactNeighborX="12111" custLinFactNeighborY="-26731">
        <dgm:presLayoutVars>
          <dgm:bulletEnabled val="1"/>
        </dgm:presLayoutVars>
      </dgm:prSet>
      <dgm:spPr/>
    </dgm:pt>
    <dgm:pt modelId="{ADDB0663-9576-43B1-9643-0CAACF35927C}" type="pres">
      <dgm:prSet presAssocID="{4F81A8AA-C87C-4B1E-A549-28DB4742FAB6}" presName="sibTrans" presStyleCnt="0"/>
      <dgm:spPr/>
    </dgm:pt>
    <dgm:pt modelId="{7F7D69D7-F071-4C27-A3D6-2F2C89F02C81}" type="pres">
      <dgm:prSet presAssocID="{EDD5BA25-A886-4A36-88FE-2FAA74705725}" presName="node" presStyleLbl="node1" presStyleIdx="23" presStyleCnt="40" custScaleX="28648" custScaleY="18199" custLinFactNeighborX="-96620" custLinFactNeighborY="71167">
        <dgm:presLayoutVars>
          <dgm:bulletEnabled val="1"/>
        </dgm:presLayoutVars>
      </dgm:prSet>
      <dgm:spPr/>
    </dgm:pt>
    <dgm:pt modelId="{283CE909-B914-405B-97E8-543351957B0E}" type="pres">
      <dgm:prSet presAssocID="{8DE46FF0-9C2C-41C4-B65B-F7B039E196C9}" presName="sibTrans" presStyleCnt="0"/>
      <dgm:spPr/>
    </dgm:pt>
    <dgm:pt modelId="{BAD33385-9D62-4D0A-BF5E-B3B2EDD3FEC2}" type="pres">
      <dgm:prSet presAssocID="{D4CBE6AC-D9F6-49A2-AD67-AA8923C51F18}" presName="node" presStyleLbl="node1" presStyleIdx="24" presStyleCnt="40" custScaleX="28648" custScaleY="18199" custLinFactX="33348" custLinFactNeighborX="100000" custLinFactNeighborY="-38081">
        <dgm:presLayoutVars>
          <dgm:bulletEnabled val="1"/>
        </dgm:presLayoutVars>
      </dgm:prSet>
      <dgm:spPr/>
    </dgm:pt>
    <dgm:pt modelId="{869C3790-C527-41E7-AE1A-A692044ECD47}" type="pres">
      <dgm:prSet presAssocID="{464C01A2-82D1-4A7A-972C-C3A7B54DC681}" presName="sibTrans" presStyleCnt="0"/>
      <dgm:spPr/>
    </dgm:pt>
    <dgm:pt modelId="{C48783EB-637C-4264-97D1-7A2E1DD27DF8}" type="pres">
      <dgm:prSet presAssocID="{7B80BE27-08C1-439E-AFAB-53719E1C086F}" presName="node" presStyleLbl="node1" presStyleIdx="25" presStyleCnt="40" custScaleX="28648" custScaleY="18205" custLinFactNeighborX="-16320" custLinFactNeighborY="-41227">
        <dgm:presLayoutVars>
          <dgm:bulletEnabled val="1"/>
        </dgm:presLayoutVars>
      </dgm:prSet>
      <dgm:spPr/>
    </dgm:pt>
    <dgm:pt modelId="{DC34268C-2B32-4451-8ACB-A0FDC7B3BC50}" type="pres">
      <dgm:prSet presAssocID="{997369A2-3629-4190-9964-A4AED117A692}" presName="sibTrans" presStyleCnt="0"/>
      <dgm:spPr/>
    </dgm:pt>
    <dgm:pt modelId="{A76B05B9-D45D-4979-8B2C-36A6C1A215A4}" type="pres">
      <dgm:prSet presAssocID="{7BBFC417-B81A-40CF-8715-7E656415AE8F}" presName="node" presStyleLbl="node1" presStyleIdx="26" presStyleCnt="40" custScaleX="28617" custScaleY="18183" custLinFactNeighborX="-21798" custLinFactNeighborY="-40887">
        <dgm:presLayoutVars>
          <dgm:bulletEnabled val="1"/>
        </dgm:presLayoutVars>
      </dgm:prSet>
      <dgm:spPr/>
    </dgm:pt>
    <dgm:pt modelId="{E097CAA1-2315-478A-8578-A9E07204C6FF}" type="pres">
      <dgm:prSet presAssocID="{D0165AD9-C8B0-4C66-BF96-969E161E6A38}" presName="sibTrans" presStyleCnt="0"/>
      <dgm:spPr/>
    </dgm:pt>
    <dgm:pt modelId="{75E47A8B-ADFC-4FEB-85B8-75D006F7CD1E}" type="pres">
      <dgm:prSet presAssocID="{66FE85B8-F91D-4F75-BB8A-CB984AC1AC66}" presName="node" presStyleLbl="node1" presStyleIdx="27" presStyleCnt="40" custScaleX="28648" custScaleY="18199" custLinFactX="-24624" custLinFactNeighborX="-100000" custLinFactNeighborY="-15394">
        <dgm:presLayoutVars>
          <dgm:bulletEnabled val="1"/>
        </dgm:presLayoutVars>
      </dgm:prSet>
      <dgm:spPr/>
    </dgm:pt>
    <dgm:pt modelId="{36928EA3-742B-4615-AA5D-4FA812AC0EAB}" type="pres">
      <dgm:prSet presAssocID="{FBFD33F9-3249-43ED-9F8C-87EEF6477A58}" presName="sibTrans" presStyleCnt="0"/>
      <dgm:spPr/>
    </dgm:pt>
    <dgm:pt modelId="{2DD0E3C0-7C89-4677-A773-6CC3E51D6CD3}" type="pres">
      <dgm:prSet presAssocID="{40AD28D4-A535-4B18-A12E-A15418F3AD43}" presName="node" presStyleLbl="node1" presStyleIdx="28" presStyleCnt="40" custScaleX="28648" custScaleY="18199" custLinFactNeighborX="-99826" custLinFactNeighborY="8636">
        <dgm:presLayoutVars>
          <dgm:bulletEnabled val="1"/>
        </dgm:presLayoutVars>
      </dgm:prSet>
      <dgm:spPr/>
    </dgm:pt>
    <dgm:pt modelId="{020AABEC-169B-4DA2-BB83-98EA7461CD26}" type="pres">
      <dgm:prSet presAssocID="{A52D7ED7-5F50-405B-996C-D25BAE939A79}" presName="sibTrans" presStyleCnt="0"/>
      <dgm:spPr/>
    </dgm:pt>
    <dgm:pt modelId="{4C045A92-4011-4C1C-B555-C1C280D6F941}" type="pres">
      <dgm:prSet presAssocID="{199E4E68-21A3-4652-BBA6-5A813431A7F2}" presName="node" presStyleLbl="node1" presStyleIdx="29" presStyleCnt="40" custScaleX="29020" custScaleY="18493" custLinFactNeighborX="-26649" custLinFactNeighborY="-37218">
        <dgm:presLayoutVars>
          <dgm:bulletEnabled val="1"/>
        </dgm:presLayoutVars>
      </dgm:prSet>
      <dgm:spPr/>
    </dgm:pt>
    <dgm:pt modelId="{1956EAB3-D83A-4D63-8792-40CF94701E30}" type="pres">
      <dgm:prSet presAssocID="{2388A1AF-6673-4DA2-8001-721C1B025F78}" presName="sibTrans" presStyleCnt="0"/>
      <dgm:spPr/>
    </dgm:pt>
    <dgm:pt modelId="{FB3A5825-F3FF-4A0B-A91D-FC1D148C4C0B}" type="pres">
      <dgm:prSet presAssocID="{2B505E30-EDB8-47C3-876D-78D8E6F0C0D9}" presName="node" presStyleLbl="node1" presStyleIdx="30" presStyleCnt="40" custScaleX="28548" custScaleY="18470" custLinFactNeighborX="25641" custLinFactNeighborY="-27973">
        <dgm:presLayoutVars>
          <dgm:bulletEnabled val="1"/>
        </dgm:presLayoutVars>
      </dgm:prSet>
      <dgm:spPr/>
    </dgm:pt>
    <dgm:pt modelId="{F184130C-A068-4D72-9FCC-F354D83FC328}" type="pres">
      <dgm:prSet presAssocID="{6D346C90-5001-46FC-8640-9929AD39EB3D}" presName="sibTrans" presStyleCnt="0"/>
      <dgm:spPr/>
    </dgm:pt>
    <dgm:pt modelId="{6755FF45-8AAE-41F4-BEEB-98649590472C}" type="pres">
      <dgm:prSet presAssocID="{23ED28B4-AFD7-4731-AF2B-639E347816B8}" presName="node" presStyleLbl="node1" presStyleIdx="31" presStyleCnt="40" custScaleX="28548" custScaleY="18199" custLinFactNeighborX="-13764" custLinFactNeighborY="-51526">
        <dgm:presLayoutVars>
          <dgm:bulletEnabled val="1"/>
        </dgm:presLayoutVars>
      </dgm:prSet>
      <dgm:spPr/>
    </dgm:pt>
    <dgm:pt modelId="{044BF54E-A559-4296-A1B5-00FCC4CD6013}" type="pres">
      <dgm:prSet presAssocID="{E12D5896-F3F2-41DF-8C7D-F62158E185A6}" presName="sibTrans" presStyleCnt="0"/>
      <dgm:spPr/>
    </dgm:pt>
    <dgm:pt modelId="{D5B9A710-9E92-42E0-B5FC-1CD8E35369B2}" type="pres">
      <dgm:prSet presAssocID="{432036A1-6509-4D7E-BDBC-4E9F40DE8A60}" presName="node" presStyleLbl="node1" presStyleIdx="32" presStyleCnt="40" custScaleX="28617" custScaleY="18199" custLinFactNeighborX="-19910" custLinFactNeighborY="-51526">
        <dgm:presLayoutVars>
          <dgm:bulletEnabled val="1"/>
        </dgm:presLayoutVars>
      </dgm:prSet>
      <dgm:spPr/>
    </dgm:pt>
    <dgm:pt modelId="{7F95A30C-9650-4A65-9188-42E9B402839F}" type="pres">
      <dgm:prSet presAssocID="{45E759D6-DFEC-4FB1-8D42-B20C7D04D2A9}" presName="sibTrans" presStyleCnt="0"/>
      <dgm:spPr/>
    </dgm:pt>
    <dgm:pt modelId="{70C38B5A-8A95-4ECA-B85B-7078E142B0A1}" type="pres">
      <dgm:prSet presAssocID="{B80EA2A7-7771-4695-8C02-78645FE02378}" presName="node" presStyleLbl="node1" presStyleIdx="33" presStyleCnt="40" custScaleX="31920" custScaleY="18199" custLinFactX="-24860" custLinFactNeighborX="-100000" custLinFactNeighborY="24871">
        <dgm:presLayoutVars>
          <dgm:bulletEnabled val="1"/>
        </dgm:presLayoutVars>
      </dgm:prSet>
      <dgm:spPr/>
    </dgm:pt>
    <dgm:pt modelId="{B83F2CAB-D35D-43B2-AF4B-52F8E7DB83D5}" type="pres">
      <dgm:prSet presAssocID="{2BE7EF84-DC1C-4490-85E4-C4556A6CF61B}" presName="sibTrans" presStyleCnt="0"/>
      <dgm:spPr/>
    </dgm:pt>
    <dgm:pt modelId="{0AF1FADE-A037-4391-BB42-57AFE3784DA4}" type="pres">
      <dgm:prSet presAssocID="{C12E9102-F691-4EDB-A36A-B2A45CF31612}" presName="node" presStyleLbl="node1" presStyleIdx="34" presStyleCnt="40" custScaleX="28648" custScaleY="18783" custLinFactNeighborX="-21988" custLinFactNeighborY="-49976">
        <dgm:presLayoutVars>
          <dgm:bulletEnabled val="1"/>
        </dgm:presLayoutVars>
      </dgm:prSet>
      <dgm:spPr/>
    </dgm:pt>
    <dgm:pt modelId="{5EC0BCE6-AC0C-4676-B000-8DC387EEEDA7}" type="pres">
      <dgm:prSet presAssocID="{844543A9-D3BD-4BF1-92B5-F3044362AB1D}" presName="sibTrans" presStyleCnt="0"/>
      <dgm:spPr/>
    </dgm:pt>
    <dgm:pt modelId="{292D0D8D-7671-45DA-97A9-CC7CA2D0C2A6}" type="pres">
      <dgm:prSet presAssocID="{CC28E188-47F2-4B2F-A159-6D9B3D1B1ADA}" presName="node" presStyleLbl="node1" presStyleIdx="35" presStyleCnt="40" custScaleX="31325" custScaleY="20438" custLinFactNeighborX="8555" custLinFactNeighborY="19329">
        <dgm:presLayoutVars>
          <dgm:bulletEnabled val="1"/>
        </dgm:presLayoutVars>
      </dgm:prSet>
      <dgm:spPr/>
    </dgm:pt>
    <dgm:pt modelId="{4D4199C8-BA31-4145-8327-420899611487}" type="pres">
      <dgm:prSet presAssocID="{1C155090-5BFB-4C56-9361-43B72744FFD2}" presName="sibTrans" presStyleCnt="0"/>
      <dgm:spPr/>
    </dgm:pt>
    <dgm:pt modelId="{53C876F7-2B75-485B-872B-DDFD579B6FAC}" type="pres">
      <dgm:prSet presAssocID="{ACBB263C-83AF-4FD3-8218-1F77E5C6879A}" presName="node" presStyleLbl="node1" presStyleIdx="36" presStyleCnt="40" custScaleX="27616" custScaleY="18199" custLinFactX="61969" custLinFactNeighborX="100000" custLinFactNeighborY="-59332">
        <dgm:presLayoutVars>
          <dgm:bulletEnabled val="1"/>
        </dgm:presLayoutVars>
      </dgm:prSet>
      <dgm:spPr/>
    </dgm:pt>
    <dgm:pt modelId="{27A28111-7745-4EE9-A122-AEE7CDBB6DDB}" type="pres">
      <dgm:prSet presAssocID="{C1096273-296B-4F3C-AE90-8CF516C288CF}" presName="sibTrans" presStyleCnt="0"/>
      <dgm:spPr/>
    </dgm:pt>
    <dgm:pt modelId="{728BC321-F981-455C-8083-9A121292A287}" type="pres">
      <dgm:prSet presAssocID="{3CF2866A-2964-4E22-8A1A-E57739D6197A}" presName="node" presStyleLbl="node1" presStyleIdx="37" presStyleCnt="40" custScaleX="28648" custScaleY="18199" custLinFactX="23349" custLinFactNeighborX="100000" custLinFactNeighborY="-85341">
        <dgm:presLayoutVars>
          <dgm:bulletEnabled val="1"/>
        </dgm:presLayoutVars>
      </dgm:prSet>
      <dgm:spPr/>
    </dgm:pt>
    <dgm:pt modelId="{8F1280F9-B11B-4C59-8849-2E4CF52FD954}" type="pres">
      <dgm:prSet presAssocID="{518BF05C-C814-4662-807B-B579097B902E}" presName="sibTrans" presStyleCnt="0"/>
      <dgm:spPr/>
    </dgm:pt>
    <dgm:pt modelId="{42128F8A-FEE1-4FB2-8BC4-2F4961AD9F3A}" type="pres">
      <dgm:prSet presAssocID="{AD72533E-8701-4C08-B025-E9695DAC2371}" presName="node" presStyleLbl="node1" presStyleIdx="38" presStyleCnt="40" custScaleX="28648" custScaleY="18199" custLinFactY="-100000" custLinFactNeighborX="91527" custLinFactNeighborY="-123756">
        <dgm:presLayoutVars>
          <dgm:bulletEnabled val="1"/>
        </dgm:presLayoutVars>
      </dgm:prSet>
      <dgm:spPr/>
    </dgm:pt>
    <dgm:pt modelId="{1FA7F53D-6595-4D17-AB21-CADFAAD525EB}" type="pres">
      <dgm:prSet presAssocID="{80C43914-8169-4DB4-B6B3-131274C4D3F2}" presName="sibTrans" presStyleCnt="0"/>
      <dgm:spPr/>
    </dgm:pt>
    <dgm:pt modelId="{3B6FF92C-F2B0-45FB-BC51-698DCCA4EC04}" type="pres">
      <dgm:prSet presAssocID="{D61C276D-48CB-42D4-B2C9-4FE4EEA4A87E}" presName="node" presStyleLbl="node1" presStyleIdx="39" presStyleCnt="40" custScaleX="32470" custScaleY="16449" custLinFactX="-64330" custLinFactY="-100000" custLinFactNeighborX="-100000" custLinFactNeighborY="-120698">
        <dgm:presLayoutVars>
          <dgm:bulletEnabled val="1"/>
        </dgm:presLayoutVars>
      </dgm:prSet>
      <dgm:spPr/>
    </dgm:pt>
  </dgm:ptLst>
  <dgm:cxnLst>
    <dgm:cxn modelId="{1FF5C708-4270-4DDD-9429-D8B58C80FD5E}" srcId="{38666EBD-308B-4B40-808C-5603EA1A4E58}" destId="{DDC50200-4548-4D8F-87C6-7D94631040ED}" srcOrd="11" destOrd="0" parTransId="{EDAF2DAB-DAE4-4CCC-9DA6-6888590803D7}" sibTransId="{566CB987-4B4A-4B7A-AC20-4320482171FF}"/>
    <dgm:cxn modelId="{45107110-D1DB-44E6-AD3D-4608FBC5BEB5}" srcId="{38666EBD-308B-4B40-808C-5603EA1A4E58}" destId="{C7D37A29-0049-4FE0-8DE8-FCE6726C948A}" srcOrd="14" destOrd="0" parTransId="{27BC3870-C2AA-4D88-AE40-AAD4D27A7618}" sibTransId="{9A114DFC-7F1C-4D35-AB24-DBAE7F90EE0E}"/>
    <dgm:cxn modelId="{761F3713-1502-4FDB-8E88-18C9DBF569E4}" type="presOf" srcId="{CE96EFD3-3BCE-40A5-ACD2-12CD6D1E9E53}" destId="{3D4315BE-9F8C-43A2-8177-4CE9A6C226D6}" srcOrd="0" destOrd="0" presId="urn:microsoft.com/office/officeart/2005/8/layout/default"/>
    <dgm:cxn modelId="{681C1D14-B5A0-429F-B486-9FBA864E8F84}" srcId="{38666EBD-308B-4B40-808C-5603EA1A4E58}" destId="{B80EA2A7-7771-4695-8C02-78645FE02378}" srcOrd="33" destOrd="0" parTransId="{40997A8E-969F-49FB-902F-07F656FBBDCA}" sibTransId="{2BE7EF84-DC1C-4490-85E4-C4556A6CF61B}"/>
    <dgm:cxn modelId="{EBA9201E-4785-4099-9319-76ABA29B0F0F}" type="presOf" srcId="{7BBFC417-B81A-40CF-8715-7E656415AE8F}" destId="{A76B05B9-D45D-4979-8B2C-36A6C1A215A4}" srcOrd="0" destOrd="0" presId="urn:microsoft.com/office/officeart/2005/8/layout/default"/>
    <dgm:cxn modelId="{26407120-E915-4BD1-9985-2C711EFE9769}" srcId="{38666EBD-308B-4B40-808C-5603EA1A4E58}" destId="{B1E0D781-EAC7-451D-A68F-66152D4E8895}" srcOrd="13" destOrd="0" parTransId="{460C85F7-AF73-4AD0-8DB2-E4122D807009}" sibTransId="{D7EDB77D-BC8D-4907-BE3C-F5C3197719A9}"/>
    <dgm:cxn modelId="{EF03B220-9315-4913-B7D7-22DE94B0D249}" srcId="{38666EBD-308B-4B40-808C-5603EA1A4E58}" destId="{E2FE4060-80EE-4B5C-B647-4C9F074E1F91}" srcOrd="6" destOrd="0" parTransId="{A0EFCCA4-6E01-4957-A7B7-6C913B6B4464}" sibTransId="{35C2FBCE-45CA-4915-897C-04C41C9FBEA4}"/>
    <dgm:cxn modelId="{1F432F29-EB4A-428B-BF3C-420BF8C40482}" type="presOf" srcId="{199E4E68-21A3-4652-BBA6-5A813431A7F2}" destId="{4C045A92-4011-4C1C-B555-C1C280D6F941}" srcOrd="0" destOrd="0" presId="urn:microsoft.com/office/officeart/2005/8/layout/default"/>
    <dgm:cxn modelId="{357A3B29-18FA-4188-9FE8-E319E1EDD861}" type="presOf" srcId="{E2FE4060-80EE-4B5C-B647-4C9F074E1F91}" destId="{2AC6DB13-7815-42EE-B6D4-6E24F6E7D681}" srcOrd="0" destOrd="0" presId="urn:microsoft.com/office/officeart/2005/8/layout/default"/>
    <dgm:cxn modelId="{020B222A-D315-47A2-8B0A-A7E9E108ECAB}" srcId="{38666EBD-308B-4B40-808C-5603EA1A4E58}" destId="{7B80BE27-08C1-439E-AFAB-53719E1C086F}" srcOrd="25" destOrd="0" parTransId="{530D7B26-5AC7-4588-8EFA-2E635EE43B2B}" sibTransId="{997369A2-3629-4190-9964-A4AED117A692}"/>
    <dgm:cxn modelId="{BA66122D-C6AA-4BE2-B769-63C09AAA0C13}" type="presOf" srcId="{AD72533E-8701-4C08-B025-E9695DAC2371}" destId="{42128F8A-FEE1-4FB2-8BC4-2F4961AD9F3A}" srcOrd="0" destOrd="0" presId="urn:microsoft.com/office/officeart/2005/8/layout/default"/>
    <dgm:cxn modelId="{E9756230-1FDD-40F9-9208-D1776F83779D}" type="presOf" srcId="{238B02DC-3B59-4CB4-8624-F6B399470AD9}" destId="{81D801F4-3F6B-458F-8CD5-E1463198A6B6}" srcOrd="0" destOrd="0" presId="urn:microsoft.com/office/officeart/2005/8/layout/default"/>
    <dgm:cxn modelId="{AB9CCD30-A419-457D-BDCD-B94C8CFB9BED}" type="presOf" srcId="{40AD28D4-A535-4B18-A12E-A15418F3AD43}" destId="{2DD0E3C0-7C89-4677-A773-6CC3E51D6CD3}" srcOrd="0" destOrd="0" presId="urn:microsoft.com/office/officeart/2005/8/layout/default"/>
    <dgm:cxn modelId="{01D4F336-BB62-494A-B227-AA752EE697EB}" type="presOf" srcId="{E7EA8F21-9281-45B0-A3B7-5E7D774501C8}" destId="{D05E5E7B-B056-4686-9914-7A22331B7CCB}" srcOrd="0" destOrd="0" presId="urn:microsoft.com/office/officeart/2005/8/layout/default"/>
    <dgm:cxn modelId="{A7983939-52AB-423C-B957-F30CB8206891}" srcId="{38666EBD-308B-4B40-808C-5603EA1A4E58}" destId="{CC28E188-47F2-4B2F-A159-6D9B3D1B1ADA}" srcOrd="35" destOrd="0" parTransId="{D55C6CB3-5289-42C1-B707-9BC7B28A6D29}" sibTransId="{1C155090-5BFB-4C56-9361-43B72744FFD2}"/>
    <dgm:cxn modelId="{820E2C3A-9EDC-49BF-B7E7-9BE849A5C250}" type="presOf" srcId="{D61C276D-48CB-42D4-B2C9-4FE4EEA4A87E}" destId="{3B6FF92C-F2B0-45FB-BC51-698DCCA4EC04}" srcOrd="0" destOrd="0" presId="urn:microsoft.com/office/officeart/2005/8/layout/default"/>
    <dgm:cxn modelId="{0BEE2E3E-4CE5-46AC-B3C3-A8A65C3254A9}" srcId="{38666EBD-308B-4B40-808C-5603EA1A4E58}" destId="{565C9A33-157D-4185-B504-D49C670317DD}" srcOrd="2" destOrd="0" parTransId="{F5A8E185-A6AA-44FE-B0FE-59938EED4E8B}" sibTransId="{182947F8-3482-4327-878F-67E686E6D890}"/>
    <dgm:cxn modelId="{A7DD523E-9862-435C-9C62-5320D2D1A17E}" type="presOf" srcId="{ACBB263C-83AF-4FD3-8218-1F77E5C6879A}" destId="{53C876F7-2B75-485B-872B-DDFD579B6FAC}" srcOrd="0" destOrd="0" presId="urn:microsoft.com/office/officeart/2005/8/layout/default"/>
    <dgm:cxn modelId="{101D253F-42C5-44D7-92BF-519325FEE20D}" srcId="{38666EBD-308B-4B40-808C-5603EA1A4E58}" destId="{238B02DC-3B59-4CB4-8624-F6B399470AD9}" srcOrd="15" destOrd="0" parTransId="{225495D7-6AAC-4BE8-A6BB-6587B40D2D18}" sibTransId="{E1E4F48A-6B1F-4727-94CA-BC556B15F0E1}"/>
    <dgm:cxn modelId="{14D4B640-BEA5-4E18-9AB7-855AEF1EEDDC}" srcId="{38666EBD-308B-4B40-808C-5603EA1A4E58}" destId="{EDD5BA25-A886-4A36-88FE-2FAA74705725}" srcOrd="23" destOrd="0" parTransId="{C61E76C6-103C-4321-A0EC-0438731390AA}" sibTransId="{8DE46FF0-9C2C-41C4-B65B-F7B039E196C9}"/>
    <dgm:cxn modelId="{3DEF6960-03C2-4D0A-B6AA-C14705A2C33D}" srcId="{38666EBD-308B-4B40-808C-5603EA1A4E58}" destId="{AD8778CE-E445-4797-88C5-EF21DE079CCE}" srcOrd="9" destOrd="0" parTransId="{3A868916-14E1-42DB-ADF1-662579C02ED9}" sibTransId="{A420F5A8-E0FA-4032-9363-BD90702610D3}"/>
    <dgm:cxn modelId="{7A90A343-2341-480C-A606-F0AC84BD0A7B}" srcId="{38666EBD-308B-4B40-808C-5603EA1A4E58}" destId="{23ED28B4-AFD7-4731-AF2B-639E347816B8}" srcOrd="31" destOrd="0" parTransId="{07D15CAD-7EC0-4166-BE5C-00D3B72B3C4C}" sibTransId="{E12D5896-F3F2-41DF-8C7D-F62158E185A6}"/>
    <dgm:cxn modelId="{84FE9047-09F3-45DF-AB1A-753389CF3AD3}" srcId="{38666EBD-308B-4B40-808C-5603EA1A4E58}" destId="{1CAFD62F-C167-4B39-99BB-BDB7D1B288ED}" srcOrd="1" destOrd="0" parTransId="{59A40662-0482-4989-9A2F-C8C3CFECF594}" sibTransId="{452725FF-1CDC-404B-BD0F-DD04C47C0F3E}"/>
    <dgm:cxn modelId="{F61DA049-DD16-4052-A64B-0E44278F5F14}" type="presOf" srcId="{B1E0D781-EAC7-451D-A68F-66152D4E8895}" destId="{BF7D3258-FD31-45D0-91C2-046D5FAA8594}" srcOrd="0" destOrd="0" presId="urn:microsoft.com/office/officeart/2005/8/layout/default"/>
    <dgm:cxn modelId="{A486244C-3E6E-4AE4-B35A-67C19F1C2A94}" type="presOf" srcId="{D4CBE6AC-D9F6-49A2-AD67-AA8923C51F18}" destId="{BAD33385-9D62-4D0A-BF5E-B3B2EDD3FEC2}" srcOrd="0" destOrd="0" presId="urn:microsoft.com/office/officeart/2005/8/layout/default"/>
    <dgm:cxn modelId="{6398A871-B677-410B-A2B4-52F2EABEB247}" srcId="{38666EBD-308B-4B40-808C-5603EA1A4E58}" destId="{ACBB263C-83AF-4FD3-8218-1F77E5C6879A}" srcOrd="36" destOrd="0" parTransId="{E9FBF9C8-D611-403C-8C28-50209D1F2644}" sibTransId="{C1096273-296B-4F3C-AE90-8CF516C288CF}"/>
    <dgm:cxn modelId="{BA8AF873-D15F-41C0-AF99-2B7D2E8379FB}" type="presOf" srcId="{831DB550-0339-43E7-A5D8-4BEFCFAA5C65}" destId="{32CDB6E7-84D5-4F9E-91C8-17E52BFCCEF6}" srcOrd="0" destOrd="0" presId="urn:microsoft.com/office/officeart/2005/8/layout/default"/>
    <dgm:cxn modelId="{75BF4F74-070B-4735-AD0A-1356F630C215}" srcId="{38666EBD-308B-4B40-808C-5603EA1A4E58}" destId="{7BBFC417-B81A-40CF-8715-7E656415AE8F}" srcOrd="26" destOrd="0" parTransId="{7ED3B58E-EDD1-4068-AF81-97E6F8D8437E}" sibTransId="{D0165AD9-C8B0-4C66-BF96-969E161E6A38}"/>
    <dgm:cxn modelId="{A34B5255-7128-41D4-BF30-476764C0B69A}" type="presOf" srcId="{AA3355C5-37ED-4124-9014-75A67C444EF8}" destId="{4F387532-0432-4DD5-AA13-82A50B09A3A0}" srcOrd="0" destOrd="0" presId="urn:microsoft.com/office/officeart/2005/8/layout/default"/>
    <dgm:cxn modelId="{D14A7076-C139-4EA7-A165-9D133B74AFC0}" srcId="{38666EBD-308B-4B40-808C-5603EA1A4E58}" destId="{F7322D10-C8A5-44BE-A118-8FD874C0DF3E}" srcOrd="20" destOrd="0" parTransId="{C713A444-A096-4F76-AAFF-3A24EAE584E9}" sibTransId="{70AC8DE3-847B-4550-BB57-6C2783D348A3}"/>
    <dgm:cxn modelId="{A3908658-EEB8-46D9-A60E-7CAF67E799A7}" type="presOf" srcId="{C1E6A681-2F66-43ED-9907-D2994B6C382D}" destId="{2671231F-6B83-44D4-AFF8-C76025BC6D91}" srcOrd="0" destOrd="0" presId="urn:microsoft.com/office/officeart/2005/8/layout/default"/>
    <dgm:cxn modelId="{4558305A-A29A-485D-886F-9B28297FBB17}" type="presOf" srcId="{FF75C01E-91D3-44FE-AF5A-FA8A760E72DE}" destId="{4385C8A8-9A68-49CD-B8A1-583418EF632C}" srcOrd="0" destOrd="0" presId="urn:microsoft.com/office/officeart/2005/8/layout/default"/>
    <dgm:cxn modelId="{400F3A7A-4B66-4196-AA57-00D497DFCAD9}" srcId="{38666EBD-308B-4B40-808C-5603EA1A4E58}" destId="{AA3355C5-37ED-4124-9014-75A67C444EF8}" srcOrd="12" destOrd="0" parTransId="{3A4B252B-0B2B-46DD-AEDA-C46C34FA7609}" sibTransId="{3899B5A2-2059-41B5-8939-7F6743963709}"/>
    <dgm:cxn modelId="{627C937A-4AA3-4BCC-85E6-839699843F01}" srcId="{38666EBD-308B-4B40-808C-5603EA1A4E58}" destId="{C1E6A681-2F66-43ED-9907-D2994B6C382D}" srcOrd="10" destOrd="0" parTransId="{3943D178-AD63-4706-A80F-C9741AEF1588}" sibTransId="{977D417C-892D-4662-B861-DAF4B58865C5}"/>
    <dgm:cxn modelId="{4F53C47B-FC10-46A8-A126-0A44AD5BF488}" type="presOf" srcId="{38666EBD-308B-4B40-808C-5603EA1A4E58}" destId="{31EA5456-379B-4D70-8DD3-08D40BB64A91}" srcOrd="0" destOrd="0" presId="urn:microsoft.com/office/officeart/2005/8/layout/default"/>
    <dgm:cxn modelId="{ACA49C7C-B901-4489-9B38-EB23EEB579E4}" srcId="{38666EBD-308B-4B40-808C-5603EA1A4E58}" destId="{FF75C01E-91D3-44FE-AF5A-FA8A760E72DE}" srcOrd="21" destOrd="0" parTransId="{E58AB6C4-747B-45E3-B281-2B55CE692180}" sibTransId="{408BDB65-C776-4859-91F3-1B9F37B5F6E1}"/>
    <dgm:cxn modelId="{6E4FE97F-B88A-4A44-9DFC-0B8A818F1DDF}" type="presOf" srcId="{CC28E188-47F2-4B2F-A159-6D9B3D1B1ADA}" destId="{292D0D8D-7671-45DA-97A9-CC7CA2D0C2A6}" srcOrd="0" destOrd="0" presId="urn:microsoft.com/office/officeart/2005/8/layout/default"/>
    <dgm:cxn modelId="{BF13E284-46F6-427E-81D6-D548E5EA4D1D}" type="presOf" srcId="{48F98438-1499-4152-8A70-42178BCA4C67}" destId="{50336CD6-0A1A-41FA-AF64-158E9B6D2B30}" srcOrd="0" destOrd="0" presId="urn:microsoft.com/office/officeart/2005/8/layout/default"/>
    <dgm:cxn modelId="{15017D8A-1C7A-473B-8977-5AEB5FCAD0B4}" type="presOf" srcId="{DDC50200-4548-4D8F-87C6-7D94631040ED}" destId="{AF135AB9-54CA-41B1-8A41-FD819860BEE0}" srcOrd="0" destOrd="0" presId="urn:microsoft.com/office/officeart/2005/8/layout/default"/>
    <dgm:cxn modelId="{37141C8F-C474-45AD-B921-5F6B658DE107}" srcId="{38666EBD-308B-4B40-808C-5603EA1A4E58}" destId="{EF450A0A-0A2A-4086-A1EB-D99DF23E3FB1}" srcOrd="5" destOrd="0" parTransId="{D95D3A52-657F-42A1-BD8C-532C8155517F}" sibTransId="{F23D2E84-6840-44D9-AA00-DCEB1A0E47C3}"/>
    <dgm:cxn modelId="{35631E8F-9244-4228-9A78-C17A5FF1C9E5}" srcId="{38666EBD-308B-4B40-808C-5603EA1A4E58}" destId="{8B5F6725-F11A-4202-B667-5AD10AC35BD9}" srcOrd="3" destOrd="0" parTransId="{43F56F63-6B1C-47F5-A48D-F2F7C0052A02}" sibTransId="{905C81D7-0ECD-48DE-9E6F-20550593F813}"/>
    <dgm:cxn modelId="{E0D29F90-F409-431A-8C43-2B6A8AF011F6}" type="presOf" srcId="{7B80BE27-08C1-439E-AFAB-53719E1C086F}" destId="{C48783EB-637C-4264-97D1-7A2E1DD27DF8}" srcOrd="0" destOrd="0" presId="urn:microsoft.com/office/officeart/2005/8/layout/default"/>
    <dgm:cxn modelId="{40257596-9F72-4324-ACBA-2E34B7D140A9}" type="presOf" srcId="{B80EA2A7-7771-4695-8C02-78645FE02378}" destId="{70C38B5A-8A95-4ECA-B85B-7078E142B0A1}" srcOrd="0" destOrd="0" presId="urn:microsoft.com/office/officeart/2005/8/layout/default"/>
    <dgm:cxn modelId="{51A12697-06DB-4C6C-A3EE-9EC6675AF65F}" type="presOf" srcId="{23ED28B4-AFD7-4731-AF2B-639E347816B8}" destId="{6755FF45-8AAE-41F4-BEEB-98649590472C}" srcOrd="0" destOrd="0" presId="urn:microsoft.com/office/officeart/2005/8/layout/default"/>
    <dgm:cxn modelId="{D73B5B97-C3C7-4EFF-8501-120411C15D57}" srcId="{38666EBD-308B-4B40-808C-5603EA1A4E58}" destId="{344F21F8-92FF-4F0B-80C1-F7311C25A863}" srcOrd="16" destOrd="0" parTransId="{7185B95C-48C6-4C12-A099-244F28FE2933}" sibTransId="{5ACDFDE4-5C05-4101-A9E0-485A273CD0DE}"/>
    <dgm:cxn modelId="{12F7A797-4206-4F0F-A589-AED6761367DA}" type="presOf" srcId="{3CF2866A-2964-4E22-8A1A-E57739D6197A}" destId="{728BC321-F981-455C-8083-9A121292A287}" srcOrd="0" destOrd="0" presId="urn:microsoft.com/office/officeart/2005/8/layout/default"/>
    <dgm:cxn modelId="{BEC7959B-EEAD-431A-8581-5BBA42EEC141}" type="presOf" srcId="{565C9A33-157D-4185-B504-D49C670317DD}" destId="{0EE96A6C-2F7C-4204-B9A2-CFC174DB3A64}" srcOrd="0" destOrd="0" presId="urn:microsoft.com/office/officeart/2005/8/layout/default"/>
    <dgm:cxn modelId="{799AE89B-6D69-4389-B44B-6B0C7B2A4523}" type="presOf" srcId="{9F2A2818-C229-44E0-BE7A-D3815F9E9854}" destId="{4FFCBD17-F06E-4067-9BFE-AE030EB9F9C6}" srcOrd="0" destOrd="0" presId="urn:microsoft.com/office/officeart/2005/8/layout/default"/>
    <dgm:cxn modelId="{BAB2899C-D733-494E-9949-D20C9FD75E77}" type="presOf" srcId="{432036A1-6509-4D7E-BDBC-4E9F40DE8A60}" destId="{D5B9A710-9E92-42E0-B5FC-1CD8E35369B2}" srcOrd="0" destOrd="0" presId="urn:microsoft.com/office/officeart/2005/8/layout/default"/>
    <dgm:cxn modelId="{2F901EA3-BB82-40CA-A156-58447253B2BC}" type="presOf" srcId="{EF450A0A-0A2A-4086-A1EB-D99DF23E3FB1}" destId="{7AF977EA-8F66-462F-9DB7-71679B8F3F12}" srcOrd="0" destOrd="0" presId="urn:microsoft.com/office/officeart/2005/8/layout/default"/>
    <dgm:cxn modelId="{E0494CAF-3408-4BDA-90EE-FC1385595A0B}" srcId="{38666EBD-308B-4B40-808C-5603EA1A4E58}" destId="{432036A1-6509-4D7E-BDBC-4E9F40DE8A60}" srcOrd="32" destOrd="0" parTransId="{EE1834FB-DD1E-4333-B201-8BAC2F4C03DB}" sibTransId="{45E759D6-DFEC-4FB1-8D42-B20C7D04D2A9}"/>
    <dgm:cxn modelId="{292B70B1-F5BE-4075-BF01-9B99F0CD24BB}" type="presOf" srcId="{B76289C1-B537-46D9-B71A-65B4CF47E43C}" destId="{B6350BF6-3DB4-4EC0-BF05-3F875419E2F3}" srcOrd="0" destOrd="0" presId="urn:microsoft.com/office/officeart/2005/8/layout/default"/>
    <dgm:cxn modelId="{E78BD4B4-593F-4373-996A-79E2E6874A88}" srcId="{38666EBD-308B-4B40-808C-5603EA1A4E58}" destId="{E2BC9CE3-FA65-4A2E-B2D6-CA547CEF5090}" srcOrd="22" destOrd="0" parTransId="{6B9B8B41-0863-4EBC-915D-29AE5963DEF3}" sibTransId="{4F81A8AA-C87C-4B1E-A549-28DB4742FAB6}"/>
    <dgm:cxn modelId="{25DD07B9-C54A-441C-B40A-A17DC9F852FC}" srcId="{38666EBD-308B-4B40-808C-5603EA1A4E58}" destId="{48F98438-1499-4152-8A70-42178BCA4C67}" srcOrd="8" destOrd="0" parTransId="{67BB95B7-BDEA-4D71-89E0-4C98B87E2557}" sibTransId="{4E242E19-C7CC-4E27-BC4C-67FFD2B565AA}"/>
    <dgm:cxn modelId="{75A9BFBC-79CF-4412-8BF6-877805E9A5A7}" srcId="{38666EBD-308B-4B40-808C-5603EA1A4E58}" destId="{C12E9102-F691-4EDB-A36A-B2A45CF31612}" srcOrd="34" destOrd="0" parTransId="{915E0375-08F7-4DDB-8F16-220D5213A673}" sibTransId="{844543A9-D3BD-4BF1-92B5-F3044362AB1D}"/>
    <dgm:cxn modelId="{A1F249BD-02CD-4A02-889A-C4224E92770A}" srcId="{38666EBD-308B-4B40-808C-5603EA1A4E58}" destId="{AD72533E-8701-4C08-B025-E9695DAC2371}" srcOrd="38" destOrd="0" parTransId="{69FFB003-2AC3-47F8-BE2B-2A1DEF801BAF}" sibTransId="{80C43914-8169-4DB4-B6B3-131274C4D3F2}"/>
    <dgm:cxn modelId="{1858F7BD-8012-4892-A74E-CDD08E9B21E7}" type="presOf" srcId="{F7322D10-C8A5-44BE-A118-8FD874C0DF3E}" destId="{CC1ED37F-5517-4F0E-98C2-15F8685F5FC5}" srcOrd="0" destOrd="0" presId="urn:microsoft.com/office/officeart/2005/8/layout/default"/>
    <dgm:cxn modelId="{BC5F9ABE-E431-4843-BDCD-A38FE46224E2}" type="presOf" srcId="{2B505E30-EDB8-47C3-876D-78D8E6F0C0D9}" destId="{FB3A5825-F3FF-4A0B-A91D-FC1D148C4C0B}" srcOrd="0" destOrd="0" presId="urn:microsoft.com/office/officeart/2005/8/layout/default"/>
    <dgm:cxn modelId="{386F72BF-5C01-4382-8546-8664F3988868}" srcId="{38666EBD-308B-4B40-808C-5603EA1A4E58}" destId="{66FE85B8-F91D-4F75-BB8A-CB984AC1AC66}" srcOrd="27" destOrd="0" parTransId="{31694DE4-1EE1-404E-A15B-2A0FA49B367D}" sibTransId="{FBFD33F9-3249-43ED-9F8C-87EEF6477A58}"/>
    <dgm:cxn modelId="{2A4F38C2-2FCD-40CF-9549-EDC7305DE780}" srcId="{38666EBD-308B-4B40-808C-5603EA1A4E58}" destId="{9F2A2818-C229-44E0-BE7A-D3815F9E9854}" srcOrd="17" destOrd="0" parTransId="{7E07D10A-F718-4BA8-81C5-1968CC4037F6}" sibTransId="{03CCB523-8417-4532-886F-75FD45593F44}"/>
    <dgm:cxn modelId="{AB929BC2-3E5D-4A2C-B59F-ABA49D8652E8}" type="presOf" srcId="{EDD5BA25-A886-4A36-88FE-2FAA74705725}" destId="{7F7D69D7-F071-4C27-A3D6-2F2C89F02C81}" srcOrd="0" destOrd="0" presId="urn:microsoft.com/office/officeart/2005/8/layout/default"/>
    <dgm:cxn modelId="{BC6AABC2-9EB2-45CF-AADD-78089B65B29F}" type="presOf" srcId="{344F21F8-92FF-4F0B-80C1-F7311C25A863}" destId="{3F4D8ABF-4630-4E8E-A06F-994431817086}" srcOrd="0" destOrd="0" presId="urn:microsoft.com/office/officeart/2005/8/layout/default"/>
    <dgm:cxn modelId="{B3D9AEC2-E6F6-4A3B-A3E2-632A4B626118}" srcId="{38666EBD-308B-4B40-808C-5603EA1A4E58}" destId="{E7EA8F21-9281-45B0-A3B7-5E7D774501C8}" srcOrd="18" destOrd="0" parTransId="{83F993C4-FB3A-4E8F-B244-1178CE42474E}" sibTransId="{56E46695-670F-4139-B088-B361CB53B2DB}"/>
    <dgm:cxn modelId="{201959C8-3FD4-45AE-92E0-B4FE7E18C65F}" type="presOf" srcId="{8B5F6725-F11A-4202-B667-5AD10AC35BD9}" destId="{943E6B51-7308-4FBE-BF7E-04C7B34D9F8E}" srcOrd="0" destOrd="0" presId="urn:microsoft.com/office/officeart/2005/8/layout/default"/>
    <dgm:cxn modelId="{3F481FCD-6DE4-44C8-8B6C-28641EF13B45}" type="presOf" srcId="{C12E9102-F691-4EDB-A36A-B2A45CF31612}" destId="{0AF1FADE-A037-4391-BB42-57AFE3784DA4}" srcOrd="0" destOrd="0" presId="urn:microsoft.com/office/officeart/2005/8/layout/default"/>
    <dgm:cxn modelId="{43E9B1D5-3683-4CEB-92A1-F9F6B8DBF97D}" srcId="{38666EBD-308B-4B40-808C-5603EA1A4E58}" destId="{199E4E68-21A3-4652-BBA6-5A813431A7F2}" srcOrd="29" destOrd="0" parTransId="{1DEA0137-E11B-4025-9C09-05B6162456E9}" sibTransId="{2388A1AF-6673-4DA2-8001-721C1B025F78}"/>
    <dgm:cxn modelId="{B947E4D7-382B-4DB3-B731-05911627B2CA}" type="presOf" srcId="{7F92EE91-8075-4110-A31C-F355996C675F}" destId="{0A5093E3-6194-41F4-AB2F-18CBF98159ED}" srcOrd="0" destOrd="0" presId="urn:microsoft.com/office/officeart/2005/8/layout/default"/>
    <dgm:cxn modelId="{94FAE0D9-7C24-4C62-8ECC-03EFD2E0D1D3}" srcId="{38666EBD-308B-4B40-808C-5603EA1A4E58}" destId="{D4CBE6AC-D9F6-49A2-AD67-AA8923C51F18}" srcOrd="24" destOrd="0" parTransId="{13645A40-7905-4396-A63F-BAF482012ED4}" sibTransId="{464C01A2-82D1-4A7A-972C-C3A7B54DC681}"/>
    <dgm:cxn modelId="{FA02E3E0-EBC2-4403-A17A-F2DD2535DA66}" type="presOf" srcId="{AD8778CE-E445-4797-88C5-EF21DE079CCE}" destId="{54CE29BD-139C-4F4F-925F-2614B2795D7D}" srcOrd="0" destOrd="0" presId="urn:microsoft.com/office/officeart/2005/8/layout/default"/>
    <dgm:cxn modelId="{07D8A3E3-E788-4891-B0EB-662E888B8721}" srcId="{38666EBD-308B-4B40-808C-5603EA1A4E58}" destId="{2B505E30-EDB8-47C3-876D-78D8E6F0C0D9}" srcOrd="30" destOrd="0" parTransId="{21100F37-4AD7-4040-A811-941FD50A484C}" sibTransId="{6D346C90-5001-46FC-8640-9929AD39EB3D}"/>
    <dgm:cxn modelId="{D10196E7-7B0A-4247-823E-368E7057968C}" srcId="{38666EBD-308B-4B40-808C-5603EA1A4E58}" destId="{D61C276D-48CB-42D4-B2C9-4FE4EEA4A87E}" srcOrd="39" destOrd="0" parTransId="{836650DD-F3E2-4BDF-A7BE-37CE4E07DD13}" sibTransId="{4B4E782B-5394-47F7-B795-073C9E031C59}"/>
    <dgm:cxn modelId="{FDC0D8E7-E0B3-4200-87ED-636EFCF0A179}" srcId="{38666EBD-308B-4B40-808C-5603EA1A4E58}" destId="{3CF2866A-2964-4E22-8A1A-E57739D6197A}" srcOrd="37" destOrd="0" parTransId="{6BCE27CE-4433-4D29-8A25-C6CECACD06A7}" sibTransId="{518BF05C-C814-4662-807B-B579097B902E}"/>
    <dgm:cxn modelId="{3398E1E7-9EAD-43C2-9100-AC29BBC62D93}" type="presOf" srcId="{1CAFD62F-C167-4B39-99BB-BDB7D1B288ED}" destId="{223A3BD3-D0BA-4785-A630-465A1ECB0ECA}" srcOrd="0" destOrd="0" presId="urn:microsoft.com/office/officeart/2005/8/layout/default"/>
    <dgm:cxn modelId="{BD6B8BEB-ABAA-484A-9D0B-2AF21C67B82A}" srcId="{38666EBD-308B-4B40-808C-5603EA1A4E58}" destId="{B76289C1-B537-46D9-B71A-65B4CF47E43C}" srcOrd="19" destOrd="0" parTransId="{DA10C226-53C8-4A3F-BD64-1B0EAA863E8A}" sibTransId="{1D1E37AA-B15C-47FE-A1E7-CE6DA2C3BB5E}"/>
    <dgm:cxn modelId="{541631F1-C0BF-46B0-A818-01B9D8CAF707}" srcId="{38666EBD-308B-4B40-808C-5603EA1A4E58}" destId="{831DB550-0339-43E7-A5D8-4BEFCFAA5C65}" srcOrd="7" destOrd="0" parTransId="{F39F88AB-D5B6-4CD1-A076-ADAB17789932}" sibTransId="{D6F69047-344B-4217-B9BD-E4A8CC4E875F}"/>
    <dgm:cxn modelId="{D9B1D3F2-7274-41CF-9342-C2E962560344}" srcId="{38666EBD-308B-4B40-808C-5603EA1A4E58}" destId="{CE96EFD3-3BCE-40A5-ACD2-12CD6D1E9E53}" srcOrd="0" destOrd="0" parTransId="{B56770B1-D664-427B-8E28-056A8383DD86}" sibTransId="{8FCDE487-3DC5-4B78-8CF9-6050ED7E0B03}"/>
    <dgm:cxn modelId="{869C56F7-ED22-429E-89F1-DCBC306715E4}" type="presOf" srcId="{66FE85B8-F91D-4F75-BB8A-CB984AC1AC66}" destId="{75E47A8B-ADFC-4FEB-85B8-75D006F7CD1E}" srcOrd="0" destOrd="0" presId="urn:microsoft.com/office/officeart/2005/8/layout/default"/>
    <dgm:cxn modelId="{C89694F8-BAC9-4A0F-A455-C01BFEF7CC77}" type="presOf" srcId="{E2BC9CE3-FA65-4A2E-B2D6-CA547CEF5090}" destId="{618C9B1F-2B15-4889-B6AE-56CDD58B6F30}" srcOrd="0" destOrd="0" presId="urn:microsoft.com/office/officeart/2005/8/layout/default"/>
    <dgm:cxn modelId="{485F87FA-0742-4356-BA75-3870C8945E6D}" type="presOf" srcId="{C7D37A29-0049-4FE0-8DE8-FCE6726C948A}" destId="{49A2D18D-3B0A-493C-8470-C00CBFB6ABF9}" srcOrd="0" destOrd="0" presId="urn:microsoft.com/office/officeart/2005/8/layout/default"/>
    <dgm:cxn modelId="{D852CCFD-4A6F-465F-B30C-24F7B2C0EBF9}" srcId="{38666EBD-308B-4B40-808C-5603EA1A4E58}" destId="{40AD28D4-A535-4B18-A12E-A15418F3AD43}" srcOrd="28" destOrd="0" parTransId="{5584167B-4E86-49C8-8501-5F5D42DBEDC9}" sibTransId="{A52D7ED7-5F50-405B-996C-D25BAE939A79}"/>
    <dgm:cxn modelId="{89A6DDFE-65F6-4396-ABFC-36DDCF33958F}" srcId="{38666EBD-308B-4B40-808C-5603EA1A4E58}" destId="{7F92EE91-8075-4110-A31C-F355996C675F}" srcOrd="4" destOrd="0" parTransId="{CE1CECAA-FA75-41E1-BC73-C1C925E31A4D}" sibTransId="{553B4E5F-D453-4B78-AA1D-B5CD7F8C5ECD}"/>
    <dgm:cxn modelId="{B525339A-D4E0-4AE2-9638-78E1CA48D757}" type="presParOf" srcId="{31EA5456-379B-4D70-8DD3-08D40BB64A91}" destId="{3D4315BE-9F8C-43A2-8177-4CE9A6C226D6}" srcOrd="0" destOrd="0" presId="urn:microsoft.com/office/officeart/2005/8/layout/default"/>
    <dgm:cxn modelId="{74EDF190-5396-40D6-8FF0-B1E0387080C5}" type="presParOf" srcId="{31EA5456-379B-4D70-8DD3-08D40BB64A91}" destId="{5ABCE50D-CE65-488D-929F-37286C5BB809}" srcOrd="1" destOrd="0" presId="urn:microsoft.com/office/officeart/2005/8/layout/default"/>
    <dgm:cxn modelId="{B70B08D2-BD02-48D2-8BA3-01FD16D83E39}" type="presParOf" srcId="{31EA5456-379B-4D70-8DD3-08D40BB64A91}" destId="{223A3BD3-D0BA-4785-A630-465A1ECB0ECA}" srcOrd="2" destOrd="0" presId="urn:microsoft.com/office/officeart/2005/8/layout/default"/>
    <dgm:cxn modelId="{81EF64B5-38B3-4A08-B3A6-A93A34D5DD85}" type="presParOf" srcId="{31EA5456-379B-4D70-8DD3-08D40BB64A91}" destId="{7BCB6F01-A8B1-4BD2-893B-8D4A49716CE6}" srcOrd="3" destOrd="0" presId="urn:microsoft.com/office/officeart/2005/8/layout/default"/>
    <dgm:cxn modelId="{9470C711-DEBB-4377-BFF1-FD4D20C10D18}" type="presParOf" srcId="{31EA5456-379B-4D70-8DD3-08D40BB64A91}" destId="{0EE96A6C-2F7C-4204-B9A2-CFC174DB3A64}" srcOrd="4" destOrd="0" presId="urn:microsoft.com/office/officeart/2005/8/layout/default"/>
    <dgm:cxn modelId="{9D1DE354-57D8-48EB-BD96-56C092550E3A}" type="presParOf" srcId="{31EA5456-379B-4D70-8DD3-08D40BB64A91}" destId="{FFDD4A9D-CB4E-4261-8F19-C4521EC59C10}" srcOrd="5" destOrd="0" presId="urn:microsoft.com/office/officeart/2005/8/layout/default"/>
    <dgm:cxn modelId="{9707592E-C85E-4776-9492-7F35F3DDB5D1}" type="presParOf" srcId="{31EA5456-379B-4D70-8DD3-08D40BB64A91}" destId="{943E6B51-7308-4FBE-BF7E-04C7B34D9F8E}" srcOrd="6" destOrd="0" presId="urn:microsoft.com/office/officeart/2005/8/layout/default"/>
    <dgm:cxn modelId="{F45DD49C-F112-4EDE-9BDE-0A222E092E07}" type="presParOf" srcId="{31EA5456-379B-4D70-8DD3-08D40BB64A91}" destId="{71C365A6-6D0F-4728-B02D-29870EA05B72}" srcOrd="7" destOrd="0" presId="urn:microsoft.com/office/officeart/2005/8/layout/default"/>
    <dgm:cxn modelId="{CE9D85D8-9EBE-4ADC-8583-7E25446DDC68}" type="presParOf" srcId="{31EA5456-379B-4D70-8DD3-08D40BB64A91}" destId="{0A5093E3-6194-41F4-AB2F-18CBF98159ED}" srcOrd="8" destOrd="0" presId="urn:microsoft.com/office/officeart/2005/8/layout/default"/>
    <dgm:cxn modelId="{A1A9905B-B4F7-4F80-B6D6-0CF5B2C19688}" type="presParOf" srcId="{31EA5456-379B-4D70-8DD3-08D40BB64A91}" destId="{92D6A419-482B-430A-8A80-F92D536440FE}" srcOrd="9" destOrd="0" presId="urn:microsoft.com/office/officeart/2005/8/layout/default"/>
    <dgm:cxn modelId="{1A4B04E2-F80F-4142-92B2-1942CC54A70C}" type="presParOf" srcId="{31EA5456-379B-4D70-8DD3-08D40BB64A91}" destId="{7AF977EA-8F66-462F-9DB7-71679B8F3F12}" srcOrd="10" destOrd="0" presId="urn:microsoft.com/office/officeart/2005/8/layout/default"/>
    <dgm:cxn modelId="{18AFA322-2AED-4D09-9FEC-0D25D445E953}" type="presParOf" srcId="{31EA5456-379B-4D70-8DD3-08D40BB64A91}" destId="{B58C87AE-1AC3-44C2-A32C-AD9AFF382264}" srcOrd="11" destOrd="0" presId="urn:microsoft.com/office/officeart/2005/8/layout/default"/>
    <dgm:cxn modelId="{9D2CECE5-5A58-4C10-A323-02EB0B4E96D9}" type="presParOf" srcId="{31EA5456-379B-4D70-8DD3-08D40BB64A91}" destId="{2AC6DB13-7815-42EE-B6D4-6E24F6E7D681}" srcOrd="12" destOrd="0" presId="urn:microsoft.com/office/officeart/2005/8/layout/default"/>
    <dgm:cxn modelId="{87ADDF0A-D1F9-43B5-9E00-93847B9BD5D2}" type="presParOf" srcId="{31EA5456-379B-4D70-8DD3-08D40BB64A91}" destId="{3013814E-2F50-4DD6-8608-6CB0995C40D0}" srcOrd="13" destOrd="0" presId="urn:microsoft.com/office/officeart/2005/8/layout/default"/>
    <dgm:cxn modelId="{EF741ECC-5C11-43B3-8756-ABED93B4E1DA}" type="presParOf" srcId="{31EA5456-379B-4D70-8DD3-08D40BB64A91}" destId="{32CDB6E7-84D5-4F9E-91C8-17E52BFCCEF6}" srcOrd="14" destOrd="0" presId="urn:microsoft.com/office/officeart/2005/8/layout/default"/>
    <dgm:cxn modelId="{01F400B8-1A48-4BDC-A7B1-7C53CF0AC69E}" type="presParOf" srcId="{31EA5456-379B-4D70-8DD3-08D40BB64A91}" destId="{39DC7936-3511-446E-9017-E5975FB7D55B}" srcOrd="15" destOrd="0" presId="urn:microsoft.com/office/officeart/2005/8/layout/default"/>
    <dgm:cxn modelId="{4317EA4C-CBBB-4E47-87B3-58C4DD7909F2}" type="presParOf" srcId="{31EA5456-379B-4D70-8DD3-08D40BB64A91}" destId="{50336CD6-0A1A-41FA-AF64-158E9B6D2B30}" srcOrd="16" destOrd="0" presId="urn:microsoft.com/office/officeart/2005/8/layout/default"/>
    <dgm:cxn modelId="{C8658C4C-9AB8-4FBE-B9F6-3272151D0527}" type="presParOf" srcId="{31EA5456-379B-4D70-8DD3-08D40BB64A91}" destId="{AAA58748-0145-4096-9767-2E45AE718330}" srcOrd="17" destOrd="0" presId="urn:microsoft.com/office/officeart/2005/8/layout/default"/>
    <dgm:cxn modelId="{CC425F8F-4378-4114-8D1C-47236E65FF46}" type="presParOf" srcId="{31EA5456-379B-4D70-8DD3-08D40BB64A91}" destId="{54CE29BD-139C-4F4F-925F-2614B2795D7D}" srcOrd="18" destOrd="0" presId="urn:microsoft.com/office/officeart/2005/8/layout/default"/>
    <dgm:cxn modelId="{6A0457F9-E519-4012-8F71-03316124BB90}" type="presParOf" srcId="{31EA5456-379B-4D70-8DD3-08D40BB64A91}" destId="{07F75E9B-5E32-43E3-920D-02CBD640A177}" srcOrd="19" destOrd="0" presId="urn:microsoft.com/office/officeart/2005/8/layout/default"/>
    <dgm:cxn modelId="{B47E89C1-62D4-4302-B2E0-D635727CAC47}" type="presParOf" srcId="{31EA5456-379B-4D70-8DD3-08D40BB64A91}" destId="{2671231F-6B83-44D4-AFF8-C76025BC6D91}" srcOrd="20" destOrd="0" presId="urn:microsoft.com/office/officeart/2005/8/layout/default"/>
    <dgm:cxn modelId="{730AE883-33FD-4443-86B1-28CB154564C8}" type="presParOf" srcId="{31EA5456-379B-4D70-8DD3-08D40BB64A91}" destId="{357AEC41-5D09-4D94-803B-ECE0E96D47EE}" srcOrd="21" destOrd="0" presId="urn:microsoft.com/office/officeart/2005/8/layout/default"/>
    <dgm:cxn modelId="{1FD8CF58-857A-4E31-BBF1-07263D9A1247}" type="presParOf" srcId="{31EA5456-379B-4D70-8DD3-08D40BB64A91}" destId="{AF135AB9-54CA-41B1-8A41-FD819860BEE0}" srcOrd="22" destOrd="0" presId="urn:microsoft.com/office/officeart/2005/8/layout/default"/>
    <dgm:cxn modelId="{EEAD96EA-9A42-4C38-9564-426F39F5FFBB}" type="presParOf" srcId="{31EA5456-379B-4D70-8DD3-08D40BB64A91}" destId="{6BEAC0CF-14AD-4BA1-88A6-D6B71201F2C7}" srcOrd="23" destOrd="0" presId="urn:microsoft.com/office/officeart/2005/8/layout/default"/>
    <dgm:cxn modelId="{67407AC6-B951-42B0-9B5F-5A0531652480}" type="presParOf" srcId="{31EA5456-379B-4D70-8DD3-08D40BB64A91}" destId="{4F387532-0432-4DD5-AA13-82A50B09A3A0}" srcOrd="24" destOrd="0" presId="urn:microsoft.com/office/officeart/2005/8/layout/default"/>
    <dgm:cxn modelId="{CA305CE2-CB18-4495-84BD-1C6C2F14CFC2}" type="presParOf" srcId="{31EA5456-379B-4D70-8DD3-08D40BB64A91}" destId="{B252B185-9046-4A73-9F15-8E888686BDD6}" srcOrd="25" destOrd="0" presId="urn:microsoft.com/office/officeart/2005/8/layout/default"/>
    <dgm:cxn modelId="{0DCFCF9D-A429-4B38-8D4D-0BDF6AB5DCA8}" type="presParOf" srcId="{31EA5456-379B-4D70-8DD3-08D40BB64A91}" destId="{BF7D3258-FD31-45D0-91C2-046D5FAA8594}" srcOrd="26" destOrd="0" presId="urn:microsoft.com/office/officeart/2005/8/layout/default"/>
    <dgm:cxn modelId="{53A44062-6754-4B3C-AA39-9E47B109C2D4}" type="presParOf" srcId="{31EA5456-379B-4D70-8DD3-08D40BB64A91}" destId="{7293C6DD-F12E-4389-BAC2-6B30E5566FB4}" srcOrd="27" destOrd="0" presId="urn:microsoft.com/office/officeart/2005/8/layout/default"/>
    <dgm:cxn modelId="{FB73E3C1-84F5-407A-BA9F-66D3FF2E8F60}" type="presParOf" srcId="{31EA5456-379B-4D70-8DD3-08D40BB64A91}" destId="{49A2D18D-3B0A-493C-8470-C00CBFB6ABF9}" srcOrd="28" destOrd="0" presId="urn:microsoft.com/office/officeart/2005/8/layout/default"/>
    <dgm:cxn modelId="{E7E9FCBD-888F-4848-A680-1C3CCA3C371B}" type="presParOf" srcId="{31EA5456-379B-4D70-8DD3-08D40BB64A91}" destId="{47C38932-2E50-4B7C-A20A-5E7933A7A6BC}" srcOrd="29" destOrd="0" presId="urn:microsoft.com/office/officeart/2005/8/layout/default"/>
    <dgm:cxn modelId="{65BE54EF-E0FA-40D6-B97A-F5E2C8EFF418}" type="presParOf" srcId="{31EA5456-379B-4D70-8DD3-08D40BB64A91}" destId="{81D801F4-3F6B-458F-8CD5-E1463198A6B6}" srcOrd="30" destOrd="0" presId="urn:microsoft.com/office/officeart/2005/8/layout/default"/>
    <dgm:cxn modelId="{FB545F22-284D-4F2C-9B2B-96A082077C2C}" type="presParOf" srcId="{31EA5456-379B-4D70-8DD3-08D40BB64A91}" destId="{DB78E0FE-6F76-4A6F-BBDD-8BA506D82124}" srcOrd="31" destOrd="0" presId="urn:microsoft.com/office/officeart/2005/8/layout/default"/>
    <dgm:cxn modelId="{5D72BE57-2558-4E48-BA45-17378F5F410F}" type="presParOf" srcId="{31EA5456-379B-4D70-8DD3-08D40BB64A91}" destId="{3F4D8ABF-4630-4E8E-A06F-994431817086}" srcOrd="32" destOrd="0" presId="urn:microsoft.com/office/officeart/2005/8/layout/default"/>
    <dgm:cxn modelId="{77FA7F0A-8D5D-47EE-A741-8DBF64F455C4}" type="presParOf" srcId="{31EA5456-379B-4D70-8DD3-08D40BB64A91}" destId="{58BE649D-1A28-46E1-84B4-B5C4E64D845F}" srcOrd="33" destOrd="0" presId="urn:microsoft.com/office/officeart/2005/8/layout/default"/>
    <dgm:cxn modelId="{68D67A62-6481-494D-9686-1DE79FD5234A}" type="presParOf" srcId="{31EA5456-379B-4D70-8DD3-08D40BB64A91}" destId="{4FFCBD17-F06E-4067-9BFE-AE030EB9F9C6}" srcOrd="34" destOrd="0" presId="urn:microsoft.com/office/officeart/2005/8/layout/default"/>
    <dgm:cxn modelId="{A749F257-E12D-469A-A78D-ACA364F57583}" type="presParOf" srcId="{31EA5456-379B-4D70-8DD3-08D40BB64A91}" destId="{B97626A3-F4D4-43D9-A90B-6399A9EF922E}" srcOrd="35" destOrd="0" presId="urn:microsoft.com/office/officeart/2005/8/layout/default"/>
    <dgm:cxn modelId="{CCF50600-908E-40C4-9FDC-C2EA0A53DAD9}" type="presParOf" srcId="{31EA5456-379B-4D70-8DD3-08D40BB64A91}" destId="{D05E5E7B-B056-4686-9914-7A22331B7CCB}" srcOrd="36" destOrd="0" presId="urn:microsoft.com/office/officeart/2005/8/layout/default"/>
    <dgm:cxn modelId="{A097CC7C-6358-4D6B-AEB2-416B4788EB07}" type="presParOf" srcId="{31EA5456-379B-4D70-8DD3-08D40BB64A91}" destId="{ABF8FD6D-D37A-4DFE-ABD5-29AB75F220DB}" srcOrd="37" destOrd="0" presId="urn:microsoft.com/office/officeart/2005/8/layout/default"/>
    <dgm:cxn modelId="{43753BA3-8770-4907-A53D-E32898457374}" type="presParOf" srcId="{31EA5456-379B-4D70-8DD3-08D40BB64A91}" destId="{B6350BF6-3DB4-4EC0-BF05-3F875419E2F3}" srcOrd="38" destOrd="0" presId="urn:microsoft.com/office/officeart/2005/8/layout/default"/>
    <dgm:cxn modelId="{05A42F20-49B9-4720-A010-999820077E15}" type="presParOf" srcId="{31EA5456-379B-4D70-8DD3-08D40BB64A91}" destId="{99CB0788-CC6C-4E24-9277-BFFBEA3D24EB}" srcOrd="39" destOrd="0" presId="urn:microsoft.com/office/officeart/2005/8/layout/default"/>
    <dgm:cxn modelId="{6C372699-C9F4-4AFB-AAF3-2CEC0EF0BFA3}" type="presParOf" srcId="{31EA5456-379B-4D70-8DD3-08D40BB64A91}" destId="{CC1ED37F-5517-4F0E-98C2-15F8685F5FC5}" srcOrd="40" destOrd="0" presId="urn:microsoft.com/office/officeart/2005/8/layout/default"/>
    <dgm:cxn modelId="{2F70D82C-7730-4056-B1D6-9552981E2D50}" type="presParOf" srcId="{31EA5456-379B-4D70-8DD3-08D40BB64A91}" destId="{97C4DE09-1945-4710-9A5C-5348B8978E1A}" srcOrd="41" destOrd="0" presId="urn:microsoft.com/office/officeart/2005/8/layout/default"/>
    <dgm:cxn modelId="{B539E193-D57D-492D-BB08-5164E279FEA8}" type="presParOf" srcId="{31EA5456-379B-4D70-8DD3-08D40BB64A91}" destId="{4385C8A8-9A68-49CD-B8A1-583418EF632C}" srcOrd="42" destOrd="0" presId="urn:microsoft.com/office/officeart/2005/8/layout/default"/>
    <dgm:cxn modelId="{C4E31956-3181-474E-BC4B-C153AB58DA82}" type="presParOf" srcId="{31EA5456-379B-4D70-8DD3-08D40BB64A91}" destId="{35983D82-9D29-450C-97F1-64F9E3DC5861}" srcOrd="43" destOrd="0" presId="urn:microsoft.com/office/officeart/2005/8/layout/default"/>
    <dgm:cxn modelId="{29852611-10BE-4088-B0E5-A4FEF98C31A9}" type="presParOf" srcId="{31EA5456-379B-4D70-8DD3-08D40BB64A91}" destId="{618C9B1F-2B15-4889-B6AE-56CDD58B6F30}" srcOrd="44" destOrd="0" presId="urn:microsoft.com/office/officeart/2005/8/layout/default"/>
    <dgm:cxn modelId="{26313B5D-3FCF-4318-A678-B3AA05E75B4D}" type="presParOf" srcId="{31EA5456-379B-4D70-8DD3-08D40BB64A91}" destId="{ADDB0663-9576-43B1-9643-0CAACF35927C}" srcOrd="45" destOrd="0" presId="urn:microsoft.com/office/officeart/2005/8/layout/default"/>
    <dgm:cxn modelId="{07028C0A-5E9D-4340-A84E-47563393C5A3}" type="presParOf" srcId="{31EA5456-379B-4D70-8DD3-08D40BB64A91}" destId="{7F7D69D7-F071-4C27-A3D6-2F2C89F02C81}" srcOrd="46" destOrd="0" presId="urn:microsoft.com/office/officeart/2005/8/layout/default"/>
    <dgm:cxn modelId="{00691102-BB37-4EA4-934E-CD8D193DBDDC}" type="presParOf" srcId="{31EA5456-379B-4D70-8DD3-08D40BB64A91}" destId="{283CE909-B914-405B-97E8-543351957B0E}" srcOrd="47" destOrd="0" presId="urn:microsoft.com/office/officeart/2005/8/layout/default"/>
    <dgm:cxn modelId="{F0E044AB-9688-474A-A375-03D8D65E24F8}" type="presParOf" srcId="{31EA5456-379B-4D70-8DD3-08D40BB64A91}" destId="{BAD33385-9D62-4D0A-BF5E-B3B2EDD3FEC2}" srcOrd="48" destOrd="0" presId="urn:microsoft.com/office/officeart/2005/8/layout/default"/>
    <dgm:cxn modelId="{06C61135-75F1-41C5-98FC-253755FB5497}" type="presParOf" srcId="{31EA5456-379B-4D70-8DD3-08D40BB64A91}" destId="{869C3790-C527-41E7-AE1A-A692044ECD47}" srcOrd="49" destOrd="0" presId="urn:microsoft.com/office/officeart/2005/8/layout/default"/>
    <dgm:cxn modelId="{5D8559EA-60C6-4D47-9EB3-A8990F66C08F}" type="presParOf" srcId="{31EA5456-379B-4D70-8DD3-08D40BB64A91}" destId="{C48783EB-637C-4264-97D1-7A2E1DD27DF8}" srcOrd="50" destOrd="0" presId="urn:microsoft.com/office/officeart/2005/8/layout/default"/>
    <dgm:cxn modelId="{F019BC65-8D96-411E-A543-BF750C9002F6}" type="presParOf" srcId="{31EA5456-379B-4D70-8DD3-08D40BB64A91}" destId="{DC34268C-2B32-4451-8ACB-A0FDC7B3BC50}" srcOrd="51" destOrd="0" presId="urn:microsoft.com/office/officeart/2005/8/layout/default"/>
    <dgm:cxn modelId="{615EDA73-55E0-401F-B913-0DECF347DF6F}" type="presParOf" srcId="{31EA5456-379B-4D70-8DD3-08D40BB64A91}" destId="{A76B05B9-D45D-4979-8B2C-36A6C1A215A4}" srcOrd="52" destOrd="0" presId="urn:microsoft.com/office/officeart/2005/8/layout/default"/>
    <dgm:cxn modelId="{C3115894-79D8-4D7E-A496-4F48A7D59A95}" type="presParOf" srcId="{31EA5456-379B-4D70-8DD3-08D40BB64A91}" destId="{E097CAA1-2315-478A-8578-A9E07204C6FF}" srcOrd="53" destOrd="0" presId="urn:microsoft.com/office/officeart/2005/8/layout/default"/>
    <dgm:cxn modelId="{896818F3-A029-4011-B040-EAA5DEB8E90B}" type="presParOf" srcId="{31EA5456-379B-4D70-8DD3-08D40BB64A91}" destId="{75E47A8B-ADFC-4FEB-85B8-75D006F7CD1E}" srcOrd="54" destOrd="0" presId="urn:microsoft.com/office/officeart/2005/8/layout/default"/>
    <dgm:cxn modelId="{84B26E05-EFEA-49C0-8477-16EFF6084238}" type="presParOf" srcId="{31EA5456-379B-4D70-8DD3-08D40BB64A91}" destId="{36928EA3-742B-4615-AA5D-4FA812AC0EAB}" srcOrd="55" destOrd="0" presId="urn:microsoft.com/office/officeart/2005/8/layout/default"/>
    <dgm:cxn modelId="{EA8B7FF4-C963-44BD-864C-12B2885FA1C2}" type="presParOf" srcId="{31EA5456-379B-4D70-8DD3-08D40BB64A91}" destId="{2DD0E3C0-7C89-4677-A773-6CC3E51D6CD3}" srcOrd="56" destOrd="0" presId="urn:microsoft.com/office/officeart/2005/8/layout/default"/>
    <dgm:cxn modelId="{2780F7B7-BB5C-4642-9F7B-059E3399674C}" type="presParOf" srcId="{31EA5456-379B-4D70-8DD3-08D40BB64A91}" destId="{020AABEC-169B-4DA2-BB83-98EA7461CD26}" srcOrd="57" destOrd="0" presId="urn:microsoft.com/office/officeart/2005/8/layout/default"/>
    <dgm:cxn modelId="{73AB8244-69E2-4F69-80C0-515397F3B98B}" type="presParOf" srcId="{31EA5456-379B-4D70-8DD3-08D40BB64A91}" destId="{4C045A92-4011-4C1C-B555-C1C280D6F941}" srcOrd="58" destOrd="0" presId="urn:microsoft.com/office/officeart/2005/8/layout/default"/>
    <dgm:cxn modelId="{4CB8E7E1-EF64-40F8-92AD-FEC3D695CA64}" type="presParOf" srcId="{31EA5456-379B-4D70-8DD3-08D40BB64A91}" destId="{1956EAB3-D83A-4D63-8792-40CF94701E30}" srcOrd="59" destOrd="0" presId="urn:microsoft.com/office/officeart/2005/8/layout/default"/>
    <dgm:cxn modelId="{EB9AB26D-D528-4636-930F-8D9F4A483640}" type="presParOf" srcId="{31EA5456-379B-4D70-8DD3-08D40BB64A91}" destId="{FB3A5825-F3FF-4A0B-A91D-FC1D148C4C0B}" srcOrd="60" destOrd="0" presId="urn:microsoft.com/office/officeart/2005/8/layout/default"/>
    <dgm:cxn modelId="{6EE1C5F2-AE58-45F1-883E-89950CC837E6}" type="presParOf" srcId="{31EA5456-379B-4D70-8DD3-08D40BB64A91}" destId="{F184130C-A068-4D72-9FCC-F354D83FC328}" srcOrd="61" destOrd="0" presId="urn:microsoft.com/office/officeart/2005/8/layout/default"/>
    <dgm:cxn modelId="{59BAEF57-DF54-4E96-8F69-90292313D0D4}" type="presParOf" srcId="{31EA5456-379B-4D70-8DD3-08D40BB64A91}" destId="{6755FF45-8AAE-41F4-BEEB-98649590472C}" srcOrd="62" destOrd="0" presId="urn:microsoft.com/office/officeart/2005/8/layout/default"/>
    <dgm:cxn modelId="{33F15D52-A478-4F83-97A4-A59EF1A64C5E}" type="presParOf" srcId="{31EA5456-379B-4D70-8DD3-08D40BB64A91}" destId="{044BF54E-A559-4296-A1B5-00FCC4CD6013}" srcOrd="63" destOrd="0" presId="urn:microsoft.com/office/officeart/2005/8/layout/default"/>
    <dgm:cxn modelId="{31DA971D-D485-4519-819F-CD735526A8F0}" type="presParOf" srcId="{31EA5456-379B-4D70-8DD3-08D40BB64A91}" destId="{D5B9A710-9E92-42E0-B5FC-1CD8E35369B2}" srcOrd="64" destOrd="0" presId="urn:microsoft.com/office/officeart/2005/8/layout/default"/>
    <dgm:cxn modelId="{F82A2000-AA67-4FA3-AE3A-390295F31812}" type="presParOf" srcId="{31EA5456-379B-4D70-8DD3-08D40BB64A91}" destId="{7F95A30C-9650-4A65-9188-42E9B402839F}" srcOrd="65" destOrd="0" presId="urn:microsoft.com/office/officeart/2005/8/layout/default"/>
    <dgm:cxn modelId="{2B922688-594A-4A31-99FA-C3EE34F735AB}" type="presParOf" srcId="{31EA5456-379B-4D70-8DD3-08D40BB64A91}" destId="{70C38B5A-8A95-4ECA-B85B-7078E142B0A1}" srcOrd="66" destOrd="0" presId="urn:microsoft.com/office/officeart/2005/8/layout/default"/>
    <dgm:cxn modelId="{CB4506BB-F2E4-4A24-8986-782CD2DC4E45}" type="presParOf" srcId="{31EA5456-379B-4D70-8DD3-08D40BB64A91}" destId="{B83F2CAB-D35D-43B2-AF4B-52F8E7DB83D5}" srcOrd="67" destOrd="0" presId="urn:microsoft.com/office/officeart/2005/8/layout/default"/>
    <dgm:cxn modelId="{D7007E58-7915-404B-9035-AA9833202AF0}" type="presParOf" srcId="{31EA5456-379B-4D70-8DD3-08D40BB64A91}" destId="{0AF1FADE-A037-4391-BB42-57AFE3784DA4}" srcOrd="68" destOrd="0" presId="urn:microsoft.com/office/officeart/2005/8/layout/default"/>
    <dgm:cxn modelId="{D1421014-255C-4316-84CA-8161A40CBEEC}" type="presParOf" srcId="{31EA5456-379B-4D70-8DD3-08D40BB64A91}" destId="{5EC0BCE6-AC0C-4676-B000-8DC387EEEDA7}" srcOrd="69" destOrd="0" presId="urn:microsoft.com/office/officeart/2005/8/layout/default"/>
    <dgm:cxn modelId="{0E088D9B-10CF-4D18-8079-DACEE0E265DE}" type="presParOf" srcId="{31EA5456-379B-4D70-8DD3-08D40BB64A91}" destId="{292D0D8D-7671-45DA-97A9-CC7CA2D0C2A6}" srcOrd="70" destOrd="0" presId="urn:microsoft.com/office/officeart/2005/8/layout/default"/>
    <dgm:cxn modelId="{215EF056-35F5-4C7A-8B03-2C0BE895BB2B}" type="presParOf" srcId="{31EA5456-379B-4D70-8DD3-08D40BB64A91}" destId="{4D4199C8-BA31-4145-8327-420899611487}" srcOrd="71" destOrd="0" presId="urn:microsoft.com/office/officeart/2005/8/layout/default"/>
    <dgm:cxn modelId="{7AC487E9-A27C-4A61-B9C6-7041D81F942E}" type="presParOf" srcId="{31EA5456-379B-4D70-8DD3-08D40BB64A91}" destId="{53C876F7-2B75-485B-872B-DDFD579B6FAC}" srcOrd="72" destOrd="0" presId="urn:microsoft.com/office/officeart/2005/8/layout/default"/>
    <dgm:cxn modelId="{FE57EEE4-185D-4463-9ADD-5C6B18485FB4}" type="presParOf" srcId="{31EA5456-379B-4D70-8DD3-08D40BB64A91}" destId="{27A28111-7745-4EE9-A122-AEE7CDBB6DDB}" srcOrd="73" destOrd="0" presId="urn:microsoft.com/office/officeart/2005/8/layout/default"/>
    <dgm:cxn modelId="{F54A2787-C007-4000-8919-45109F594815}" type="presParOf" srcId="{31EA5456-379B-4D70-8DD3-08D40BB64A91}" destId="{728BC321-F981-455C-8083-9A121292A287}" srcOrd="74" destOrd="0" presId="urn:microsoft.com/office/officeart/2005/8/layout/default"/>
    <dgm:cxn modelId="{544C8D93-F919-4E33-802F-9124ADEF5CE6}" type="presParOf" srcId="{31EA5456-379B-4D70-8DD3-08D40BB64A91}" destId="{8F1280F9-B11B-4C59-8849-2E4CF52FD954}" srcOrd="75" destOrd="0" presId="urn:microsoft.com/office/officeart/2005/8/layout/default"/>
    <dgm:cxn modelId="{9D93EF90-17DC-472D-96F6-DCE38AD56C17}" type="presParOf" srcId="{31EA5456-379B-4D70-8DD3-08D40BB64A91}" destId="{42128F8A-FEE1-4FB2-8BC4-2F4961AD9F3A}" srcOrd="76" destOrd="0" presId="urn:microsoft.com/office/officeart/2005/8/layout/default"/>
    <dgm:cxn modelId="{E2E07FBE-F82E-4BB4-8894-5AD5040C53F3}" type="presParOf" srcId="{31EA5456-379B-4D70-8DD3-08D40BB64A91}" destId="{1FA7F53D-6595-4D17-AB21-CADFAAD525EB}" srcOrd="77" destOrd="0" presId="urn:microsoft.com/office/officeart/2005/8/layout/default"/>
    <dgm:cxn modelId="{59ED8761-8F03-41A4-BCF4-F1D57EE2AE52}" type="presParOf" srcId="{31EA5456-379B-4D70-8DD3-08D40BB64A91}" destId="{3B6FF92C-F2B0-45FB-BC51-698DCCA4EC04}" srcOrd="7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4315BE-9F8C-43A2-8177-4CE9A6C226D6}">
      <dsp:nvSpPr>
        <dsp:cNvPr id="0" name=""/>
        <dsp:cNvSpPr/>
      </dsp:nvSpPr>
      <dsp:spPr>
        <a:xfrm>
          <a:off x="10499600" y="3362194"/>
          <a:ext cx="1407419" cy="5572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Orientation and Mobility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/>
            <a:t>Ian Connell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hlinkClick xmlns:r="http://schemas.openxmlformats.org/officeDocument/2006/relationships" r:id="rId1"/>
            </a:rPr>
            <a:t>Ian.Connell@maine.go</a:t>
          </a:r>
          <a:r>
            <a:rPr lang="en-US" sz="800" kern="1200" dirty="0">
              <a:hlinkClick xmlns:r="http://schemas.openxmlformats.org/officeDocument/2006/relationships" r:id="rId1"/>
            </a:rPr>
            <a:t>v</a:t>
          </a:r>
          <a:endParaRPr lang="en-US" sz="80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10499600" y="3362194"/>
        <a:ext cx="1407419" cy="557295"/>
      </dsp:txXfrm>
    </dsp:sp>
    <dsp:sp modelId="{223A3BD3-D0BA-4785-A630-465A1ECB0ECA}">
      <dsp:nvSpPr>
        <dsp:cNvPr id="0" name=""/>
        <dsp:cNvSpPr/>
      </dsp:nvSpPr>
      <dsp:spPr>
        <a:xfrm>
          <a:off x="48876" y="3174683"/>
          <a:ext cx="1440660" cy="5491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Orientation and Mobility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/>
            <a:t>Lauren Goldsmith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hlinkClick xmlns:r="http://schemas.openxmlformats.org/officeDocument/2006/relationships" r:id="rId2"/>
            </a:rPr>
            <a:t>Lauren.e.goldsmith</a:t>
          </a:r>
          <a:r>
            <a:rPr lang="en-US" sz="700" kern="1200" dirty="0">
              <a:latin typeface="Aptos Display" panose="02110004020202020204"/>
              <a:hlinkClick xmlns:r="http://schemas.openxmlformats.org/officeDocument/2006/relationships" r:id="rId2"/>
            </a:rPr>
            <a:t>@maine.gov</a:t>
          </a:r>
          <a:endParaRPr lang="en-US" sz="70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207-822-3375</a:t>
          </a:r>
        </a:p>
      </dsp:txBody>
      <dsp:txXfrm>
        <a:off x="48876" y="3174683"/>
        <a:ext cx="1440660" cy="549118"/>
      </dsp:txXfrm>
    </dsp:sp>
    <dsp:sp modelId="{0EE96A6C-2F7C-4204-B9A2-CFC174DB3A64}">
      <dsp:nvSpPr>
        <dsp:cNvPr id="0" name=""/>
        <dsp:cNvSpPr/>
      </dsp:nvSpPr>
      <dsp:spPr>
        <a:xfrm>
          <a:off x="0" y="146188"/>
          <a:ext cx="1414359" cy="5600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0"/>
            </a:lnSpc>
            <a:spcBef>
              <a:spcPct val="0"/>
            </a:spcBef>
            <a:spcAft>
              <a:spcPts val="0"/>
            </a:spcAft>
            <a:buNone/>
          </a:pPr>
          <a:endParaRPr lang="en-US" sz="800" kern="1200" dirty="0"/>
        </a:p>
        <a:p>
          <a:pPr marL="0" lvl="0" indent="0" algn="ctr" defTabSz="355600">
            <a:lnSpc>
              <a:spcPct val="0"/>
            </a:lnSpc>
            <a:spcBef>
              <a:spcPct val="0"/>
            </a:spcBef>
            <a:spcAft>
              <a:spcPts val="0"/>
            </a:spcAft>
            <a:buNone/>
          </a:pPr>
          <a:endParaRPr lang="en-US" sz="800" kern="1200" dirty="0"/>
        </a:p>
        <a:p>
          <a:pPr marL="0" lvl="0" indent="0" algn="ctr" defTabSz="355600">
            <a:lnSpc>
              <a:spcPct val="0"/>
            </a:lnSpc>
            <a:spcBef>
              <a:spcPct val="0"/>
            </a:spcBef>
            <a:spcAft>
              <a:spcPts val="0"/>
            </a:spcAft>
            <a:buNone/>
          </a:pPr>
          <a:endParaRPr lang="en-US" sz="800" kern="1200" dirty="0"/>
        </a:p>
        <a:p>
          <a:pPr marL="0" lvl="0" indent="0" algn="ctr" defTabSz="355600">
            <a:lnSpc>
              <a:spcPct val="0"/>
            </a:lnSpc>
            <a:spcBef>
              <a:spcPct val="0"/>
            </a:spcBef>
            <a:spcAft>
              <a:spcPts val="0"/>
            </a:spcAft>
            <a:buNone/>
          </a:pPr>
          <a:endParaRPr lang="en-US" sz="800" kern="1200" dirty="0"/>
        </a:p>
        <a:p>
          <a:pPr marL="0" lvl="0" indent="0" algn="ctr" defTabSz="355600">
            <a:lnSpc>
              <a:spcPct val="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Director BRS</a:t>
          </a:r>
        </a:p>
        <a:p>
          <a:pPr marL="0" lvl="0" indent="0" algn="ctr" defTabSz="355600">
            <a:lnSpc>
              <a:spcPct val="0"/>
            </a:lnSpc>
            <a:spcBef>
              <a:spcPct val="0"/>
            </a:spcBef>
            <a:spcAft>
              <a:spcPts val="0"/>
            </a:spcAft>
            <a:buNone/>
          </a:pPr>
          <a:endParaRPr lang="en-US" sz="800" kern="1200" dirty="0"/>
        </a:p>
      </dsp:txBody>
      <dsp:txXfrm>
        <a:off x="0" y="146188"/>
        <a:ext cx="1414359" cy="560041"/>
      </dsp:txXfrm>
    </dsp:sp>
    <dsp:sp modelId="{943E6B51-7308-4FBE-BF7E-04C7B34D9F8E}">
      <dsp:nvSpPr>
        <dsp:cNvPr id="0" name=""/>
        <dsp:cNvSpPr/>
      </dsp:nvSpPr>
      <dsp:spPr>
        <a:xfrm>
          <a:off x="65572" y="4641514"/>
          <a:ext cx="1440660" cy="5491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Rehab Counselor II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/>
            <a:t>Martha Moore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hlinkClick xmlns:r="http://schemas.openxmlformats.org/officeDocument/2006/relationships" r:id="rId3"/>
            </a:rPr>
            <a:t>Martha.moore@maine.gov</a:t>
          </a:r>
          <a:endParaRPr lang="en-US" sz="70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207-624-1014</a:t>
          </a:r>
        </a:p>
      </dsp:txBody>
      <dsp:txXfrm>
        <a:off x="65572" y="4641514"/>
        <a:ext cx="1440660" cy="549118"/>
      </dsp:txXfrm>
    </dsp:sp>
    <dsp:sp modelId="{0A5093E3-6194-41F4-AB2F-18CBF98159ED}">
      <dsp:nvSpPr>
        <dsp:cNvPr id="0" name=""/>
        <dsp:cNvSpPr/>
      </dsp:nvSpPr>
      <dsp:spPr>
        <a:xfrm>
          <a:off x="1698787" y="5371067"/>
          <a:ext cx="1440660" cy="5491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Orientation and Mobility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/>
            <a:t>Lindy Carroll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hlinkClick xmlns:r="http://schemas.openxmlformats.org/officeDocument/2006/relationships" r:id="rId4"/>
            </a:rPr>
            <a:t>Lindy.carroll@maine.gov</a:t>
          </a:r>
          <a:endParaRPr lang="en-US" sz="700" b="1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/>
            <a:t>207-458-7169</a:t>
          </a:r>
        </a:p>
      </dsp:txBody>
      <dsp:txXfrm>
        <a:off x="1698787" y="5371067"/>
        <a:ext cx="1440660" cy="549118"/>
      </dsp:txXfrm>
    </dsp:sp>
    <dsp:sp modelId="{7AF977EA-8F66-462F-9DB7-71679B8F3F12}">
      <dsp:nvSpPr>
        <dsp:cNvPr id="0" name=""/>
        <dsp:cNvSpPr/>
      </dsp:nvSpPr>
      <dsp:spPr>
        <a:xfrm>
          <a:off x="7260879" y="5124282"/>
          <a:ext cx="1440660" cy="5491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260879" y="5124282"/>
        <a:ext cx="1440660" cy="549118"/>
      </dsp:txXfrm>
    </dsp:sp>
    <dsp:sp modelId="{2AC6DB13-7815-42EE-B6D4-6E24F6E7D681}">
      <dsp:nvSpPr>
        <dsp:cNvPr id="0" name=""/>
        <dsp:cNvSpPr/>
      </dsp:nvSpPr>
      <dsp:spPr>
        <a:xfrm>
          <a:off x="5337249" y="4218388"/>
          <a:ext cx="1440660" cy="5491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Rehab Counselor I</a:t>
          </a:r>
          <a:endParaRPr lang="en-US" sz="800" b="1" kern="120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/>
            <a:t>Brenda Rasimowicz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>
              <a:hlinkClick xmlns:r="http://schemas.openxmlformats.org/officeDocument/2006/relationships" r:id="rId5"/>
            </a:rPr>
            <a:t>Brenda.Rasimowicz@maine.gov</a:t>
          </a:r>
          <a:endParaRPr lang="en-US" sz="700" kern="120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207-530-.0285</a:t>
          </a:r>
        </a:p>
      </dsp:txBody>
      <dsp:txXfrm>
        <a:off x="5337249" y="4218388"/>
        <a:ext cx="1440660" cy="549118"/>
      </dsp:txXfrm>
    </dsp:sp>
    <dsp:sp modelId="{32CDB6E7-84D5-4F9E-91C8-17E52BFCCEF6}">
      <dsp:nvSpPr>
        <dsp:cNvPr id="0" name=""/>
        <dsp:cNvSpPr/>
      </dsp:nvSpPr>
      <dsp:spPr>
        <a:xfrm>
          <a:off x="5337249" y="3461045"/>
          <a:ext cx="1495826" cy="5666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Rehab Counselor I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/>
            <a:t>VACANT</a:t>
          </a:r>
        </a:p>
      </dsp:txBody>
      <dsp:txXfrm>
        <a:off x="5337249" y="3461045"/>
        <a:ext cx="1495826" cy="566679"/>
      </dsp:txXfrm>
    </dsp:sp>
    <dsp:sp modelId="{50336CD6-0A1A-41FA-AF64-158E9B6D2B30}">
      <dsp:nvSpPr>
        <dsp:cNvPr id="0" name=""/>
        <dsp:cNvSpPr/>
      </dsp:nvSpPr>
      <dsp:spPr>
        <a:xfrm>
          <a:off x="5319749" y="1077559"/>
          <a:ext cx="1414359" cy="5600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/>
            <a:t>Director – DBVI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>
              <a:solidFill>
                <a:schemeClr val="tx1"/>
              </a:solidFill>
            </a:rPr>
            <a:t>Elissa Rowe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>
              <a:hlinkClick xmlns:r="http://schemas.openxmlformats.org/officeDocument/2006/relationships" r:id="rId6"/>
            </a:rPr>
            <a:t>Elissa.rowe@maine.</a:t>
          </a:r>
          <a:r>
            <a:rPr lang="en-US" sz="800" kern="1200">
              <a:hlinkClick xmlns:r="http://schemas.openxmlformats.org/officeDocument/2006/relationships" r:id="rId6"/>
            </a:rPr>
            <a:t>gov</a:t>
          </a:r>
          <a:endParaRPr lang="en-US" sz="800" kern="120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207-623-7954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5319749" y="1077559"/>
        <a:ext cx="1414359" cy="560041"/>
      </dsp:txXfrm>
    </dsp:sp>
    <dsp:sp modelId="{54CE29BD-139C-4F4F-925F-2614B2795D7D}">
      <dsp:nvSpPr>
        <dsp:cNvPr id="0" name=""/>
        <dsp:cNvSpPr/>
      </dsp:nvSpPr>
      <dsp:spPr>
        <a:xfrm>
          <a:off x="8882377" y="4826646"/>
          <a:ext cx="1440660" cy="5572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Orientation and Mobility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 dirty="0"/>
            <a:t>Esther Buter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hlinkClick xmlns:r="http://schemas.openxmlformats.org/officeDocument/2006/relationships" r:id="rId7"/>
            </a:rPr>
            <a:t>Esther.l.butler@maine.gov</a:t>
          </a:r>
          <a:endParaRPr lang="en-US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207-458-7818</a:t>
          </a:r>
        </a:p>
      </dsp:txBody>
      <dsp:txXfrm>
        <a:off x="8882377" y="4826646"/>
        <a:ext cx="1440660" cy="557204"/>
      </dsp:txXfrm>
    </dsp:sp>
    <dsp:sp modelId="{2671231F-6B83-44D4-AFF8-C76025BC6D91}">
      <dsp:nvSpPr>
        <dsp:cNvPr id="0" name=""/>
        <dsp:cNvSpPr/>
      </dsp:nvSpPr>
      <dsp:spPr>
        <a:xfrm>
          <a:off x="5319598" y="4914962"/>
          <a:ext cx="1440660" cy="5491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Rehab Counselor I</a:t>
          </a:r>
          <a:endParaRPr lang="en-US" sz="800" b="1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 dirty="0"/>
            <a:t>Heather Gilmour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hlinkClick xmlns:r="http://schemas.openxmlformats.org/officeDocument/2006/relationships" r:id="rId8"/>
            </a:rPr>
            <a:t>Heather.j.Gilmour@maine</a:t>
          </a:r>
          <a:r>
            <a:rPr lang="en-US" sz="600" kern="1200" dirty="0">
              <a:hlinkClick xmlns:r="http://schemas.openxmlformats.org/officeDocument/2006/relationships" r:id="rId8"/>
            </a:rPr>
            <a:t>.gov</a:t>
          </a:r>
          <a:endParaRPr lang="en-US" sz="6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207-707-2192</a:t>
          </a:r>
        </a:p>
      </dsp:txBody>
      <dsp:txXfrm>
        <a:off x="5319598" y="4914962"/>
        <a:ext cx="1440660" cy="549118"/>
      </dsp:txXfrm>
    </dsp:sp>
    <dsp:sp modelId="{AF135AB9-54CA-41B1-8A41-FD819860BEE0}">
      <dsp:nvSpPr>
        <dsp:cNvPr id="0" name=""/>
        <dsp:cNvSpPr/>
      </dsp:nvSpPr>
      <dsp:spPr>
        <a:xfrm>
          <a:off x="5319246" y="6197375"/>
          <a:ext cx="1440660" cy="5963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/>
            <a:t>Rehab Counselor I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/>
            <a:t>Amy McLean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>
              <a:hlinkClick xmlns:r="http://schemas.openxmlformats.org/officeDocument/2006/relationships" r:id="rId9"/>
            </a:rPr>
            <a:t>Amy.mclean@maine.gov</a:t>
          </a:r>
          <a:endParaRPr lang="en-US" sz="700" kern="120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/>
            <a:t>207423-5084</a:t>
          </a:r>
        </a:p>
      </dsp:txBody>
      <dsp:txXfrm>
        <a:off x="5319246" y="6197375"/>
        <a:ext cx="1440660" cy="596369"/>
      </dsp:txXfrm>
    </dsp:sp>
    <dsp:sp modelId="{4F387532-0432-4DD5-AA13-82A50B09A3A0}">
      <dsp:nvSpPr>
        <dsp:cNvPr id="0" name=""/>
        <dsp:cNvSpPr/>
      </dsp:nvSpPr>
      <dsp:spPr>
        <a:xfrm>
          <a:off x="724249" y="1393068"/>
          <a:ext cx="1440660" cy="6760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0" kern="1200"/>
            <a:t>Outreach and Employment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/>
            <a:t>Sharisse Roberts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>
              <a:hlinkClick xmlns:r="http://schemas.openxmlformats.org/officeDocument/2006/relationships" r:id="rId10"/>
            </a:rPr>
            <a:t>Sharisse.g.Roberts@maine.gov</a:t>
          </a:r>
          <a:endParaRPr lang="en-US" sz="700" b="1" kern="120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0" kern="1200"/>
            <a:t>207-441-3013</a:t>
          </a:r>
        </a:p>
      </dsp:txBody>
      <dsp:txXfrm>
        <a:off x="724249" y="1393068"/>
        <a:ext cx="1440660" cy="676086"/>
      </dsp:txXfrm>
    </dsp:sp>
    <dsp:sp modelId="{BF7D3258-FD31-45D0-91C2-046D5FAA8594}">
      <dsp:nvSpPr>
        <dsp:cNvPr id="0" name=""/>
        <dsp:cNvSpPr/>
      </dsp:nvSpPr>
      <dsp:spPr>
        <a:xfrm>
          <a:off x="3059187" y="1470069"/>
          <a:ext cx="1414359" cy="5600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Youth and Family Services Coordinator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/>
            <a:t>Jessica Cavanaugh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hlinkClick xmlns:r="http://schemas.openxmlformats.org/officeDocument/2006/relationships" r:id="rId11"/>
            </a:rPr>
            <a:t>Jessica.Cavanaugh@maine.gov</a:t>
          </a:r>
          <a:endParaRPr lang="en-US" sz="700" kern="1200" dirty="0"/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207-816-0415</a:t>
          </a:r>
        </a:p>
      </dsp:txBody>
      <dsp:txXfrm>
        <a:off x="3059187" y="1470069"/>
        <a:ext cx="1414359" cy="560041"/>
      </dsp:txXfrm>
    </dsp:sp>
    <dsp:sp modelId="{49A2D18D-3B0A-493C-8470-C00CBFB6ABF9}">
      <dsp:nvSpPr>
        <dsp:cNvPr id="0" name=""/>
        <dsp:cNvSpPr/>
      </dsp:nvSpPr>
      <dsp:spPr>
        <a:xfrm>
          <a:off x="5279669" y="1797959"/>
          <a:ext cx="1439101" cy="6760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Assistant Director-DBVI      </a:t>
          </a:r>
          <a:r>
            <a:rPr lang="en-US" sz="800" b="1" kern="1200"/>
            <a:t>Annette Stevens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>
              <a:hlinkClick xmlns:r="http://schemas.openxmlformats.org/officeDocument/2006/relationships" r:id="rId12"/>
            </a:rPr>
            <a:t>Annette.m.stevens@maine.gov</a:t>
          </a:r>
          <a:endParaRPr lang="en-US" sz="700" kern="120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/>
            <a:t>207-530-6432</a:t>
          </a:r>
        </a:p>
      </dsp:txBody>
      <dsp:txXfrm>
        <a:off x="5279669" y="1797959"/>
        <a:ext cx="1439101" cy="676086"/>
      </dsp:txXfrm>
    </dsp:sp>
    <dsp:sp modelId="{81D801F4-3F6B-458F-8CD5-E1463198A6B6}">
      <dsp:nvSpPr>
        <dsp:cNvPr id="0" name=""/>
        <dsp:cNvSpPr/>
      </dsp:nvSpPr>
      <dsp:spPr>
        <a:xfrm>
          <a:off x="5345949" y="2760901"/>
          <a:ext cx="1414359" cy="5600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/>
            <a:t>Rehab Services Manager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/>
            <a:t>Diane Frigon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>
              <a:hlinkClick xmlns:r="http://schemas.openxmlformats.org/officeDocument/2006/relationships" r:id="rId13"/>
            </a:rPr>
            <a:t>Diane.t.Frigon@maine.gov</a:t>
          </a:r>
          <a:endParaRPr lang="en-US" sz="700" kern="120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/>
            <a:t>207-446-8404</a:t>
          </a:r>
        </a:p>
      </dsp:txBody>
      <dsp:txXfrm>
        <a:off x="5345949" y="2760901"/>
        <a:ext cx="1414359" cy="560041"/>
      </dsp:txXfrm>
    </dsp:sp>
    <dsp:sp modelId="{3F4D8ABF-4630-4E8E-A06F-994431817086}">
      <dsp:nvSpPr>
        <dsp:cNvPr id="0" name=""/>
        <dsp:cNvSpPr/>
      </dsp:nvSpPr>
      <dsp:spPr>
        <a:xfrm>
          <a:off x="6886834" y="2332655"/>
          <a:ext cx="1440660" cy="5491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/>
            <a:t>Secretary Associate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/>
            <a:t>Jennifer Birmele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>
              <a:hlinkClick xmlns:r="http://schemas.openxmlformats.org/officeDocument/2006/relationships" r:id="rId14"/>
            </a:rPr>
            <a:t>Jennifer.Birmele@maine.gov</a:t>
          </a:r>
          <a:r>
            <a:rPr lang="en-US" sz="700" kern="1200"/>
            <a:t>   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/>
            <a:t>207-623-7948</a:t>
          </a:r>
        </a:p>
      </dsp:txBody>
      <dsp:txXfrm>
        <a:off x="6886834" y="2332655"/>
        <a:ext cx="1440660" cy="549118"/>
      </dsp:txXfrm>
    </dsp:sp>
    <dsp:sp modelId="{4FFCBD17-F06E-4067-9BFE-AE030EB9F9C6}">
      <dsp:nvSpPr>
        <dsp:cNvPr id="0" name=""/>
        <dsp:cNvSpPr/>
      </dsp:nvSpPr>
      <dsp:spPr>
        <a:xfrm>
          <a:off x="3516107" y="2462942"/>
          <a:ext cx="1414359" cy="5600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BEP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/>
            <a:t>Laurie Monroe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>
              <a:hlinkClick xmlns:r="http://schemas.openxmlformats.org/officeDocument/2006/relationships" r:id="rId15"/>
            </a:rPr>
            <a:t>Laurie.a.Monroe@maine.gov</a:t>
          </a:r>
          <a:endParaRPr lang="en-US" sz="800" kern="120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207-215-4986</a:t>
          </a:r>
        </a:p>
      </dsp:txBody>
      <dsp:txXfrm>
        <a:off x="3516107" y="2462942"/>
        <a:ext cx="1414359" cy="560041"/>
      </dsp:txXfrm>
    </dsp:sp>
    <dsp:sp modelId="{D05E5E7B-B056-4686-9914-7A22331B7CCB}">
      <dsp:nvSpPr>
        <dsp:cNvPr id="0" name=""/>
        <dsp:cNvSpPr/>
      </dsp:nvSpPr>
      <dsp:spPr>
        <a:xfrm>
          <a:off x="8901184" y="5580317"/>
          <a:ext cx="1388762" cy="5499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Orientation and Mobility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/>
            <a:t>Coretta Cooper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hlinkClick xmlns:r="http://schemas.openxmlformats.org/officeDocument/2006/relationships" r:id="rId16"/>
            </a:rPr>
            <a:t>Coretta.cooper@maine.gov</a:t>
          </a:r>
          <a:endParaRPr lang="en-US" sz="70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207-592-0253</a:t>
          </a:r>
        </a:p>
      </dsp:txBody>
      <dsp:txXfrm>
        <a:off x="8901184" y="5580317"/>
        <a:ext cx="1388762" cy="549903"/>
      </dsp:txXfrm>
    </dsp:sp>
    <dsp:sp modelId="{B6350BF6-3DB4-4EC0-BF05-3F875419E2F3}">
      <dsp:nvSpPr>
        <dsp:cNvPr id="0" name=""/>
        <dsp:cNvSpPr/>
      </dsp:nvSpPr>
      <dsp:spPr>
        <a:xfrm>
          <a:off x="1669519" y="2407761"/>
          <a:ext cx="1440660" cy="56984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0" kern="1200"/>
            <a:t>Regional Director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/>
            <a:t>Tim Small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0" kern="1200">
              <a:hlinkClick xmlns:r="http://schemas.openxmlformats.org/officeDocument/2006/relationships" r:id="rId17"/>
            </a:rPr>
            <a:t>Timothy.e.small@maine.gov</a:t>
          </a:r>
          <a:r>
            <a:rPr lang="en-US" sz="700" b="0" kern="1200"/>
            <a:t>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0" kern="1200"/>
            <a:t>207-212-1603</a:t>
          </a:r>
        </a:p>
      </dsp:txBody>
      <dsp:txXfrm>
        <a:off x="1669519" y="2407761"/>
        <a:ext cx="1440660" cy="569847"/>
      </dsp:txXfrm>
    </dsp:sp>
    <dsp:sp modelId="{CC1ED37F-5517-4F0E-98C2-15F8685F5FC5}">
      <dsp:nvSpPr>
        <dsp:cNvPr id="0" name=""/>
        <dsp:cNvSpPr/>
      </dsp:nvSpPr>
      <dsp:spPr>
        <a:xfrm>
          <a:off x="7193392" y="4835466"/>
          <a:ext cx="1459367" cy="5776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/>
            <a:t>Blindness Rehab Specialist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/>
            <a:t>Kim Delano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>
              <a:hlinkClick xmlns:r="http://schemas.openxmlformats.org/officeDocument/2006/relationships" r:id="rId18"/>
            </a:rPr>
            <a:t>Kimberly.delano@maine.gov</a:t>
          </a:r>
          <a:endParaRPr lang="en-US" sz="700" kern="120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/>
            <a:t>207-213-5281</a:t>
          </a:r>
        </a:p>
      </dsp:txBody>
      <dsp:txXfrm>
        <a:off x="7193392" y="4835466"/>
        <a:ext cx="1459367" cy="577601"/>
      </dsp:txXfrm>
    </dsp:sp>
    <dsp:sp modelId="{4385C8A8-9A68-49CD-B8A1-583418EF632C}">
      <dsp:nvSpPr>
        <dsp:cNvPr id="0" name=""/>
        <dsp:cNvSpPr/>
      </dsp:nvSpPr>
      <dsp:spPr>
        <a:xfrm>
          <a:off x="8899776" y="4031371"/>
          <a:ext cx="1410789" cy="55397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Blindness Rehab Specialist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/>
            <a:t>Corina Wilson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hlinkClick xmlns:r="http://schemas.openxmlformats.org/officeDocument/2006/relationships" r:id="rId19"/>
            </a:rPr>
            <a:t>Corina.Wilson@maine.gov</a:t>
          </a:r>
          <a:endParaRPr lang="en-US" sz="7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207-542-5952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 dirty="0"/>
        </a:p>
      </dsp:txBody>
      <dsp:txXfrm>
        <a:off x="8899776" y="4031371"/>
        <a:ext cx="1410789" cy="553976"/>
      </dsp:txXfrm>
    </dsp:sp>
    <dsp:sp modelId="{618C9B1F-2B15-4889-B6AE-56CDD58B6F30}">
      <dsp:nvSpPr>
        <dsp:cNvPr id="0" name=""/>
        <dsp:cNvSpPr/>
      </dsp:nvSpPr>
      <dsp:spPr>
        <a:xfrm>
          <a:off x="8882377" y="2548201"/>
          <a:ext cx="1409129" cy="5579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/>
            <a:t>Regional Director</a:t>
          </a:r>
          <a:endParaRPr lang="en-US" sz="700" b="1" kern="120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/>
            <a:t>Carrie Brooker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>
              <a:hlinkClick xmlns:r="http://schemas.openxmlformats.org/officeDocument/2006/relationships" r:id="rId20"/>
            </a:rPr>
            <a:t>Carrie.z.brooker@maine.gov</a:t>
          </a:r>
          <a:endParaRPr lang="en-US" sz="700" kern="120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/>
            <a:t>207-949-0843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8882377" y="2548201"/>
        <a:ext cx="1409129" cy="557989"/>
      </dsp:txXfrm>
    </dsp:sp>
    <dsp:sp modelId="{7F7D69D7-F071-4C27-A3D6-2F2C89F02C81}">
      <dsp:nvSpPr>
        <dsp:cNvPr id="0" name=""/>
        <dsp:cNvSpPr/>
      </dsp:nvSpPr>
      <dsp:spPr>
        <a:xfrm>
          <a:off x="5326488" y="5506514"/>
          <a:ext cx="1440660" cy="5491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/>
            <a:t>Rehab Counselor I</a:t>
          </a:r>
          <a:endParaRPr lang="en-US" sz="700" b="1" kern="120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/>
            <a:t>Chelsie Lohmann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>
              <a:hlinkClick xmlns:r="http://schemas.openxmlformats.org/officeDocument/2006/relationships" r:id="rId21"/>
            </a:rPr>
            <a:t>Cheslie.a.lohman@maine.gov</a:t>
          </a:r>
          <a:endParaRPr lang="en-US" sz="700" kern="120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/>
            <a:t>207-212-4994</a:t>
          </a:r>
        </a:p>
      </dsp:txBody>
      <dsp:txXfrm>
        <a:off x="5326488" y="5506514"/>
        <a:ext cx="1440660" cy="549118"/>
      </dsp:txXfrm>
    </dsp:sp>
    <dsp:sp modelId="{BAD33385-9D62-4D0A-BF5E-B3B2EDD3FEC2}">
      <dsp:nvSpPr>
        <dsp:cNvPr id="0" name=""/>
        <dsp:cNvSpPr/>
      </dsp:nvSpPr>
      <dsp:spPr>
        <a:xfrm>
          <a:off x="7212200" y="3280852"/>
          <a:ext cx="1440660" cy="5491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Blindness Rehab Specialist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/>
            <a:t>Courtney Tabor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hlinkClick xmlns:r="http://schemas.openxmlformats.org/officeDocument/2006/relationships" r:id="rId22"/>
            </a:rPr>
            <a:t>Courtney.tabor@maine.gov</a:t>
          </a:r>
          <a:endParaRPr lang="en-US" sz="70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/>
            <a:t>207-530-1572</a:t>
          </a:r>
          <a:endParaRPr lang="en-US" sz="700" kern="1200" dirty="0"/>
        </a:p>
      </dsp:txBody>
      <dsp:txXfrm>
        <a:off x="7212200" y="3280852"/>
        <a:ext cx="1440660" cy="549118"/>
      </dsp:txXfrm>
    </dsp:sp>
    <dsp:sp modelId="{C48783EB-637C-4264-97D1-7A2E1DD27DF8}">
      <dsp:nvSpPr>
        <dsp:cNvPr id="0" name=""/>
        <dsp:cNvSpPr/>
      </dsp:nvSpPr>
      <dsp:spPr>
        <a:xfrm>
          <a:off x="1629188" y="3185837"/>
          <a:ext cx="1440660" cy="5492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0" kern="1200" dirty="0"/>
            <a:t>Orientation and Mobility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/>
            <a:t>Caitlyn Blodget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hlinkClick xmlns:r="http://schemas.openxmlformats.org/officeDocument/2006/relationships" r:id="rId23"/>
            </a:rPr>
            <a:t>Caitlyn.y.Blodget@maine.gov</a:t>
          </a:r>
          <a:endParaRPr lang="en-US" sz="70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207-458-2216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 dirty="0"/>
        </a:p>
      </dsp:txBody>
      <dsp:txXfrm>
        <a:off x="1629188" y="3185837"/>
        <a:ext cx="1440660" cy="549299"/>
      </dsp:txXfrm>
    </dsp:sp>
    <dsp:sp modelId="{A76B05B9-D45D-4979-8B2C-36A6C1A215A4}">
      <dsp:nvSpPr>
        <dsp:cNvPr id="0" name=""/>
        <dsp:cNvSpPr/>
      </dsp:nvSpPr>
      <dsp:spPr>
        <a:xfrm>
          <a:off x="3297252" y="3196428"/>
          <a:ext cx="1439101" cy="5486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Orientation and Mobility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/>
            <a:t>Shelby Cotreau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hlinkClick xmlns:r="http://schemas.openxmlformats.org/officeDocument/2006/relationships" r:id="rId24"/>
            </a:rPr>
            <a:t>Shelby.Cotreau@maine.gov</a:t>
          </a:r>
          <a:endParaRPr lang="en-US" sz="70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207-699-6852</a:t>
          </a:r>
        </a:p>
      </dsp:txBody>
      <dsp:txXfrm>
        <a:off x="3297252" y="3196428"/>
        <a:ext cx="1439101" cy="548635"/>
      </dsp:txXfrm>
    </dsp:sp>
    <dsp:sp modelId="{75E47A8B-ADFC-4FEB-85B8-75D006F7CD1E}">
      <dsp:nvSpPr>
        <dsp:cNvPr id="0" name=""/>
        <dsp:cNvSpPr/>
      </dsp:nvSpPr>
      <dsp:spPr>
        <a:xfrm>
          <a:off x="68288" y="3965387"/>
          <a:ext cx="1440660" cy="5491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Aptos Display" panose="02110004020202020204"/>
            </a:rPr>
            <a:t>Rehab Counselor II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/>
            <a:t>Railey Guthrie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hlinkClick xmlns:r="http://schemas.openxmlformats.org/officeDocument/2006/relationships" r:id="rId25"/>
            </a:rPr>
            <a:t>Railey.b.Guthrie@maine.gov</a:t>
          </a:r>
          <a:endParaRPr lang="en-US" sz="70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207-592-2087</a:t>
          </a:r>
        </a:p>
      </dsp:txBody>
      <dsp:txXfrm>
        <a:off x="68288" y="3965387"/>
        <a:ext cx="1440660" cy="549118"/>
      </dsp:txXfrm>
    </dsp:sp>
    <dsp:sp modelId="{2DD0E3C0-7C89-4677-A773-6CC3E51D6CD3}">
      <dsp:nvSpPr>
        <dsp:cNvPr id="0" name=""/>
        <dsp:cNvSpPr/>
      </dsp:nvSpPr>
      <dsp:spPr>
        <a:xfrm>
          <a:off x="3258882" y="4690445"/>
          <a:ext cx="1440660" cy="5491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Rehab Counselor II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/>
            <a:t>Trevor Whitney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hlinkClick xmlns:r="http://schemas.openxmlformats.org/officeDocument/2006/relationships" r:id="rId26"/>
            </a:rPr>
            <a:t>Trevor.whitney@maine.gov</a:t>
          </a:r>
          <a:endParaRPr lang="en-US" sz="70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Aptos Display" panose="02110004020202020204"/>
            </a:rPr>
            <a:t>207-707-2135</a:t>
          </a:r>
          <a:endParaRPr lang="en-US" sz="700" kern="1200" dirty="0"/>
        </a:p>
      </dsp:txBody>
      <dsp:txXfrm>
        <a:off x="3258882" y="4690445"/>
        <a:ext cx="1440660" cy="549118"/>
      </dsp:txXfrm>
    </dsp:sp>
    <dsp:sp modelId="{4C045A92-4011-4C1C-B555-C1C280D6F941}">
      <dsp:nvSpPr>
        <dsp:cNvPr id="0" name=""/>
        <dsp:cNvSpPr/>
      </dsp:nvSpPr>
      <dsp:spPr>
        <a:xfrm>
          <a:off x="8882377" y="3302456"/>
          <a:ext cx="1459367" cy="5579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/>
            <a:t>Orientation and Mobility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/>
            <a:t>Alicia Stevens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>
              <a:hlinkClick xmlns:r="http://schemas.openxmlformats.org/officeDocument/2006/relationships" r:id="rId27"/>
            </a:rPr>
            <a:t>Alicia.k.stevens@maine.gov</a:t>
          </a:r>
          <a:endParaRPr lang="en-US" sz="700" kern="120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/>
            <a:t>207-530-1006	</a:t>
          </a:r>
        </a:p>
      </dsp:txBody>
      <dsp:txXfrm>
        <a:off x="8882377" y="3302456"/>
        <a:ext cx="1459367" cy="557989"/>
      </dsp:txXfrm>
    </dsp:sp>
    <dsp:sp modelId="{FB3A5825-F3FF-4A0B-A91D-FC1D148C4C0B}">
      <dsp:nvSpPr>
        <dsp:cNvPr id="0" name=""/>
        <dsp:cNvSpPr/>
      </dsp:nvSpPr>
      <dsp:spPr>
        <a:xfrm>
          <a:off x="1660593" y="4671969"/>
          <a:ext cx="1435631" cy="5572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Orientation and Mobility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/>
            <a:t>Kim Stumph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hlinkClick xmlns:r="http://schemas.openxmlformats.org/officeDocument/2006/relationships" r:id="rId28"/>
            </a:rPr>
            <a:t>Kimberly.a.stumph@maine.gov</a:t>
          </a:r>
          <a:endParaRPr lang="en-US" sz="70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Aptos Display" panose="02110004020202020204"/>
            </a:rPr>
            <a:t>207-446-7779</a:t>
          </a:r>
        </a:p>
      </dsp:txBody>
      <dsp:txXfrm>
        <a:off x="1660593" y="4671969"/>
        <a:ext cx="1435631" cy="557295"/>
      </dsp:txXfrm>
    </dsp:sp>
    <dsp:sp modelId="{6755FF45-8AAE-41F4-BEEB-98649590472C}">
      <dsp:nvSpPr>
        <dsp:cNvPr id="0" name=""/>
        <dsp:cNvSpPr/>
      </dsp:nvSpPr>
      <dsp:spPr>
        <a:xfrm>
          <a:off x="1617496" y="3965392"/>
          <a:ext cx="1435631" cy="5491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Rehab Counselor II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/>
            <a:t>Nick Kidwell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hlinkClick xmlns:r="http://schemas.openxmlformats.org/officeDocument/2006/relationships" r:id="rId29"/>
            </a:rPr>
            <a:t>Nicholas.Kidwell@maine.gov</a:t>
          </a:r>
          <a:endParaRPr lang="en-US" sz="70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207-385-5866</a:t>
          </a:r>
        </a:p>
      </dsp:txBody>
      <dsp:txXfrm>
        <a:off x="1617496" y="3965392"/>
        <a:ext cx="1435631" cy="549118"/>
      </dsp:txXfrm>
    </dsp:sp>
    <dsp:sp modelId="{D5B9A710-9E92-42E0-B5FC-1CD8E35369B2}">
      <dsp:nvSpPr>
        <dsp:cNvPr id="0" name=""/>
        <dsp:cNvSpPr/>
      </dsp:nvSpPr>
      <dsp:spPr>
        <a:xfrm>
          <a:off x="3246939" y="3965392"/>
          <a:ext cx="1439101" cy="5491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Orientation and Mobility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/>
            <a:t>Jordan Kim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hlinkClick xmlns:r="http://schemas.openxmlformats.org/officeDocument/2006/relationships" r:id="rId30"/>
            </a:rPr>
            <a:t>Jordan.kim@maine.gov</a:t>
          </a:r>
          <a:endParaRPr lang="en-US" sz="70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207-458-4104</a:t>
          </a:r>
        </a:p>
      </dsp:txBody>
      <dsp:txXfrm>
        <a:off x="3246939" y="3965392"/>
        <a:ext cx="1439101" cy="549118"/>
      </dsp:txXfrm>
    </dsp:sp>
    <dsp:sp modelId="{70C38B5A-8A95-4ECA-B85B-7078E142B0A1}">
      <dsp:nvSpPr>
        <dsp:cNvPr id="0" name=""/>
        <dsp:cNvSpPr/>
      </dsp:nvSpPr>
      <dsp:spPr>
        <a:xfrm>
          <a:off x="0" y="6270520"/>
          <a:ext cx="1605204" cy="5491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0" y="6270520"/>
        <a:ext cx="1605204" cy="549118"/>
      </dsp:txXfrm>
    </dsp:sp>
    <dsp:sp modelId="{0AF1FADE-A037-4391-BB42-57AFE3784DA4}">
      <dsp:nvSpPr>
        <dsp:cNvPr id="0" name=""/>
        <dsp:cNvSpPr/>
      </dsp:nvSpPr>
      <dsp:spPr>
        <a:xfrm>
          <a:off x="7192512" y="4003350"/>
          <a:ext cx="1440660" cy="5667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Rehab Counselor II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/>
            <a:t>Sophia Demaio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hlinkClick xmlns:r="http://schemas.openxmlformats.org/officeDocument/2006/relationships" r:id="rId31"/>
            </a:rPr>
            <a:t>Sophia.demaio@maine.gov</a:t>
          </a:r>
          <a:endParaRPr lang="en-US" sz="70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207-458-6419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7192512" y="4003350"/>
        <a:ext cx="1440660" cy="566739"/>
      </dsp:txXfrm>
    </dsp:sp>
    <dsp:sp modelId="{292D0D8D-7671-45DA-97A9-CC7CA2D0C2A6}">
      <dsp:nvSpPr>
        <dsp:cNvPr id="0" name=""/>
        <dsp:cNvSpPr/>
      </dsp:nvSpPr>
      <dsp:spPr>
        <a:xfrm>
          <a:off x="10612946" y="6069522"/>
          <a:ext cx="1575282" cy="6166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10612946" y="6069522"/>
        <a:ext cx="1575282" cy="616675"/>
      </dsp:txXfrm>
    </dsp:sp>
    <dsp:sp modelId="{53C876F7-2B75-485B-872B-DDFD579B6FAC}">
      <dsp:nvSpPr>
        <dsp:cNvPr id="0" name=""/>
        <dsp:cNvSpPr/>
      </dsp:nvSpPr>
      <dsp:spPr>
        <a:xfrm>
          <a:off x="10533469" y="4815642"/>
          <a:ext cx="1388762" cy="5491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Orientation and Mobility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/>
            <a:t>VACANT	</a:t>
          </a:r>
          <a:endParaRPr lang="en-US" sz="700" kern="1200" dirty="0"/>
        </a:p>
      </dsp:txBody>
      <dsp:txXfrm>
        <a:off x="10533469" y="4815642"/>
        <a:ext cx="1388762" cy="549118"/>
      </dsp:txXfrm>
    </dsp:sp>
    <dsp:sp modelId="{728BC321-F981-455C-8083-9A121292A287}">
      <dsp:nvSpPr>
        <dsp:cNvPr id="0" name=""/>
        <dsp:cNvSpPr/>
      </dsp:nvSpPr>
      <dsp:spPr>
        <a:xfrm>
          <a:off x="10482979" y="4030873"/>
          <a:ext cx="1440660" cy="5491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/>
            <a:t>Rehab Counselor II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/>
            <a:t>Tony Moulton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>
              <a:hlinkClick xmlns:r="http://schemas.openxmlformats.org/officeDocument/2006/relationships" r:id="rId32"/>
            </a:rPr>
            <a:t>Tony.moulton@maine.gov</a:t>
          </a:r>
          <a:endParaRPr lang="en-US" sz="700" kern="120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/>
            <a:t>207-458-4671</a:t>
          </a:r>
        </a:p>
      </dsp:txBody>
      <dsp:txXfrm>
        <a:off x="10482979" y="4030873"/>
        <a:ext cx="1440660" cy="549118"/>
      </dsp:txXfrm>
    </dsp:sp>
    <dsp:sp modelId="{42128F8A-FEE1-4FB2-8BC4-2F4961AD9F3A}">
      <dsp:nvSpPr>
        <dsp:cNvPr id="0" name=""/>
        <dsp:cNvSpPr/>
      </dsp:nvSpPr>
      <dsp:spPr>
        <a:xfrm>
          <a:off x="10747568" y="0"/>
          <a:ext cx="1440660" cy="5491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/>
            <a:t>.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0747568" y="0"/>
        <a:ext cx="1440660" cy="549118"/>
      </dsp:txXfrm>
    </dsp:sp>
    <dsp:sp modelId="{3B6FF92C-F2B0-45FB-BC51-698DCCA4EC04}">
      <dsp:nvSpPr>
        <dsp:cNvPr id="0" name=""/>
        <dsp:cNvSpPr/>
      </dsp:nvSpPr>
      <dsp:spPr>
        <a:xfrm>
          <a:off x="0" y="0"/>
          <a:ext cx="1632862" cy="4963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0" y="0"/>
        <a:ext cx="1632862" cy="4963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BDD3D-A960-4676-8FA2-BA6FC25622FB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06605-D069-490E-A2C5-E7E60A351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819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E06605-D069-490E-A2C5-E7E60A351B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941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487AA-5351-1967-8481-777C95086B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4413BE-E5CF-6C91-929E-561F3CA0DE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90CA2-B343-5AD2-C7D9-EA3108D56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5700-D520-4060-9CEB-6C647858956B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C5B70-34A1-73DC-B4E1-F15FA5827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B25D5-59C9-0E44-6489-7C64E2E90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C929-1AF4-41D1-9DDF-C89241231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815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A0923-AC14-1430-6B9B-3A2CB919F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69509E-7858-79DE-71FB-91D5D34FB3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52C15-B631-B8A0-C7A0-E64AB3E95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5700-D520-4060-9CEB-6C647858956B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740349-3DFE-1726-4D39-2DA814133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E335EB-9A78-F955-1E94-A34511568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C929-1AF4-41D1-9DDF-C89241231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50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F751D8-6F0E-4C09-172D-06FA8FBF65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995CB6-6E9A-752E-3FB7-757CA0B7E4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9E5C94-6616-09EE-C96D-9860FA704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5700-D520-4060-9CEB-6C647858956B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F0726-FE06-5884-3970-344DC7A23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F6A0B-D0A9-94E1-7B7A-45C4613AD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C929-1AF4-41D1-9DDF-C89241231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856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9DA99-DE29-2505-5F47-F625BE0CF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1281A-8133-0404-7E99-B59DFE9D3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A676C-6EAA-95E0-B3F6-9DB8902E4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5700-D520-4060-9CEB-6C647858956B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FBB01-A4B4-77B6-7460-F554B6EC8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E4582-EAB7-E618-0B5B-DF7F44F61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C929-1AF4-41D1-9DDF-C89241231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286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01CFC-D367-102E-772E-7BEC4797A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A83F65-A8A3-544F-981A-258F85B9F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0F121-589A-3734-CD30-01827B8EF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5700-D520-4060-9CEB-6C647858956B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68ABF6-9FAB-4961-A875-5C15F1804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A6929-46FE-7085-ECC3-6ADF301F9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C929-1AF4-41D1-9DDF-C89241231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411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F4AF2-151A-B543-DF4B-585127F5D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FE4AA-57E4-96A5-D03F-769901CE1B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B92CB7-135A-9781-B72F-1CCC7D0EC6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AB949F-F1D9-A381-8566-51691BBE1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5700-D520-4060-9CEB-6C647858956B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82394-B338-C2CA-8EA5-1536A9CA5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331C4B-8B14-F744-1006-790200092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C929-1AF4-41D1-9DDF-C89241231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872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C9FD6-35A8-0865-ED13-8DB0B71E7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BEBE54-C385-D5F6-05D7-1FC5C77CA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4939B8-2B1A-4A8A-739E-3D7CEEB242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7C7581-02D7-BF73-F855-E1639B12C8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3275F5-45B0-6CC6-71AA-D1B88C7D80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1BE495-EE86-AD84-DB3B-75BD80285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5700-D520-4060-9CEB-6C647858956B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3890DC-9BA6-CF8A-C755-C6E41F528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CDE55-75FE-82AD-6F2F-73BFA31BC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C929-1AF4-41D1-9DDF-C89241231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580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56CFD-65FB-A88B-A258-5905B5674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AA066D-0D38-EE67-B2A1-2B8BBE92D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5700-D520-4060-9CEB-6C647858956B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04F47A-DC2D-5585-E0BB-2D7EDA1D3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F58D34-D0F9-6389-9061-4BF27A5CB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C929-1AF4-41D1-9DDF-C89241231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8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4BC2E2-BB5B-8AE3-91E6-9604D283D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5700-D520-4060-9CEB-6C647858956B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E6ECA8-9DBB-9361-8165-62E811CB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62189-C852-363E-D575-CDCEF1CED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C929-1AF4-41D1-9DDF-C89241231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134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5DA27-1F1F-4AD7-C7B4-A9992FD15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BF9D9-AB9A-0D18-FC03-9C517C603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9AA3E2-AE1F-221E-BF15-88B5AFB62C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A51EFF-CF43-17D0-E47D-7C6C2BECF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5700-D520-4060-9CEB-6C647858956B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C9EDCD-E2FA-2DF1-90E1-5155679D1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9B6770-B4A6-F893-4F70-3AB832DA8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C929-1AF4-41D1-9DDF-C89241231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516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D76FC-3C3A-FA74-D62C-95CFC5C52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38A39B-B2F5-C40F-458F-72D041FB4D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3B54AA-0520-6E9A-A635-A9F443DEDA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53ACAC-EA71-869A-4885-73F653CF8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5700-D520-4060-9CEB-6C647858956B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B27E5C-D21A-0FFF-2010-91038395A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5E302A-B91E-69DD-2485-1F44A792E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C929-1AF4-41D1-9DDF-C89241231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071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5DCBCC-1C03-7947-B391-A56DC3804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A7906-E6A4-0E9F-A364-2981C7D3AC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535FF-ECAB-49B0-8E4E-105AA2E5E5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615700-D520-4060-9CEB-6C647858956B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CFE4B-1125-3640-698D-81C85D62B8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4251CB-5885-7718-0AC4-9F977C54FB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5DC929-1AF4-41D1-9DDF-C89241231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58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11590C2-408E-1ECA-999C-FCB52E81C5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3460241"/>
              </p:ext>
            </p:extLst>
          </p:nvPr>
        </p:nvGraphicFramePr>
        <p:xfrm>
          <a:off x="20053" y="30079"/>
          <a:ext cx="12188229" cy="71587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82C31F0-4B0E-1E51-7B9B-50B70DBE374C}"/>
              </a:ext>
            </a:extLst>
          </p:cNvPr>
          <p:cNvCxnSpPr>
            <a:cxnSpLocks/>
          </p:cNvCxnSpPr>
          <p:nvPr/>
        </p:nvCxnSpPr>
        <p:spPr>
          <a:xfrm flipV="1">
            <a:off x="9508481" y="3078230"/>
            <a:ext cx="0" cy="27625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9EC4BBF-F365-BF98-4A56-4EDEDB055C53}"/>
              </a:ext>
            </a:extLst>
          </p:cNvPr>
          <p:cNvCxnSpPr>
            <a:cxnSpLocks/>
          </p:cNvCxnSpPr>
          <p:nvPr/>
        </p:nvCxnSpPr>
        <p:spPr>
          <a:xfrm flipH="1">
            <a:off x="2514600" y="2204350"/>
            <a:ext cx="275012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849FB4-BEED-7DC2-9C54-EAB6AEE5F80C}"/>
              </a:ext>
            </a:extLst>
          </p:cNvPr>
          <p:cNvCxnSpPr>
            <a:cxnSpLocks/>
          </p:cNvCxnSpPr>
          <p:nvPr/>
        </p:nvCxnSpPr>
        <p:spPr>
          <a:xfrm flipH="1" flipV="1">
            <a:off x="7916172" y="2089104"/>
            <a:ext cx="1647579" cy="1022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C058B30-D0C6-249A-8360-DAA9783F4410}"/>
              </a:ext>
            </a:extLst>
          </p:cNvPr>
          <p:cNvCxnSpPr>
            <a:cxnSpLocks/>
          </p:cNvCxnSpPr>
          <p:nvPr/>
        </p:nvCxnSpPr>
        <p:spPr>
          <a:xfrm flipV="1">
            <a:off x="1626182" y="1173143"/>
            <a:ext cx="1" cy="2679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1B22E4E-64D3-8AE6-A392-04DE68C8E2A1}"/>
              </a:ext>
            </a:extLst>
          </p:cNvPr>
          <p:cNvCxnSpPr>
            <a:cxnSpLocks/>
          </p:cNvCxnSpPr>
          <p:nvPr/>
        </p:nvCxnSpPr>
        <p:spPr>
          <a:xfrm flipV="1">
            <a:off x="2439186" y="2968017"/>
            <a:ext cx="0" cy="2204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FFEC7F0-7BD1-076F-EBA4-0B633E3B8BBA}"/>
              </a:ext>
            </a:extLst>
          </p:cNvPr>
          <p:cNvCxnSpPr>
            <a:cxnSpLocks/>
          </p:cNvCxnSpPr>
          <p:nvPr/>
        </p:nvCxnSpPr>
        <p:spPr>
          <a:xfrm>
            <a:off x="2765418" y="3241468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B786B3B-0B43-4F80-0591-5528D17B32E0}"/>
              </a:ext>
            </a:extLst>
          </p:cNvPr>
          <p:cNvCxnSpPr>
            <a:cxnSpLocks/>
          </p:cNvCxnSpPr>
          <p:nvPr/>
        </p:nvCxnSpPr>
        <p:spPr>
          <a:xfrm flipV="1">
            <a:off x="3889663" y="1173143"/>
            <a:ext cx="0" cy="3020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178007F-36CD-30EE-0A29-4DECF7A3FF7C}"/>
              </a:ext>
            </a:extLst>
          </p:cNvPr>
          <p:cNvCxnSpPr>
            <a:cxnSpLocks/>
          </p:cNvCxnSpPr>
          <p:nvPr/>
        </p:nvCxnSpPr>
        <p:spPr>
          <a:xfrm flipH="1">
            <a:off x="4987636" y="2810693"/>
            <a:ext cx="37405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F8E9151-9AFA-A938-AE1E-0716B9386466}"/>
              </a:ext>
            </a:extLst>
          </p:cNvPr>
          <p:cNvCxnSpPr>
            <a:cxnSpLocks/>
          </p:cNvCxnSpPr>
          <p:nvPr/>
        </p:nvCxnSpPr>
        <p:spPr>
          <a:xfrm flipH="1">
            <a:off x="1626182" y="1137025"/>
            <a:ext cx="3735505" cy="1085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919F436B-78E2-7498-D4CD-D2DA69634176}"/>
              </a:ext>
            </a:extLst>
          </p:cNvPr>
          <p:cNvCxnSpPr>
            <a:cxnSpLocks/>
          </p:cNvCxnSpPr>
          <p:nvPr/>
        </p:nvCxnSpPr>
        <p:spPr>
          <a:xfrm flipV="1">
            <a:off x="6072936" y="4061453"/>
            <a:ext cx="0" cy="1791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7022691D-8138-BAC6-772B-3F0C735553C1}"/>
              </a:ext>
            </a:extLst>
          </p:cNvPr>
          <p:cNvCxnSpPr>
            <a:cxnSpLocks/>
          </p:cNvCxnSpPr>
          <p:nvPr/>
        </p:nvCxnSpPr>
        <p:spPr>
          <a:xfrm flipV="1">
            <a:off x="6062472" y="1660257"/>
            <a:ext cx="0" cy="1549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38C873A-07A3-6746-FFCD-EE89B716406D}"/>
              </a:ext>
            </a:extLst>
          </p:cNvPr>
          <p:cNvCxnSpPr>
            <a:cxnSpLocks/>
          </p:cNvCxnSpPr>
          <p:nvPr/>
        </p:nvCxnSpPr>
        <p:spPr>
          <a:xfrm flipV="1">
            <a:off x="6062472" y="3354485"/>
            <a:ext cx="0" cy="1490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DAFB9B33-C664-C82B-140D-CBDAD4AF5F96}"/>
              </a:ext>
            </a:extLst>
          </p:cNvPr>
          <p:cNvCxnSpPr>
            <a:cxnSpLocks/>
          </p:cNvCxnSpPr>
          <p:nvPr/>
        </p:nvCxnSpPr>
        <p:spPr>
          <a:xfrm>
            <a:off x="6072936" y="2492588"/>
            <a:ext cx="0" cy="2698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15E2C1E-226F-B933-57BF-73C2CA83B86F}"/>
              </a:ext>
            </a:extLst>
          </p:cNvPr>
          <p:cNvCxnSpPr>
            <a:cxnSpLocks/>
          </p:cNvCxnSpPr>
          <p:nvPr/>
        </p:nvCxnSpPr>
        <p:spPr>
          <a:xfrm>
            <a:off x="2514600" y="2204350"/>
            <a:ext cx="0" cy="1601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" name="Picture 54" descr="Logo&#10;&#10;AI-generated content may be incorrect.">
            <a:extLst>
              <a:ext uri="{FF2B5EF4-FFF2-40B4-BE49-F238E27FC236}">
                <a16:creationId xmlns:a16="http://schemas.microsoft.com/office/drawing/2014/main" id="{21FB04B5-A3BA-E13E-E8FE-E9FE644DB41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0603" y="67296"/>
            <a:ext cx="2167128" cy="7223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E5A2482-1332-B82B-0086-2EC7126EFCED}"/>
              </a:ext>
            </a:extLst>
          </p:cNvPr>
          <p:cNvSpPr txBox="1"/>
          <p:nvPr/>
        </p:nvSpPr>
        <p:spPr>
          <a:xfrm>
            <a:off x="11558016" y="17922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87BA876-77AF-5180-888D-811D670B7931}"/>
              </a:ext>
            </a:extLst>
          </p:cNvPr>
          <p:cNvSpPr txBox="1"/>
          <p:nvPr/>
        </p:nvSpPr>
        <p:spPr>
          <a:xfrm>
            <a:off x="10835640" y="22043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EDBC06EB-1D84-32D7-8069-2B1E32110635}"/>
              </a:ext>
            </a:extLst>
          </p:cNvPr>
          <p:cNvCxnSpPr>
            <a:cxnSpLocks/>
          </p:cNvCxnSpPr>
          <p:nvPr/>
        </p:nvCxnSpPr>
        <p:spPr>
          <a:xfrm flipH="1">
            <a:off x="9563751" y="2089104"/>
            <a:ext cx="14398" cy="48457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DADFE71-BD5C-CBF6-789A-1CED74036ABD}"/>
              </a:ext>
            </a:extLst>
          </p:cNvPr>
          <p:cNvCxnSpPr>
            <a:cxnSpLocks/>
          </p:cNvCxnSpPr>
          <p:nvPr/>
        </p:nvCxnSpPr>
        <p:spPr>
          <a:xfrm flipV="1">
            <a:off x="7916172" y="1173143"/>
            <a:ext cx="0" cy="92618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19100E6-A81E-5307-63E2-C14A9CAFDD31}"/>
              </a:ext>
            </a:extLst>
          </p:cNvPr>
          <p:cNvCxnSpPr>
            <a:cxnSpLocks/>
          </p:cNvCxnSpPr>
          <p:nvPr/>
        </p:nvCxnSpPr>
        <p:spPr>
          <a:xfrm flipH="1">
            <a:off x="6790944" y="1441082"/>
            <a:ext cx="6400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3F178D6-8405-B796-3A05-AAAC77E1C182}"/>
              </a:ext>
            </a:extLst>
          </p:cNvPr>
          <p:cNvCxnSpPr>
            <a:cxnSpLocks/>
          </p:cNvCxnSpPr>
          <p:nvPr/>
        </p:nvCxnSpPr>
        <p:spPr>
          <a:xfrm>
            <a:off x="7431024" y="1441082"/>
            <a:ext cx="0" cy="8940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73293057-5141-5328-CB8E-AC8F718F2D8B}"/>
              </a:ext>
            </a:extLst>
          </p:cNvPr>
          <p:cNvCxnSpPr>
            <a:cxnSpLocks/>
          </p:cNvCxnSpPr>
          <p:nvPr/>
        </p:nvCxnSpPr>
        <p:spPr>
          <a:xfrm>
            <a:off x="4878613" y="1182300"/>
            <a:ext cx="0" cy="10220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C552B44-3AD6-6A33-F302-80D533328E5E}"/>
              </a:ext>
            </a:extLst>
          </p:cNvPr>
          <p:cNvCxnSpPr>
            <a:cxnSpLocks/>
          </p:cNvCxnSpPr>
          <p:nvPr/>
        </p:nvCxnSpPr>
        <p:spPr>
          <a:xfrm flipH="1">
            <a:off x="6790944" y="1173143"/>
            <a:ext cx="112522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9104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455</Words>
  <Application>Microsoft Office PowerPoint</Application>
  <PresentationFormat>Widescreen</PresentationFormat>
  <Paragraphs>152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State of Maine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Birmele, Jennifer</dc:creator>
  <cp:lastModifiedBy>Birmele, Jennifer</cp:lastModifiedBy>
  <cp:revision>2</cp:revision>
  <cp:lastPrinted>2026-01-15T16:30:10Z</cp:lastPrinted>
  <dcterms:created xsi:type="dcterms:W3CDTF">2025-09-19T12:03:15Z</dcterms:created>
  <dcterms:modified xsi:type="dcterms:W3CDTF">2026-01-15T17:16:32Z</dcterms:modified>
</cp:coreProperties>
</file>