
<file path=[Content_Types].xml><?xml version="1.0" encoding="utf-8"?>
<Types xmlns="http://schemas.openxmlformats.org/package/2006/content-types">
  <Default Extension="bin" ContentType="application/vnd.openxmlformats-officedocument.oleObject"/>
  <Default Extension="png" ContentType="image/png"/>
  <Default Extension="jpeg" ContentType="image/jpeg"/>
  <Default Extension="wmf" ContentType="image/x-w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1"/>
  </p:notesMasterIdLst>
  <p:sldIdLst>
    <p:sldId id="27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5" r:id="rId18"/>
    <p:sldId id="273" r:id="rId19"/>
    <p:sldId id="274" r:id="rId2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92" d="100"/>
          <a:sy n="92" d="100"/>
        </p:scale>
        <p:origin x="-942" y="-90"/>
      </p:cViewPr>
      <p:guideLst>
        <p:guide orient="horz" pos="2160"/>
        <p:guide pos="2880"/>
      </p:guideLst>
    </p:cSldViewPr>
  </p:slideViewPr>
  <p:notesTextViewPr>
    <p:cViewPr>
      <p:scale>
        <a:sx n="1" d="1"/>
        <a:sy n="1" d="1"/>
      </p:scale>
      <p:origin x="0" y="24"/>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9.wmf"/><Relationship Id="rId1" Type="http://schemas.openxmlformats.org/officeDocument/2006/relationships/image" Target="../media/image8.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2CB8E15-BDD6-4B08-BC27-BE92715476D1}" type="datetimeFigureOut">
              <a:rPr lang="en-US" smtClean="0"/>
              <a:t>8/30/2013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6F30D19-54D6-4321-BEED-44417E586167}" type="slidenum">
              <a:rPr lang="en-US" smtClean="0"/>
              <a:t>‹#›</a:t>
            </a:fld>
            <a:endParaRPr lang="en-US"/>
          </a:p>
        </p:txBody>
      </p:sp>
    </p:spTree>
    <p:extLst>
      <p:ext uri="{BB962C8B-B14F-4D97-AF65-F5344CB8AC3E}">
        <p14:creationId xmlns:p14="http://schemas.microsoft.com/office/powerpoint/2010/main" val="174783481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Transition Career Exploration Workshop is a product of the Maine Department of Labor.  We encourage partners</a:t>
            </a:r>
            <a:r>
              <a:rPr lang="en-US" baseline="0" dirty="0" smtClean="0"/>
              <a:t> to use the tools provided here, but request that the Maine Department of Labor, Division of Vocational Rehabilitation branding remain on all materials.  Please contact your </a:t>
            </a:r>
            <a:r>
              <a:rPr lang="en-US" baseline="0" smtClean="0"/>
              <a:t>local </a:t>
            </a:r>
            <a:r>
              <a:rPr lang="en-US" baseline="0" smtClean="0"/>
              <a:t>Division </a:t>
            </a:r>
            <a:r>
              <a:rPr lang="en-US" baseline="0" dirty="0" smtClean="0"/>
              <a:t>of Vocational Rehabilitation (DVR) office with any questions.  www.maine.gov/rehab</a:t>
            </a:r>
          </a:p>
          <a:p>
            <a:endParaRPr lang="en-US" dirty="0"/>
          </a:p>
        </p:txBody>
      </p:sp>
      <p:sp>
        <p:nvSpPr>
          <p:cNvPr id="4" name="Slide Number Placeholder 3"/>
          <p:cNvSpPr>
            <a:spLocks noGrp="1"/>
          </p:cNvSpPr>
          <p:nvPr>
            <p:ph type="sldNum" sz="quarter" idx="10"/>
          </p:nvPr>
        </p:nvSpPr>
        <p:spPr/>
        <p:txBody>
          <a:bodyPr/>
          <a:lstStyle/>
          <a:p>
            <a:fld id="{EDC713F1-F873-4892-928F-1CAE888B4B27}" type="slidenum">
              <a:rPr lang="en-US" smtClean="0"/>
              <a:t>1</a:t>
            </a:fld>
            <a:endParaRPr lang="en-US"/>
          </a:p>
        </p:txBody>
      </p:sp>
    </p:spTree>
    <p:extLst>
      <p:ext uri="{BB962C8B-B14F-4D97-AF65-F5344CB8AC3E}">
        <p14:creationId xmlns:p14="http://schemas.microsoft.com/office/powerpoint/2010/main" val="117126568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Slide Number Placeholder 6"/>
          <p:cNvSpPr>
            <a:spLocks noGrp="1"/>
          </p:cNvSpPr>
          <p:nvPr>
            <p:ph type="sldNum" sz="quarter" idx="5"/>
          </p:nvPr>
        </p:nvSpPr>
        <p:spPr>
          <a:noFill/>
        </p:spPr>
        <p:txBody>
          <a:bodyPr/>
          <a:lstStyle>
            <a:lvl1pPr defTabSz="914374" eaLnBrk="0" hangingPunct="0">
              <a:defRPr>
                <a:solidFill>
                  <a:schemeClr val="tx1"/>
                </a:solidFill>
                <a:latin typeface="Calibri" pitchFamily="34" charset="0"/>
                <a:cs typeface="Arial" charset="0"/>
              </a:defRPr>
            </a:lvl1pPr>
            <a:lvl2pPr marL="726531" indent="-279435" defTabSz="914374" eaLnBrk="0" hangingPunct="0">
              <a:defRPr>
                <a:solidFill>
                  <a:schemeClr val="tx1"/>
                </a:solidFill>
                <a:latin typeface="Calibri" pitchFamily="34" charset="0"/>
                <a:cs typeface="Arial" charset="0"/>
              </a:defRPr>
            </a:lvl2pPr>
            <a:lvl3pPr marL="1117740" indent="-223548" defTabSz="914374" eaLnBrk="0" hangingPunct="0">
              <a:defRPr>
                <a:solidFill>
                  <a:schemeClr val="tx1"/>
                </a:solidFill>
                <a:latin typeface="Calibri" pitchFamily="34" charset="0"/>
                <a:cs typeface="Arial" charset="0"/>
              </a:defRPr>
            </a:lvl3pPr>
            <a:lvl4pPr marL="1564836" indent="-223548" defTabSz="914374" eaLnBrk="0" hangingPunct="0">
              <a:defRPr>
                <a:solidFill>
                  <a:schemeClr val="tx1"/>
                </a:solidFill>
                <a:latin typeface="Calibri" pitchFamily="34" charset="0"/>
                <a:cs typeface="Arial" charset="0"/>
              </a:defRPr>
            </a:lvl4pPr>
            <a:lvl5pPr marL="2011931" indent="-223548" defTabSz="914374" eaLnBrk="0" hangingPunct="0">
              <a:defRPr>
                <a:solidFill>
                  <a:schemeClr val="tx1"/>
                </a:solidFill>
                <a:latin typeface="Calibri" pitchFamily="34" charset="0"/>
                <a:cs typeface="Arial" charset="0"/>
              </a:defRPr>
            </a:lvl5pPr>
            <a:lvl6pPr marL="2459027" indent="-223548" defTabSz="914374" eaLnBrk="0" fontAlgn="base" hangingPunct="0">
              <a:spcBef>
                <a:spcPct val="0"/>
              </a:spcBef>
              <a:spcAft>
                <a:spcPct val="0"/>
              </a:spcAft>
              <a:defRPr>
                <a:solidFill>
                  <a:schemeClr val="tx1"/>
                </a:solidFill>
                <a:latin typeface="Calibri" pitchFamily="34" charset="0"/>
                <a:cs typeface="Arial" charset="0"/>
              </a:defRPr>
            </a:lvl6pPr>
            <a:lvl7pPr marL="2906123" indent="-223548" defTabSz="914374" eaLnBrk="0" fontAlgn="base" hangingPunct="0">
              <a:spcBef>
                <a:spcPct val="0"/>
              </a:spcBef>
              <a:spcAft>
                <a:spcPct val="0"/>
              </a:spcAft>
              <a:defRPr>
                <a:solidFill>
                  <a:schemeClr val="tx1"/>
                </a:solidFill>
                <a:latin typeface="Calibri" pitchFamily="34" charset="0"/>
                <a:cs typeface="Arial" charset="0"/>
              </a:defRPr>
            </a:lvl7pPr>
            <a:lvl8pPr marL="3353219" indent="-223548" defTabSz="914374" eaLnBrk="0" fontAlgn="base" hangingPunct="0">
              <a:spcBef>
                <a:spcPct val="0"/>
              </a:spcBef>
              <a:spcAft>
                <a:spcPct val="0"/>
              </a:spcAft>
              <a:defRPr>
                <a:solidFill>
                  <a:schemeClr val="tx1"/>
                </a:solidFill>
                <a:latin typeface="Calibri" pitchFamily="34" charset="0"/>
                <a:cs typeface="Arial" charset="0"/>
              </a:defRPr>
            </a:lvl8pPr>
            <a:lvl9pPr marL="3800315" indent="-223548" defTabSz="914374" eaLnBrk="0" fontAlgn="base" hangingPunct="0">
              <a:spcBef>
                <a:spcPct val="0"/>
              </a:spcBef>
              <a:spcAft>
                <a:spcPct val="0"/>
              </a:spcAft>
              <a:defRPr>
                <a:solidFill>
                  <a:schemeClr val="tx1"/>
                </a:solidFill>
                <a:latin typeface="Calibri" pitchFamily="34" charset="0"/>
                <a:cs typeface="Arial" charset="0"/>
              </a:defRPr>
            </a:lvl9pPr>
          </a:lstStyle>
          <a:p>
            <a:pPr eaLnBrk="1" hangingPunct="1"/>
            <a:fld id="{B0A1BBEF-4387-4160-87E6-C1457004687A}" type="slidenum">
              <a:rPr lang="en-US" smtClean="0"/>
              <a:pPr eaLnBrk="1" hangingPunct="1"/>
              <a:t>10</a:t>
            </a:fld>
            <a:endParaRPr lang="en-US" smtClean="0"/>
          </a:p>
        </p:txBody>
      </p:sp>
      <p:sp>
        <p:nvSpPr>
          <p:cNvPr id="119811" name="Slide Number Placeholder 6"/>
          <p:cNvSpPr txBox="1">
            <a:spLocks noGrp="1"/>
          </p:cNvSpPr>
          <p:nvPr/>
        </p:nvSpPr>
        <p:spPr bwMode="auto">
          <a:xfrm>
            <a:off x="3885120" y="8683994"/>
            <a:ext cx="2971336" cy="4584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13" tIns="45707" rIns="91413" bIns="45707" anchor="b"/>
          <a:lstStyle>
            <a:lvl1pPr defTabSz="966788" eaLnBrk="0" hangingPunct="0">
              <a:defRPr>
                <a:solidFill>
                  <a:schemeClr val="tx1"/>
                </a:solidFill>
                <a:latin typeface="Calibri" pitchFamily="34" charset="0"/>
                <a:cs typeface="Arial" charset="0"/>
              </a:defRPr>
            </a:lvl1pPr>
            <a:lvl2pPr marL="742950" indent="-285750" defTabSz="966788" eaLnBrk="0" hangingPunct="0">
              <a:defRPr>
                <a:solidFill>
                  <a:schemeClr val="tx1"/>
                </a:solidFill>
                <a:latin typeface="Calibri" pitchFamily="34" charset="0"/>
                <a:cs typeface="Arial" charset="0"/>
              </a:defRPr>
            </a:lvl2pPr>
            <a:lvl3pPr marL="1143000" indent="-228600" defTabSz="966788" eaLnBrk="0" hangingPunct="0">
              <a:defRPr>
                <a:solidFill>
                  <a:schemeClr val="tx1"/>
                </a:solidFill>
                <a:latin typeface="Calibri" pitchFamily="34" charset="0"/>
                <a:cs typeface="Arial" charset="0"/>
              </a:defRPr>
            </a:lvl3pPr>
            <a:lvl4pPr marL="1600200" indent="-228600" defTabSz="966788" eaLnBrk="0" hangingPunct="0">
              <a:defRPr>
                <a:solidFill>
                  <a:schemeClr val="tx1"/>
                </a:solidFill>
                <a:latin typeface="Calibri" pitchFamily="34" charset="0"/>
                <a:cs typeface="Arial" charset="0"/>
              </a:defRPr>
            </a:lvl4pPr>
            <a:lvl5pPr marL="2057400" indent="-228600" defTabSz="966788" eaLnBrk="0" hangingPunct="0">
              <a:defRPr>
                <a:solidFill>
                  <a:schemeClr val="tx1"/>
                </a:solidFill>
                <a:latin typeface="Calibri" pitchFamily="34" charset="0"/>
                <a:cs typeface="Arial" charset="0"/>
              </a:defRPr>
            </a:lvl5pPr>
            <a:lvl6pPr marL="2514600" indent="-228600" defTabSz="966788" eaLnBrk="0" fontAlgn="base" hangingPunct="0">
              <a:spcBef>
                <a:spcPct val="0"/>
              </a:spcBef>
              <a:spcAft>
                <a:spcPct val="0"/>
              </a:spcAft>
              <a:defRPr>
                <a:solidFill>
                  <a:schemeClr val="tx1"/>
                </a:solidFill>
                <a:latin typeface="Calibri" pitchFamily="34" charset="0"/>
                <a:cs typeface="Arial" charset="0"/>
              </a:defRPr>
            </a:lvl6pPr>
            <a:lvl7pPr marL="2971800" indent="-228600" defTabSz="966788" eaLnBrk="0" fontAlgn="base" hangingPunct="0">
              <a:spcBef>
                <a:spcPct val="0"/>
              </a:spcBef>
              <a:spcAft>
                <a:spcPct val="0"/>
              </a:spcAft>
              <a:defRPr>
                <a:solidFill>
                  <a:schemeClr val="tx1"/>
                </a:solidFill>
                <a:latin typeface="Calibri" pitchFamily="34" charset="0"/>
                <a:cs typeface="Arial" charset="0"/>
              </a:defRPr>
            </a:lvl7pPr>
            <a:lvl8pPr marL="3429000" indent="-228600" defTabSz="966788" eaLnBrk="0" fontAlgn="base" hangingPunct="0">
              <a:spcBef>
                <a:spcPct val="0"/>
              </a:spcBef>
              <a:spcAft>
                <a:spcPct val="0"/>
              </a:spcAft>
              <a:defRPr>
                <a:solidFill>
                  <a:schemeClr val="tx1"/>
                </a:solidFill>
                <a:latin typeface="Calibri" pitchFamily="34" charset="0"/>
                <a:cs typeface="Arial" charset="0"/>
              </a:defRPr>
            </a:lvl8pPr>
            <a:lvl9pPr marL="3886200" indent="-228600" defTabSz="966788" eaLnBrk="0" fontAlgn="base" hangingPunct="0">
              <a:spcBef>
                <a:spcPct val="0"/>
              </a:spcBef>
              <a:spcAft>
                <a:spcPct val="0"/>
              </a:spcAft>
              <a:defRPr>
                <a:solidFill>
                  <a:schemeClr val="tx1"/>
                </a:solidFill>
                <a:latin typeface="Calibri" pitchFamily="34" charset="0"/>
                <a:cs typeface="Arial" charset="0"/>
              </a:defRPr>
            </a:lvl9pPr>
          </a:lstStyle>
          <a:p>
            <a:pPr algn="r" eaLnBrk="1" hangingPunct="1"/>
            <a:fld id="{B661D998-3519-4E91-BA25-FFE0A553BE1A}" type="slidenum">
              <a:rPr lang="en-US" sz="1200"/>
              <a:pPr algn="r" eaLnBrk="1" hangingPunct="1"/>
              <a:t>10</a:t>
            </a:fld>
            <a:endParaRPr lang="en-US" sz="1200"/>
          </a:p>
        </p:txBody>
      </p:sp>
      <p:sp>
        <p:nvSpPr>
          <p:cNvPr id="11981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9813" name="Notes Placeholder 2"/>
          <p:cNvSpPr>
            <a:spLocks noGrp="1"/>
          </p:cNvSpPr>
          <p:nvPr>
            <p:ph type="body" idx="1"/>
          </p:nvPr>
        </p:nvSpPr>
        <p:spPr>
          <a:noFill/>
        </p:spPr>
        <p:txBody>
          <a:bodyPr/>
          <a:lstStyle/>
          <a:p>
            <a:pPr eaLnBrk="1" hangingPunct="1">
              <a:spcBef>
                <a:spcPct val="0"/>
              </a:spcBef>
            </a:pPr>
            <a:r>
              <a:rPr lang="en-US" b="1" smtClean="0"/>
              <a:t>Facilitator Notes:</a:t>
            </a:r>
          </a:p>
          <a:p>
            <a:pPr eaLnBrk="1" hangingPunct="1">
              <a:spcBef>
                <a:spcPct val="0"/>
              </a:spcBef>
            </a:pPr>
            <a:endParaRPr lang="en-US" b="1" smtClean="0"/>
          </a:p>
          <a:p>
            <a:pPr eaLnBrk="1" hangingPunct="1">
              <a:spcBef>
                <a:spcPct val="0"/>
              </a:spcBef>
            </a:pPr>
            <a:endParaRPr lang="en-US" b="1" smtClean="0"/>
          </a:p>
          <a:p>
            <a:pPr eaLnBrk="1" hangingPunct="1">
              <a:spcBef>
                <a:spcPct val="0"/>
              </a:spcBef>
            </a:pPr>
            <a:r>
              <a:rPr lang="en-US" smtClean="0"/>
              <a:t>You may want to use index cards to help individuals understand the vocabulary of the words that they will find in the BARSCH if you think your participants would benefit from this activity.  Otherwise - </a:t>
            </a:r>
          </a:p>
          <a:p>
            <a:pPr eaLnBrk="1" hangingPunct="1">
              <a:spcBef>
                <a:spcPct val="0"/>
              </a:spcBef>
            </a:pPr>
            <a:endParaRPr lang="en-US" smtClean="0"/>
          </a:p>
          <a:p>
            <a:pPr eaLnBrk="1" hangingPunct="1">
              <a:spcBef>
                <a:spcPct val="0"/>
              </a:spcBef>
            </a:pPr>
            <a:r>
              <a:rPr lang="en-US" smtClean="0"/>
              <a:t>Distribute the inventory booklets to participants.</a:t>
            </a:r>
          </a:p>
          <a:p>
            <a:pPr eaLnBrk="1" hangingPunct="1">
              <a:spcBef>
                <a:spcPct val="0"/>
              </a:spcBef>
            </a:pPr>
            <a:endParaRPr lang="en-US" smtClean="0"/>
          </a:p>
          <a:p>
            <a:pPr eaLnBrk="1" hangingPunct="1">
              <a:spcBef>
                <a:spcPct val="0"/>
              </a:spcBef>
            </a:pPr>
            <a:r>
              <a:rPr lang="en-US" smtClean="0"/>
              <a:t>Assist them to score their inventories  once they have finished.</a:t>
            </a:r>
          </a:p>
          <a:p>
            <a:pPr eaLnBrk="1" hangingPunct="1">
              <a:spcBef>
                <a:spcPct val="0"/>
              </a:spcBef>
            </a:pPr>
            <a:endParaRPr lang="en-US" b="1" smtClean="0"/>
          </a:p>
          <a:p>
            <a:pPr eaLnBrk="1" hangingPunct="1">
              <a:spcBef>
                <a:spcPct val="0"/>
              </a:spcBef>
            </a:pPr>
            <a:endParaRPr lang="en-US" b="1" smtClean="0"/>
          </a:p>
          <a:p>
            <a:pPr eaLnBrk="1" hangingPunct="1">
              <a:spcBef>
                <a:spcPct val="0"/>
              </a:spcBef>
            </a:pPr>
            <a:endParaRPr lang="en-US" smtClean="0"/>
          </a:p>
          <a:p>
            <a:pPr eaLnBrk="1" hangingPunct="1">
              <a:spcBef>
                <a:spcPct val="0"/>
              </a:spcBef>
            </a:pPr>
            <a:endParaRPr lang="en-US" smtClean="0"/>
          </a:p>
          <a:p>
            <a:pPr eaLnBrk="1" hangingPunct="1">
              <a:spcBef>
                <a:spcPct val="0"/>
              </a:spcBef>
            </a:pPr>
            <a:endParaRPr lang="en-US" smtClean="0"/>
          </a:p>
          <a:p>
            <a:pPr eaLnBrk="1" hangingPunct="1">
              <a:spcBef>
                <a:spcPct val="0"/>
              </a:spcBef>
            </a:pPr>
            <a:endParaRPr lang="en-US" smtClean="0"/>
          </a:p>
          <a:p>
            <a:pPr eaLnBrk="1" hangingPunct="1">
              <a:spcBef>
                <a:spcPct val="0"/>
              </a:spcBef>
            </a:pPr>
            <a:endParaRPr lang="en-US" b="1" smtClean="0"/>
          </a:p>
        </p:txBody>
      </p:sp>
      <p:sp>
        <p:nvSpPr>
          <p:cNvPr id="119814" name="Footer Placeholder 4"/>
          <p:cNvSpPr>
            <a:spLocks noGrp="1"/>
          </p:cNvSpPr>
          <p:nvPr>
            <p:ph type="ftr" sz="quarter" idx="4"/>
          </p:nvPr>
        </p:nvSpPr>
        <p:spPr>
          <a:noFill/>
        </p:spPr>
        <p:txBody>
          <a:bodyPr/>
          <a:lstStyle>
            <a:lvl1pPr defTabSz="914374" eaLnBrk="0" hangingPunct="0">
              <a:defRPr>
                <a:solidFill>
                  <a:schemeClr val="tx1"/>
                </a:solidFill>
                <a:latin typeface="Calibri" pitchFamily="34" charset="0"/>
                <a:cs typeface="Arial" charset="0"/>
              </a:defRPr>
            </a:lvl1pPr>
            <a:lvl2pPr marL="726531" indent="-279435" defTabSz="914374" eaLnBrk="0" hangingPunct="0">
              <a:defRPr>
                <a:solidFill>
                  <a:schemeClr val="tx1"/>
                </a:solidFill>
                <a:latin typeface="Calibri" pitchFamily="34" charset="0"/>
                <a:cs typeface="Arial" charset="0"/>
              </a:defRPr>
            </a:lvl2pPr>
            <a:lvl3pPr marL="1117740" indent="-223548" defTabSz="914374" eaLnBrk="0" hangingPunct="0">
              <a:defRPr>
                <a:solidFill>
                  <a:schemeClr val="tx1"/>
                </a:solidFill>
                <a:latin typeface="Calibri" pitchFamily="34" charset="0"/>
                <a:cs typeface="Arial" charset="0"/>
              </a:defRPr>
            </a:lvl3pPr>
            <a:lvl4pPr marL="1564836" indent="-223548" defTabSz="914374" eaLnBrk="0" hangingPunct="0">
              <a:defRPr>
                <a:solidFill>
                  <a:schemeClr val="tx1"/>
                </a:solidFill>
                <a:latin typeface="Calibri" pitchFamily="34" charset="0"/>
                <a:cs typeface="Arial" charset="0"/>
              </a:defRPr>
            </a:lvl4pPr>
            <a:lvl5pPr marL="2011931" indent="-223548" defTabSz="914374" eaLnBrk="0" hangingPunct="0">
              <a:defRPr>
                <a:solidFill>
                  <a:schemeClr val="tx1"/>
                </a:solidFill>
                <a:latin typeface="Calibri" pitchFamily="34" charset="0"/>
                <a:cs typeface="Arial" charset="0"/>
              </a:defRPr>
            </a:lvl5pPr>
            <a:lvl6pPr marL="2459027" indent="-223548" defTabSz="914374" eaLnBrk="0" fontAlgn="base" hangingPunct="0">
              <a:spcBef>
                <a:spcPct val="0"/>
              </a:spcBef>
              <a:spcAft>
                <a:spcPct val="0"/>
              </a:spcAft>
              <a:defRPr>
                <a:solidFill>
                  <a:schemeClr val="tx1"/>
                </a:solidFill>
                <a:latin typeface="Calibri" pitchFamily="34" charset="0"/>
                <a:cs typeface="Arial" charset="0"/>
              </a:defRPr>
            </a:lvl6pPr>
            <a:lvl7pPr marL="2906123" indent="-223548" defTabSz="914374" eaLnBrk="0" fontAlgn="base" hangingPunct="0">
              <a:spcBef>
                <a:spcPct val="0"/>
              </a:spcBef>
              <a:spcAft>
                <a:spcPct val="0"/>
              </a:spcAft>
              <a:defRPr>
                <a:solidFill>
                  <a:schemeClr val="tx1"/>
                </a:solidFill>
                <a:latin typeface="Calibri" pitchFamily="34" charset="0"/>
                <a:cs typeface="Arial" charset="0"/>
              </a:defRPr>
            </a:lvl7pPr>
            <a:lvl8pPr marL="3353219" indent="-223548" defTabSz="914374" eaLnBrk="0" fontAlgn="base" hangingPunct="0">
              <a:spcBef>
                <a:spcPct val="0"/>
              </a:spcBef>
              <a:spcAft>
                <a:spcPct val="0"/>
              </a:spcAft>
              <a:defRPr>
                <a:solidFill>
                  <a:schemeClr val="tx1"/>
                </a:solidFill>
                <a:latin typeface="Calibri" pitchFamily="34" charset="0"/>
                <a:cs typeface="Arial" charset="0"/>
              </a:defRPr>
            </a:lvl8pPr>
            <a:lvl9pPr marL="3800315" indent="-223548" defTabSz="914374" eaLnBrk="0" fontAlgn="base" hangingPunct="0">
              <a:spcBef>
                <a:spcPct val="0"/>
              </a:spcBef>
              <a:spcAft>
                <a:spcPct val="0"/>
              </a:spcAft>
              <a:defRPr>
                <a:solidFill>
                  <a:schemeClr val="tx1"/>
                </a:solidFill>
                <a:latin typeface="Calibri" pitchFamily="34" charset="0"/>
                <a:cs typeface="Arial" charset="0"/>
              </a:defRPr>
            </a:lvl9pPr>
          </a:lstStyle>
          <a:p>
            <a:pPr eaLnBrk="1" hangingPunct="1"/>
            <a:endParaRPr lang="en-US" smtClean="0">
              <a:solidFill>
                <a:srgbClr val="000000"/>
              </a:solidFill>
              <a:latin typeface="Arial" charset="0"/>
            </a:endParaRPr>
          </a:p>
        </p:txBody>
      </p:sp>
      <p:sp>
        <p:nvSpPr>
          <p:cNvPr id="119815" name="Slide Number Placeholder 5"/>
          <p:cNvSpPr txBox="1">
            <a:spLocks noGrp="1"/>
          </p:cNvSpPr>
          <p:nvPr/>
        </p:nvSpPr>
        <p:spPr bwMode="auto">
          <a:xfrm>
            <a:off x="3885120" y="8683994"/>
            <a:ext cx="2971336" cy="4584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13" tIns="45707" rIns="91413" bIns="45707" anchor="b"/>
          <a:lstStyle>
            <a:lvl1pPr defTabSz="966788" eaLnBrk="0" hangingPunct="0">
              <a:defRPr>
                <a:solidFill>
                  <a:schemeClr val="tx1"/>
                </a:solidFill>
                <a:latin typeface="Calibri" pitchFamily="34" charset="0"/>
                <a:cs typeface="Arial" charset="0"/>
              </a:defRPr>
            </a:lvl1pPr>
            <a:lvl2pPr marL="742950" indent="-285750" defTabSz="966788" eaLnBrk="0" hangingPunct="0">
              <a:defRPr>
                <a:solidFill>
                  <a:schemeClr val="tx1"/>
                </a:solidFill>
                <a:latin typeface="Calibri" pitchFamily="34" charset="0"/>
                <a:cs typeface="Arial" charset="0"/>
              </a:defRPr>
            </a:lvl2pPr>
            <a:lvl3pPr marL="1143000" indent="-228600" defTabSz="966788" eaLnBrk="0" hangingPunct="0">
              <a:defRPr>
                <a:solidFill>
                  <a:schemeClr val="tx1"/>
                </a:solidFill>
                <a:latin typeface="Calibri" pitchFamily="34" charset="0"/>
                <a:cs typeface="Arial" charset="0"/>
              </a:defRPr>
            </a:lvl3pPr>
            <a:lvl4pPr marL="1600200" indent="-228600" defTabSz="966788" eaLnBrk="0" hangingPunct="0">
              <a:defRPr>
                <a:solidFill>
                  <a:schemeClr val="tx1"/>
                </a:solidFill>
                <a:latin typeface="Calibri" pitchFamily="34" charset="0"/>
                <a:cs typeface="Arial" charset="0"/>
              </a:defRPr>
            </a:lvl4pPr>
            <a:lvl5pPr marL="2057400" indent="-228600" defTabSz="966788" eaLnBrk="0" hangingPunct="0">
              <a:defRPr>
                <a:solidFill>
                  <a:schemeClr val="tx1"/>
                </a:solidFill>
                <a:latin typeface="Calibri" pitchFamily="34" charset="0"/>
                <a:cs typeface="Arial" charset="0"/>
              </a:defRPr>
            </a:lvl5pPr>
            <a:lvl6pPr marL="2514600" indent="-228600" defTabSz="966788" eaLnBrk="0" fontAlgn="base" hangingPunct="0">
              <a:spcBef>
                <a:spcPct val="0"/>
              </a:spcBef>
              <a:spcAft>
                <a:spcPct val="0"/>
              </a:spcAft>
              <a:defRPr>
                <a:solidFill>
                  <a:schemeClr val="tx1"/>
                </a:solidFill>
                <a:latin typeface="Calibri" pitchFamily="34" charset="0"/>
                <a:cs typeface="Arial" charset="0"/>
              </a:defRPr>
            </a:lvl6pPr>
            <a:lvl7pPr marL="2971800" indent="-228600" defTabSz="966788" eaLnBrk="0" fontAlgn="base" hangingPunct="0">
              <a:spcBef>
                <a:spcPct val="0"/>
              </a:spcBef>
              <a:spcAft>
                <a:spcPct val="0"/>
              </a:spcAft>
              <a:defRPr>
                <a:solidFill>
                  <a:schemeClr val="tx1"/>
                </a:solidFill>
                <a:latin typeface="Calibri" pitchFamily="34" charset="0"/>
                <a:cs typeface="Arial" charset="0"/>
              </a:defRPr>
            </a:lvl7pPr>
            <a:lvl8pPr marL="3429000" indent="-228600" defTabSz="966788" eaLnBrk="0" fontAlgn="base" hangingPunct="0">
              <a:spcBef>
                <a:spcPct val="0"/>
              </a:spcBef>
              <a:spcAft>
                <a:spcPct val="0"/>
              </a:spcAft>
              <a:defRPr>
                <a:solidFill>
                  <a:schemeClr val="tx1"/>
                </a:solidFill>
                <a:latin typeface="Calibri" pitchFamily="34" charset="0"/>
                <a:cs typeface="Arial" charset="0"/>
              </a:defRPr>
            </a:lvl8pPr>
            <a:lvl9pPr marL="3886200" indent="-228600" defTabSz="966788" eaLnBrk="0" fontAlgn="base" hangingPunct="0">
              <a:spcBef>
                <a:spcPct val="0"/>
              </a:spcBef>
              <a:spcAft>
                <a:spcPct val="0"/>
              </a:spcAft>
              <a:defRPr>
                <a:solidFill>
                  <a:schemeClr val="tx1"/>
                </a:solidFill>
                <a:latin typeface="Calibri" pitchFamily="34" charset="0"/>
                <a:cs typeface="Arial" charset="0"/>
              </a:defRPr>
            </a:lvl9pPr>
          </a:lstStyle>
          <a:p>
            <a:pPr algn="r" eaLnBrk="1" hangingPunct="1"/>
            <a:fld id="{DAD71668-F8B2-4581-A47F-21E5009F93E1}" type="slidenum">
              <a:rPr lang="en-US" sz="1200">
                <a:solidFill>
                  <a:srgbClr val="000000"/>
                </a:solidFill>
                <a:latin typeface="Arial" charset="0"/>
              </a:rPr>
              <a:pPr algn="r" eaLnBrk="1" hangingPunct="1"/>
              <a:t>10</a:t>
            </a:fld>
            <a:endParaRPr lang="en-US" sz="1200">
              <a:solidFill>
                <a:srgbClr val="000000"/>
              </a:solidFill>
              <a:latin typeface="Arial"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Slide Number Placeholder 6"/>
          <p:cNvSpPr>
            <a:spLocks noGrp="1"/>
          </p:cNvSpPr>
          <p:nvPr>
            <p:ph type="sldNum" sz="quarter" idx="5"/>
          </p:nvPr>
        </p:nvSpPr>
        <p:spPr>
          <a:noFill/>
        </p:spPr>
        <p:txBody>
          <a:bodyPr/>
          <a:lstStyle>
            <a:lvl1pPr defTabSz="914374" eaLnBrk="0" hangingPunct="0">
              <a:defRPr>
                <a:solidFill>
                  <a:schemeClr val="tx1"/>
                </a:solidFill>
                <a:latin typeface="Calibri" pitchFamily="34" charset="0"/>
                <a:cs typeface="Arial" charset="0"/>
              </a:defRPr>
            </a:lvl1pPr>
            <a:lvl2pPr marL="726531" indent="-279435" defTabSz="914374" eaLnBrk="0" hangingPunct="0">
              <a:defRPr>
                <a:solidFill>
                  <a:schemeClr val="tx1"/>
                </a:solidFill>
                <a:latin typeface="Calibri" pitchFamily="34" charset="0"/>
                <a:cs typeface="Arial" charset="0"/>
              </a:defRPr>
            </a:lvl2pPr>
            <a:lvl3pPr marL="1117740" indent="-223548" defTabSz="914374" eaLnBrk="0" hangingPunct="0">
              <a:defRPr>
                <a:solidFill>
                  <a:schemeClr val="tx1"/>
                </a:solidFill>
                <a:latin typeface="Calibri" pitchFamily="34" charset="0"/>
                <a:cs typeface="Arial" charset="0"/>
              </a:defRPr>
            </a:lvl3pPr>
            <a:lvl4pPr marL="1564836" indent="-223548" defTabSz="914374" eaLnBrk="0" hangingPunct="0">
              <a:defRPr>
                <a:solidFill>
                  <a:schemeClr val="tx1"/>
                </a:solidFill>
                <a:latin typeface="Calibri" pitchFamily="34" charset="0"/>
                <a:cs typeface="Arial" charset="0"/>
              </a:defRPr>
            </a:lvl4pPr>
            <a:lvl5pPr marL="2011931" indent="-223548" defTabSz="914374" eaLnBrk="0" hangingPunct="0">
              <a:defRPr>
                <a:solidFill>
                  <a:schemeClr val="tx1"/>
                </a:solidFill>
                <a:latin typeface="Calibri" pitchFamily="34" charset="0"/>
                <a:cs typeface="Arial" charset="0"/>
              </a:defRPr>
            </a:lvl5pPr>
            <a:lvl6pPr marL="2459027" indent="-223548" defTabSz="914374" eaLnBrk="0" fontAlgn="base" hangingPunct="0">
              <a:spcBef>
                <a:spcPct val="0"/>
              </a:spcBef>
              <a:spcAft>
                <a:spcPct val="0"/>
              </a:spcAft>
              <a:defRPr>
                <a:solidFill>
                  <a:schemeClr val="tx1"/>
                </a:solidFill>
                <a:latin typeface="Calibri" pitchFamily="34" charset="0"/>
                <a:cs typeface="Arial" charset="0"/>
              </a:defRPr>
            </a:lvl6pPr>
            <a:lvl7pPr marL="2906123" indent="-223548" defTabSz="914374" eaLnBrk="0" fontAlgn="base" hangingPunct="0">
              <a:spcBef>
                <a:spcPct val="0"/>
              </a:spcBef>
              <a:spcAft>
                <a:spcPct val="0"/>
              </a:spcAft>
              <a:defRPr>
                <a:solidFill>
                  <a:schemeClr val="tx1"/>
                </a:solidFill>
                <a:latin typeface="Calibri" pitchFamily="34" charset="0"/>
                <a:cs typeface="Arial" charset="0"/>
              </a:defRPr>
            </a:lvl7pPr>
            <a:lvl8pPr marL="3353219" indent="-223548" defTabSz="914374" eaLnBrk="0" fontAlgn="base" hangingPunct="0">
              <a:spcBef>
                <a:spcPct val="0"/>
              </a:spcBef>
              <a:spcAft>
                <a:spcPct val="0"/>
              </a:spcAft>
              <a:defRPr>
                <a:solidFill>
                  <a:schemeClr val="tx1"/>
                </a:solidFill>
                <a:latin typeface="Calibri" pitchFamily="34" charset="0"/>
                <a:cs typeface="Arial" charset="0"/>
              </a:defRPr>
            </a:lvl8pPr>
            <a:lvl9pPr marL="3800315" indent="-223548" defTabSz="914374" eaLnBrk="0" fontAlgn="base" hangingPunct="0">
              <a:spcBef>
                <a:spcPct val="0"/>
              </a:spcBef>
              <a:spcAft>
                <a:spcPct val="0"/>
              </a:spcAft>
              <a:defRPr>
                <a:solidFill>
                  <a:schemeClr val="tx1"/>
                </a:solidFill>
                <a:latin typeface="Calibri" pitchFamily="34" charset="0"/>
                <a:cs typeface="Arial" charset="0"/>
              </a:defRPr>
            </a:lvl9pPr>
          </a:lstStyle>
          <a:p>
            <a:pPr eaLnBrk="1" hangingPunct="1"/>
            <a:fld id="{5CFB8FE5-40CA-4A12-BE72-8FAFEA77B9F0}" type="slidenum">
              <a:rPr lang="en-US" smtClean="0"/>
              <a:pPr eaLnBrk="1" hangingPunct="1"/>
              <a:t>11</a:t>
            </a:fld>
            <a:endParaRPr lang="en-US" smtClean="0"/>
          </a:p>
        </p:txBody>
      </p:sp>
      <p:sp>
        <p:nvSpPr>
          <p:cNvPr id="120835" name="Slide Number Placeholder 6"/>
          <p:cNvSpPr txBox="1">
            <a:spLocks noGrp="1"/>
          </p:cNvSpPr>
          <p:nvPr/>
        </p:nvSpPr>
        <p:spPr bwMode="auto">
          <a:xfrm>
            <a:off x="3885120" y="8683994"/>
            <a:ext cx="2971336" cy="4584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13" tIns="45707" rIns="91413" bIns="45707" anchor="b"/>
          <a:lstStyle>
            <a:lvl1pPr defTabSz="966788" eaLnBrk="0" hangingPunct="0">
              <a:defRPr>
                <a:solidFill>
                  <a:schemeClr val="tx1"/>
                </a:solidFill>
                <a:latin typeface="Calibri" pitchFamily="34" charset="0"/>
                <a:cs typeface="Arial" charset="0"/>
              </a:defRPr>
            </a:lvl1pPr>
            <a:lvl2pPr marL="742950" indent="-285750" defTabSz="966788" eaLnBrk="0" hangingPunct="0">
              <a:defRPr>
                <a:solidFill>
                  <a:schemeClr val="tx1"/>
                </a:solidFill>
                <a:latin typeface="Calibri" pitchFamily="34" charset="0"/>
                <a:cs typeface="Arial" charset="0"/>
              </a:defRPr>
            </a:lvl2pPr>
            <a:lvl3pPr marL="1143000" indent="-228600" defTabSz="966788" eaLnBrk="0" hangingPunct="0">
              <a:defRPr>
                <a:solidFill>
                  <a:schemeClr val="tx1"/>
                </a:solidFill>
                <a:latin typeface="Calibri" pitchFamily="34" charset="0"/>
                <a:cs typeface="Arial" charset="0"/>
              </a:defRPr>
            </a:lvl3pPr>
            <a:lvl4pPr marL="1600200" indent="-228600" defTabSz="966788" eaLnBrk="0" hangingPunct="0">
              <a:defRPr>
                <a:solidFill>
                  <a:schemeClr val="tx1"/>
                </a:solidFill>
                <a:latin typeface="Calibri" pitchFamily="34" charset="0"/>
                <a:cs typeface="Arial" charset="0"/>
              </a:defRPr>
            </a:lvl4pPr>
            <a:lvl5pPr marL="2057400" indent="-228600" defTabSz="966788" eaLnBrk="0" hangingPunct="0">
              <a:defRPr>
                <a:solidFill>
                  <a:schemeClr val="tx1"/>
                </a:solidFill>
                <a:latin typeface="Calibri" pitchFamily="34" charset="0"/>
                <a:cs typeface="Arial" charset="0"/>
              </a:defRPr>
            </a:lvl5pPr>
            <a:lvl6pPr marL="2514600" indent="-228600" defTabSz="966788" eaLnBrk="0" fontAlgn="base" hangingPunct="0">
              <a:spcBef>
                <a:spcPct val="0"/>
              </a:spcBef>
              <a:spcAft>
                <a:spcPct val="0"/>
              </a:spcAft>
              <a:defRPr>
                <a:solidFill>
                  <a:schemeClr val="tx1"/>
                </a:solidFill>
                <a:latin typeface="Calibri" pitchFamily="34" charset="0"/>
                <a:cs typeface="Arial" charset="0"/>
              </a:defRPr>
            </a:lvl6pPr>
            <a:lvl7pPr marL="2971800" indent="-228600" defTabSz="966788" eaLnBrk="0" fontAlgn="base" hangingPunct="0">
              <a:spcBef>
                <a:spcPct val="0"/>
              </a:spcBef>
              <a:spcAft>
                <a:spcPct val="0"/>
              </a:spcAft>
              <a:defRPr>
                <a:solidFill>
                  <a:schemeClr val="tx1"/>
                </a:solidFill>
                <a:latin typeface="Calibri" pitchFamily="34" charset="0"/>
                <a:cs typeface="Arial" charset="0"/>
              </a:defRPr>
            </a:lvl7pPr>
            <a:lvl8pPr marL="3429000" indent="-228600" defTabSz="966788" eaLnBrk="0" fontAlgn="base" hangingPunct="0">
              <a:spcBef>
                <a:spcPct val="0"/>
              </a:spcBef>
              <a:spcAft>
                <a:spcPct val="0"/>
              </a:spcAft>
              <a:defRPr>
                <a:solidFill>
                  <a:schemeClr val="tx1"/>
                </a:solidFill>
                <a:latin typeface="Calibri" pitchFamily="34" charset="0"/>
                <a:cs typeface="Arial" charset="0"/>
              </a:defRPr>
            </a:lvl8pPr>
            <a:lvl9pPr marL="3886200" indent="-228600" defTabSz="966788" eaLnBrk="0" fontAlgn="base" hangingPunct="0">
              <a:spcBef>
                <a:spcPct val="0"/>
              </a:spcBef>
              <a:spcAft>
                <a:spcPct val="0"/>
              </a:spcAft>
              <a:defRPr>
                <a:solidFill>
                  <a:schemeClr val="tx1"/>
                </a:solidFill>
                <a:latin typeface="Calibri" pitchFamily="34" charset="0"/>
                <a:cs typeface="Arial" charset="0"/>
              </a:defRPr>
            </a:lvl9pPr>
          </a:lstStyle>
          <a:p>
            <a:pPr algn="r" eaLnBrk="1" hangingPunct="1"/>
            <a:fld id="{467377AC-BF34-4036-92C3-93E3806AAC45}" type="slidenum">
              <a:rPr lang="en-US" sz="1200"/>
              <a:pPr algn="r" eaLnBrk="1" hangingPunct="1"/>
              <a:t>11</a:t>
            </a:fld>
            <a:endParaRPr lang="en-US" sz="1200"/>
          </a:p>
        </p:txBody>
      </p:sp>
      <p:sp>
        <p:nvSpPr>
          <p:cNvPr id="12083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0837" name="Notes Placeholder 2"/>
          <p:cNvSpPr>
            <a:spLocks noGrp="1"/>
          </p:cNvSpPr>
          <p:nvPr>
            <p:ph type="body" idx="1"/>
          </p:nvPr>
        </p:nvSpPr>
        <p:spPr>
          <a:noFill/>
        </p:spPr>
        <p:txBody>
          <a:bodyPr/>
          <a:lstStyle/>
          <a:p>
            <a:pPr eaLnBrk="1" hangingPunct="1">
              <a:spcBef>
                <a:spcPct val="0"/>
              </a:spcBef>
            </a:pPr>
            <a:r>
              <a:rPr lang="en-US" b="1" smtClean="0"/>
              <a:t>Facilitator Notes:		Projected Time: 30 mins.</a:t>
            </a:r>
          </a:p>
          <a:p>
            <a:r>
              <a:rPr lang="en-US" b="1" smtClean="0">
                <a:solidFill>
                  <a:srgbClr val="000000"/>
                </a:solidFill>
              </a:rPr>
              <a:t>Materials Needed:   Barsch Learning Style Inventory</a:t>
            </a:r>
          </a:p>
          <a:p>
            <a:pPr eaLnBrk="1" hangingPunct="1">
              <a:spcBef>
                <a:spcPct val="0"/>
              </a:spcBef>
              <a:buFontTx/>
              <a:buChar char="-"/>
            </a:pPr>
            <a:r>
              <a:rPr lang="en-US" smtClean="0"/>
              <a:t>Introduce the Barsch Learning Style Inventory.  To gain a better understanding of yourself as a learner, you need to evaluate the way you prefer to learn.  We all should develop a style that will enhance our learning potential.  The Barsch evaluation is a short, quick way of assessing your learning style.</a:t>
            </a:r>
          </a:p>
          <a:p>
            <a:pPr eaLnBrk="1" hangingPunct="1">
              <a:spcBef>
                <a:spcPct val="0"/>
              </a:spcBef>
              <a:buFontTx/>
              <a:buChar char="-"/>
            </a:pPr>
            <a:r>
              <a:rPr lang="en-US" smtClean="0"/>
              <a:t>This is not a timed test. Try to do as much as you can by yourself.  You surely may ask for assistance when and where you feel you need it.  Answer each question as honestly as you can. There are thirty-two questions.  The answers are rated either Often, Sometimes or Seldom.  </a:t>
            </a:r>
          </a:p>
          <a:p>
            <a:pPr eaLnBrk="1" hangingPunct="1">
              <a:spcBef>
                <a:spcPct val="0"/>
              </a:spcBef>
              <a:buFontTx/>
              <a:buChar char="-"/>
            </a:pPr>
            <a:r>
              <a:rPr lang="en-US" smtClean="0"/>
              <a:t>When you are finished, transfer the number that corresponds with your response to its proper place on the last page.  Then total each of the four columns on that page.  You will then see very quickly what your best method of learning is - whether you are a Visual, Auditory, Tactile, or Kinesthetic learner.  By this we mean, whether you as an individual  learn best through seeing things, hearing them through the sense of touch, or through actually performing the task.  </a:t>
            </a:r>
          </a:p>
          <a:p>
            <a:pPr eaLnBrk="1" hangingPunct="1">
              <a:spcBef>
                <a:spcPct val="0"/>
              </a:spcBef>
              <a:buFontTx/>
              <a:buChar char="-"/>
            </a:pPr>
            <a:endParaRPr lang="en-US" smtClean="0"/>
          </a:p>
          <a:p>
            <a:pPr eaLnBrk="1" hangingPunct="1">
              <a:spcBef>
                <a:spcPct val="0"/>
              </a:spcBef>
              <a:buFontTx/>
              <a:buChar char="-"/>
            </a:pPr>
            <a:r>
              <a:rPr lang="en-US" smtClean="0"/>
              <a:t>If several scores are within 4 or 5 points of each other, it means you can use any of those senses for learning tasks.  You may learn different subjects or tasks using different styles, i.e., history by hearing, science by seeing, math by tactile.</a:t>
            </a:r>
            <a:endParaRPr lang="en-US" b="1" smtClean="0"/>
          </a:p>
        </p:txBody>
      </p:sp>
      <p:sp>
        <p:nvSpPr>
          <p:cNvPr id="120838" name="Footer Placeholder 4"/>
          <p:cNvSpPr>
            <a:spLocks noGrp="1"/>
          </p:cNvSpPr>
          <p:nvPr>
            <p:ph type="ftr" sz="quarter" idx="4"/>
          </p:nvPr>
        </p:nvSpPr>
        <p:spPr>
          <a:noFill/>
        </p:spPr>
        <p:txBody>
          <a:bodyPr/>
          <a:lstStyle>
            <a:lvl1pPr defTabSz="914374" eaLnBrk="0" hangingPunct="0">
              <a:defRPr>
                <a:solidFill>
                  <a:schemeClr val="tx1"/>
                </a:solidFill>
                <a:latin typeface="Calibri" pitchFamily="34" charset="0"/>
                <a:cs typeface="Arial" charset="0"/>
              </a:defRPr>
            </a:lvl1pPr>
            <a:lvl2pPr marL="726531" indent="-279435" defTabSz="914374" eaLnBrk="0" hangingPunct="0">
              <a:defRPr>
                <a:solidFill>
                  <a:schemeClr val="tx1"/>
                </a:solidFill>
                <a:latin typeface="Calibri" pitchFamily="34" charset="0"/>
                <a:cs typeface="Arial" charset="0"/>
              </a:defRPr>
            </a:lvl2pPr>
            <a:lvl3pPr marL="1117740" indent="-223548" defTabSz="914374" eaLnBrk="0" hangingPunct="0">
              <a:defRPr>
                <a:solidFill>
                  <a:schemeClr val="tx1"/>
                </a:solidFill>
                <a:latin typeface="Calibri" pitchFamily="34" charset="0"/>
                <a:cs typeface="Arial" charset="0"/>
              </a:defRPr>
            </a:lvl3pPr>
            <a:lvl4pPr marL="1564836" indent="-223548" defTabSz="914374" eaLnBrk="0" hangingPunct="0">
              <a:defRPr>
                <a:solidFill>
                  <a:schemeClr val="tx1"/>
                </a:solidFill>
                <a:latin typeface="Calibri" pitchFamily="34" charset="0"/>
                <a:cs typeface="Arial" charset="0"/>
              </a:defRPr>
            </a:lvl4pPr>
            <a:lvl5pPr marL="2011931" indent="-223548" defTabSz="914374" eaLnBrk="0" hangingPunct="0">
              <a:defRPr>
                <a:solidFill>
                  <a:schemeClr val="tx1"/>
                </a:solidFill>
                <a:latin typeface="Calibri" pitchFamily="34" charset="0"/>
                <a:cs typeface="Arial" charset="0"/>
              </a:defRPr>
            </a:lvl5pPr>
            <a:lvl6pPr marL="2459027" indent="-223548" defTabSz="914374" eaLnBrk="0" fontAlgn="base" hangingPunct="0">
              <a:spcBef>
                <a:spcPct val="0"/>
              </a:spcBef>
              <a:spcAft>
                <a:spcPct val="0"/>
              </a:spcAft>
              <a:defRPr>
                <a:solidFill>
                  <a:schemeClr val="tx1"/>
                </a:solidFill>
                <a:latin typeface="Calibri" pitchFamily="34" charset="0"/>
                <a:cs typeface="Arial" charset="0"/>
              </a:defRPr>
            </a:lvl6pPr>
            <a:lvl7pPr marL="2906123" indent="-223548" defTabSz="914374" eaLnBrk="0" fontAlgn="base" hangingPunct="0">
              <a:spcBef>
                <a:spcPct val="0"/>
              </a:spcBef>
              <a:spcAft>
                <a:spcPct val="0"/>
              </a:spcAft>
              <a:defRPr>
                <a:solidFill>
                  <a:schemeClr val="tx1"/>
                </a:solidFill>
                <a:latin typeface="Calibri" pitchFamily="34" charset="0"/>
                <a:cs typeface="Arial" charset="0"/>
              </a:defRPr>
            </a:lvl7pPr>
            <a:lvl8pPr marL="3353219" indent="-223548" defTabSz="914374" eaLnBrk="0" fontAlgn="base" hangingPunct="0">
              <a:spcBef>
                <a:spcPct val="0"/>
              </a:spcBef>
              <a:spcAft>
                <a:spcPct val="0"/>
              </a:spcAft>
              <a:defRPr>
                <a:solidFill>
                  <a:schemeClr val="tx1"/>
                </a:solidFill>
                <a:latin typeface="Calibri" pitchFamily="34" charset="0"/>
                <a:cs typeface="Arial" charset="0"/>
              </a:defRPr>
            </a:lvl8pPr>
            <a:lvl9pPr marL="3800315" indent="-223548" defTabSz="914374" eaLnBrk="0" fontAlgn="base" hangingPunct="0">
              <a:spcBef>
                <a:spcPct val="0"/>
              </a:spcBef>
              <a:spcAft>
                <a:spcPct val="0"/>
              </a:spcAft>
              <a:defRPr>
                <a:solidFill>
                  <a:schemeClr val="tx1"/>
                </a:solidFill>
                <a:latin typeface="Calibri" pitchFamily="34" charset="0"/>
                <a:cs typeface="Arial" charset="0"/>
              </a:defRPr>
            </a:lvl9pPr>
          </a:lstStyle>
          <a:p>
            <a:pPr eaLnBrk="1" hangingPunct="1"/>
            <a:endParaRPr lang="en-US" smtClean="0">
              <a:solidFill>
                <a:srgbClr val="000000"/>
              </a:solidFill>
              <a:latin typeface="Arial" charset="0"/>
            </a:endParaRPr>
          </a:p>
        </p:txBody>
      </p:sp>
      <p:sp>
        <p:nvSpPr>
          <p:cNvPr id="120839" name="Slide Number Placeholder 5"/>
          <p:cNvSpPr txBox="1">
            <a:spLocks noGrp="1"/>
          </p:cNvSpPr>
          <p:nvPr/>
        </p:nvSpPr>
        <p:spPr bwMode="auto">
          <a:xfrm>
            <a:off x="3886663" y="8696469"/>
            <a:ext cx="2971337" cy="456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13" tIns="45707" rIns="91413" bIns="45707" anchor="b"/>
          <a:lstStyle>
            <a:lvl1pPr defTabSz="966788" eaLnBrk="0" hangingPunct="0">
              <a:defRPr>
                <a:solidFill>
                  <a:schemeClr val="tx1"/>
                </a:solidFill>
                <a:latin typeface="Calibri" pitchFamily="34" charset="0"/>
                <a:cs typeface="Arial" charset="0"/>
              </a:defRPr>
            </a:lvl1pPr>
            <a:lvl2pPr marL="742950" indent="-285750" defTabSz="966788" eaLnBrk="0" hangingPunct="0">
              <a:defRPr>
                <a:solidFill>
                  <a:schemeClr val="tx1"/>
                </a:solidFill>
                <a:latin typeface="Calibri" pitchFamily="34" charset="0"/>
                <a:cs typeface="Arial" charset="0"/>
              </a:defRPr>
            </a:lvl2pPr>
            <a:lvl3pPr marL="1143000" indent="-228600" defTabSz="966788" eaLnBrk="0" hangingPunct="0">
              <a:defRPr>
                <a:solidFill>
                  <a:schemeClr val="tx1"/>
                </a:solidFill>
                <a:latin typeface="Calibri" pitchFamily="34" charset="0"/>
                <a:cs typeface="Arial" charset="0"/>
              </a:defRPr>
            </a:lvl3pPr>
            <a:lvl4pPr marL="1600200" indent="-228600" defTabSz="966788" eaLnBrk="0" hangingPunct="0">
              <a:defRPr>
                <a:solidFill>
                  <a:schemeClr val="tx1"/>
                </a:solidFill>
                <a:latin typeface="Calibri" pitchFamily="34" charset="0"/>
                <a:cs typeface="Arial" charset="0"/>
              </a:defRPr>
            </a:lvl4pPr>
            <a:lvl5pPr marL="2057400" indent="-228600" defTabSz="966788" eaLnBrk="0" hangingPunct="0">
              <a:defRPr>
                <a:solidFill>
                  <a:schemeClr val="tx1"/>
                </a:solidFill>
                <a:latin typeface="Calibri" pitchFamily="34" charset="0"/>
                <a:cs typeface="Arial" charset="0"/>
              </a:defRPr>
            </a:lvl5pPr>
            <a:lvl6pPr marL="2514600" indent="-228600" defTabSz="966788" eaLnBrk="0" fontAlgn="base" hangingPunct="0">
              <a:spcBef>
                <a:spcPct val="0"/>
              </a:spcBef>
              <a:spcAft>
                <a:spcPct val="0"/>
              </a:spcAft>
              <a:defRPr>
                <a:solidFill>
                  <a:schemeClr val="tx1"/>
                </a:solidFill>
                <a:latin typeface="Calibri" pitchFamily="34" charset="0"/>
                <a:cs typeface="Arial" charset="0"/>
              </a:defRPr>
            </a:lvl6pPr>
            <a:lvl7pPr marL="2971800" indent="-228600" defTabSz="966788" eaLnBrk="0" fontAlgn="base" hangingPunct="0">
              <a:spcBef>
                <a:spcPct val="0"/>
              </a:spcBef>
              <a:spcAft>
                <a:spcPct val="0"/>
              </a:spcAft>
              <a:defRPr>
                <a:solidFill>
                  <a:schemeClr val="tx1"/>
                </a:solidFill>
                <a:latin typeface="Calibri" pitchFamily="34" charset="0"/>
                <a:cs typeface="Arial" charset="0"/>
              </a:defRPr>
            </a:lvl7pPr>
            <a:lvl8pPr marL="3429000" indent="-228600" defTabSz="966788" eaLnBrk="0" fontAlgn="base" hangingPunct="0">
              <a:spcBef>
                <a:spcPct val="0"/>
              </a:spcBef>
              <a:spcAft>
                <a:spcPct val="0"/>
              </a:spcAft>
              <a:defRPr>
                <a:solidFill>
                  <a:schemeClr val="tx1"/>
                </a:solidFill>
                <a:latin typeface="Calibri" pitchFamily="34" charset="0"/>
                <a:cs typeface="Arial" charset="0"/>
              </a:defRPr>
            </a:lvl8pPr>
            <a:lvl9pPr marL="3886200" indent="-228600" defTabSz="966788" eaLnBrk="0" fontAlgn="base" hangingPunct="0">
              <a:spcBef>
                <a:spcPct val="0"/>
              </a:spcBef>
              <a:spcAft>
                <a:spcPct val="0"/>
              </a:spcAft>
              <a:defRPr>
                <a:solidFill>
                  <a:schemeClr val="tx1"/>
                </a:solidFill>
                <a:latin typeface="Calibri" pitchFamily="34" charset="0"/>
                <a:cs typeface="Arial" charset="0"/>
              </a:defRPr>
            </a:lvl9pPr>
          </a:lstStyle>
          <a:p>
            <a:pPr algn="r" eaLnBrk="1" hangingPunct="1"/>
            <a:fld id="{A8484A91-7B3A-4DA2-8A7B-A13F912EE3A4}" type="slidenum">
              <a:rPr lang="en-US" sz="1200">
                <a:solidFill>
                  <a:srgbClr val="000000"/>
                </a:solidFill>
                <a:latin typeface="Arial" charset="0"/>
              </a:rPr>
              <a:pPr algn="r" eaLnBrk="1" hangingPunct="1"/>
              <a:t>11</a:t>
            </a:fld>
            <a:endParaRPr lang="en-US" sz="1200">
              <a:solidFill>
                <a:srgbClr val="000000"/>
              </a:solidFill>
              <a:latin typeface="Arial"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Slide Number Placeholder 6"/>
          <p:cNvSpPr>
            <a:spLocks noGrp="1"/>
          </p:cNvSpPr>
          <p:nvPr>
            <p:ph type="sldNum" sz="quarter" idx="5"/>
          </p:nvPr>
        </p:nvSpPr>
        <p:spPr>
          <a:noFill/>
        </p:spPr>
        <p:txBody>
          <a:bodyPr/>
          <a:lstStyle>
            <a:lvl1pPr defTabSz="914374" eaLnBrk="0" hangingPunct="0">
              <a:defRPr>
                <a:solidFill>
                  <a:schemeClr val="tx1"/>
                </a:solidFill>
                <a:latin typeface="Calibri" pitchFamily="34" charset="0"/>
                <a:cs typeface="Arial" charset="0"/>
              </a:defRPr>
            </a:lvl1pPr>
            <a:lvl2pPr marL="726531" indent="-279435" defTabSz="914374" eaLnBrk="0" hangingPunct="0">
              <a:defRPr>
                <a:solidFill>
                  <a:schemeClr val="tx1"/>
                </a:solidFill>
                <a:latin typeface="Calibri" pitchFamily="34" charset="0"/>
                <a:cs typeface="Arial" charset="0"/>
              </a:defRPr>
            </a:lvl2pPr>
            <a:lvl3pPr marL="1117740" indent="-223548" defTabSz="914374" eaLnBrk="0" hangingPunct="0">
              <a:defRPr>
                <a:solidFill>
                  <a:schemeClr val="tx1"/>
                </a:solidFill>
                <a:latin typeface="Calibri" pitchFamily="34" charset="0"/>
                <a:cs typeface="Arial" charset="0"/>
              </a:defRPr>
            </a:lvl3pPr>
            <a:lvl4pPr marL="1564836" indent="-223548" defTabSz="914374" eaLnBrk="0" hangingPunct="0">
              <a:defRPr>
                <a:solidFill>
                  <a:schemeClr val="tx1"/>
                </a:solidFill>
                <a:latin typeface="Calibri" pitchFamily="34" charset="0"/>
                <a:cs typeface="Arial" charset="0"/>
              </a:defRPr>
            </a:lvl4pPr>
            <a:lvl5pPr marL="2011931" indent="-223548" defTabSz="914374" eaLnBrk="0" hangingPunct="0">
              <a:defRPr>
                <a:solidFill>
                  <a:schemeClr val="tx1"/>
                </a:solidFill>
                <a:latin typeface="Calibri" pitchFamily="34" charset="0"/>
                <a:cs typeface="Arial" charset="0"/>
              </a:defRPr>
            </a:lvl5pPr>
            <a:lvl6pPr marL="2459027" indent="-223548" defTabSz="914374" eaLnBrk="0" fontAlgn="base" hangingPunct="0">
              <a:spcBef>
                <a:spcPct val="0"/>
              </a:spcBef>
              <a:spcAft>
                <a:spcPct val="0"/>
              </a:spcAft>
              <a:defRPr>
                <a:solidFill>
                  <a:schemeClr val="tx1"/>
                </a:solidFill>
                <a:latin typeface="Calibri" pitchFamily="34" charset="0"/>
                <a:cs typeface="Arial" charset="0"/>
              </a:defRPr>
            </a:lvl6pPr>
            <a:lvl7pPr marL="2906123" indent="-223548" defTabSz="914374" eaLnBrk="0" fontAlgn="base" hangingPunct="0">
              <a:spcBef>
                <a:spcPct val="0"/>
              </a:spcBef>
              <a:spcAft>
                <a:spcPct val="0"/>
              </a:spcAft>
              <a:defRPr>
                <a:solidFill>
                  <a:schemeClr val="tx1"/>
                </a:solidFill>
                <a:latin typeface="Calibri" pitchFamily="34" charset="0"/>
                <a:cs typeface="Arial" charset="0"/>
              </a:defRPr>
            </a:lvl7pPr>
            <a:lvl8pPr marL="3353219" indent="-223548" defTabSz="914374" eaLnBrk="0" fontAlgn="base" hangingPunct="0">
              <a:spcBef>
                <a:spcPct val="0"/>
              </a:spcBef>
              <a:spcAft>
                <a:spcPct val="0"/>
              </a:spcAft>
              <a:defRPr>
                <a:solidFill>
                  <a:schemeClr val="tx1"/>
                </a:solidFill>
                <a:latin typeface="Calibri" pitchFamily="34" charset="0"/>
                <a:cs typeface="Arial" charset="0"/>
              </a:defRPr>
            </a:lvl8pPr>
            <a:lvl9pPr marL="3800315" indent="-223548" defTabSz="914374" eaLnBrk="0" fontAlgn="base" hangingPunct="0">
              <a:spcBef>
                <a:spcPct val="0"/>
              </a:spcBef>
              <a:spcAft>
                <a:spcPct val="0"/>
              </a:spcAft>
              <a:defRPr>
                <a:solidFill>
                  <a:schemeClr val="tx1"/>
                </a:solidFill>
                <a:latin typeface="Calibri" pitchFamily="34" charset="0"/>
                <a:cs typeface="Arial" charset="0"/>
              </a:defRPr>
            </a:lvl9pPr>
          </a:lstStyle>
          <a:p>
            <a:pPr eaLnBrk="1" hangingPunct="1"/>
            <a:fld id="{506D1F05-FA85-467D-BA00-315AB431F6FA}" type="slidenum">
              <a:rPr lang="en-US" smtClean="0"/>
              <a:pPr eaLnBrk="1" hangingPunct="1"/>
              <a:t>12</a:t>
            </a:fld>
            <a:endParaRPr lang="en-US" smtClean="0"/>
          </a:p>
        </p:txBody>
      </p:sp>
      <p:sp>
        <p:nvSpPr>
          <p:cNvPr id="121859" name="Slide Number Placeholder 6"/>
          <p:cNvSpPr txBox="1">
            <a:spLocks noGrp="1"/>
          </p:cNvSpPr>
          <p:nvPr/>
        </p:nvSpPr>
        <p:spPr bwMode="auto">
          <a:xfrm>
            <a:off x="3885120" y="8683994"/>
            <a:ext cx="2971336" cy="4584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13" tIns="45707" rIns="91413" bIns="45707" anchor="b"/>
          <a:lstStyle>
            <a:lvl1pPr defTabSz="966788" eaLnBrk="0" hangingPunct="0">
              <a:defRPr>
                <a:solidFill>
                  <a:schemeClr val="tx1"/>
                </a:solidFill>
                <a:latin typeface="Calibri" pitchFamily="34" charset="0"/>
                <a:cs typeface="Arial" charset="0"/>
              </a:defRPr>
            </a:lvl1pPr>
            <a:lvl2pPr marL="742950" indent="-285750" defTabSz="966788" eaLnBrk="0" hangingPunct="0">
              <a:defRPr>
                <a:solidFill>
                  <a:schemeClr val="tx1"/>
                </a:solidFill>
                <a:latin typeface="Calibri" pitchFamily="34" charset="0"/>
                <a:cs typeface="Arial" charset="0"/>
              </a:defRPr>
            </a:lvl2pPr>
            <a:lvl3pPr marL="1143000" indent="-228600" defTabSz="966788" eaLnBrk="0" hangingPunct="0">
              <a:defRPr>
                <a:solidFill>
                  <a:schemeClr val="tx1"/>
                </a:solidFill>
                <a:latin typeface="Calibri" pitchFamily="34" charset="0"/>
                <a:cs typeface="Arial" charset="0"/>
              </a:defRPr>
            </a:lvl3pPr>
            <a:lvl4pPr marL="1600200" indent="-228600" defTabSz="966788" eaLnBrk="0" hangingPunct="0">
              <a:defRPr>
                <a:solidFill>
                  <a:schemeClr val="tx1"/>
                </a:solidFill>
                <a:latin typeface="Calibri" pitchFamily="34" charset="0"/>
                <a:cs typeface="Arial" charset="0"/>
              </a:defRPr>
            </a:lvl4pPr>
            <a:lvl5pPr marL="2057400" indent="-228600" defTabSz="966788" eaLnBrk="0" hangingPunct="0">
              <a:defRPr>
                <a:solidFill>
                  <a:schemeClr val="tx1"/>
                </a:solidFill>
                <a:latin typeface="Calibri" pitchFamily="34" charset="0"/>
                <a:cs typeface="Arial" charset="0"/>
              </a:defRPr>
            </a:lvl5pPr>
            <a:lvl6pPr marL="2514600" indent="-228600" defTabSz="966788" eaLnBrk="0" fontAlgn="base" hangingPunct="0">
              <a:spcBef>
                <a:spcPct val="0"/>
              </a:spcBef>
              <a:spcAft>
                <a:spcPct val="0"/>
              </a:spcAft>
              <a:defRPr>
                <a:solidFill>
                  <a:schemeClr val="tx1"/>
                </a:solidFill>
                <a:latin typeface="Calibri" pitchFamily="34" charset="0"/>
                <a:cs typeface="Arial" charset="0"/>
              </a:defRPr>
            </a:lvl6pPr>
            <a:lvl7pPr marL="2971800" indent="-228600" defTabSz="966788" eaLnBrk="0" fontAlgn="base" hangingPunct="0">
              <a:spcBef>
                <a:spcPct val="0"/>
              </a:spcBef>
              <a:spcAft>
                <a:spcPct val="0"/>
              </a:spcAft>
              <a:defRPr>
                <a:solidFill>
                  <a:schemeClr val="tx1"/>
                </a:solidFill>
                <a:latin typeface="Calibri" pitchFamily="34" charset="0"/>
                <a:cs typeface="Arial" charset="0"/>
              </a:defRPr>
            </a:lvl7pPr>
            <a:lvl8pPr marL="3429000" indent="-228600" defTabSz="966788" eaLnBrk="0" fontAlgn="base" hangingPunct="0">
              <a:spcBef>
                <a:spcPct val="0"/>
              </a:spcBef>
              <a:spcAft>
                <a:spcPct val="0"/>
              </a:spcAft>
              <a:defRPr>
                <a:solidFill>
                  <a:schemeClr val="tx1"/>
                </a:solidFill>
                <a:latin typeface="Calibri" pitchFamily="34" charset="0"/>
                <a:cs typeface="Arial" charset="0"/>
              </a:defRPr>
            </a:lvl8pPr>
            <a:lvl9pPr marL="3886200" indent="-228600" defTabSz="966788" eaLnBrk="0" fontAlgn="base" hangingPunct="0">
              <a:spcBef>
                <a:spcPct val="0"/>
              </a:spcBef>
              <a:spcAft>
                <a:spcPct val="0"/>
              </a:spcAft>
              <a:defRPr>
                <a:solidFill>
                  <a:schemeClr val="tx1"/>
                </a:solidFill>
                <a:latin typeface="Calibri" pitchFamily="34" charset="0"/>
                <a:cs typeface="Arial" charset="0"/>
              </a:defRPr>
            </a:lvl9pPr>
          </a:lstStyle>
          <a:p>
            <a:pPr algn="r" eaLnBrk="1" hangingPunct="1"/>
            <a:fld id="{E441ED66-7472-4D76-8495-691D42DE9D97}" type="slidenum">
              <a:rPr lang="en-US" sz="1200"/>
              <a:pPr algn="r" eaLnBrk="1" hangingPunct="1"/>
              <a:t>12</a:t>
            </a:fld>
            <a:endParaRPr lang="en-US" sz="1200"/>
          </a:p>
        </p:txBody>
      </p:sp>
      <p:sp>
        <p:nvSpPr>
          <p:cNvPr id="12186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1861" name="Notes Placeholder 2"/>
          <p:cNvSpPr>
            <a:spLocks noGrp="1"/>
          </p:cNvSpPr>
          <p:nvPr>
            <p:ph type="body" idx="1"/>
          </p:nvPr>
        </p:nvSpPr>
        <p:spPr>
          <a:noFill/>
        </p:spPr>
        <p:txBody>
          <a:bodyPr/>
          <a:lstStyle/>
          <a:p>
            <a:pPr eaLnBrk="1" hangingPunct="1">
              <a:spcBef>
                <a:spcPct val="0"/>
              </a:spcBef>
            </a:pPr>
            <a:r>
              <a:rPr lang="en-US" b="1" smtClean="0"/>
              <a:t>Facilitator Notes:		Projected Time: 15 mins.</a:t>
            </a:r>
          </a:p>
          <a:p>
            <a:pPr eaLnBrk="1" hangingPunct="1">
              <a:spcBef>
                <a:spcPct val="0"/>
              </a:spcBef>
            </a:pPr>
            <a:endParaRPr lang="en-US" smtClean="0"/>
          </a:p>
          <a:p>
            <a:pPr eaLnBrk="1" hangingPunct="1">
              <a:spcBef>
                <a:spcPct val="0"/>
              </a:spcBef>
            </a:pPr>
            <a:r>
              <a:rPr lang="en-US" smtClean="0"/>
              <a:t>Go over each of the next four slides to highlight and describe each of the four learning styles.</a:t>
            </a:r>
          </a:p>
          <a:p>
            <a:pPr eaLnBrk="1" hangingPunct="1">
              <a:spcBef>
                <a:spcPct val="0"/>
              </a:spcBef>
            </a:pPr>
            <a:endParaRPr lang="en-US" smtClean="0"/>
          </a:p>
          <a:p>
            <a:pPr eaLnBrk="1" hangingPunct="1">
              <a:spcBef>
                <a:spcPct val="0"/>
              </a:spcBef>
            </a:pPr>
            <a:r>
              <a:rPr lang="en-US" smtClean="0"/>
              <a:t>If you are a visual learner, you got a high visual score, then you need to see materials - </a:t>
            </a:r>
          </a:p>
          <a:p>
            <a:pPr marL="701692" lvl="1" indent="-270120"/>
            <a:endParaRPr lang="en-US" smtClean="0"/>
          </a:p>
          <a:p>
            <a:pPr marL="701692" lvl="1" indent="-270120"/>
            <a:r>
              <a:rPr lang="en-US" sz="1400"/>
              <a:t>Use brightly colored markers to highlight your reading assignments.</a:t>
            </a:r>
          </a:p>
          <a:p>
            <a:pPr marL="701692" lvl="1" indent="-270120"/>
            <a:r>
              <a:rPr lang="en-US" sz="1400"/>
              <a:t>Practice visualizing or picturing spelling words or doing math in your head.</a:t>
            </a:r>
          </a:p>
          <a:p>
            <a:pPr marL="701692" lvl="1" indent="-270120"/>
            <a:endParaRPr lang="en-US" sz="1400"/>
          </a:p>
          <a:p>
            <a:pPr eaLnBrk="1" hangingPunct="1">
              <a:spcBef>
                <a:spcPct val="0"/>
              </a:spcBef>
            </a:pPr>
            <a:r>
              <a:rPr lang="en-US" smtClean="0"/>
              <a:t>It might be helpful to get a show of hands of those who have high scores in each of the four styles as you describe them.</a:t>
            </a:r>
          </a:p>
          <a:p>
            <a:pPr eaLnBrk="1" hangingPunct="1"/>
            <a:endParaRPr lang="en-US" smtClean="0"/>
          </a:p>
          <a:p>
            <a:pPr eaLnBrk="1" hangingPunct="1">
              <a:spcBef>
                <a:spcPct val="0"/>
              </a:spcBef>
            </a:pPr>
            <a:endParaRPr lang="en-US" smtClean="0"/>
          </a:p>
        </p:txBody>
      </p:sp>
      <p:sp>
        <p:nvSpPr>
          <p:cNvPr id="121862" name="Footer Placeholder 4"/>
          <p:cNvSpPr>
            <a:spLocks noGrp="1"/>
          </p:cNvSpPr>
          <p:nvPr>
            <p:ph type="ftr" sz="quarter" idx="4"/>
          </p:nvPr>
        </p:nvSpPr>
        <p:spPr>
          <a:noFill/>
        </p:spPr>
        <p:txBody>
          <a:bodyPr/>
          <a:lstStyle>
            <a:lvl1pPr defTabSz="914374" eaLnBrk="0" hangingPunct="0">
              <a:defRPr>
                <a:solidFill>
                  <a:schemeClr val="tx1"/>
                </a:solidFill>
                <a:latin typeface="Calibri" pitchFamily="34" charset="0"/>
                <a:cs typeface="Arial" charset="0"/>
              </a:defRPr>
            </a:lvl1pPr>
            <a:lvl2pPr marL="726531" indent="-279435" defTabSz="914374" eaLnBrk="0" hangingPunct="0">
              <a:defRPr>
                <a:solidFill>
                  <a:schemeClr val="tx1"/>
                </a:solidFill>
                <a:latin typeface="Calibri" pitchFamily="34" charset="0"/>
                <a:cs typeface="Arial" charset="0"/>
              </a:defRPr>
            </a:lvl2pPr>
            <a:lvl3pPr marL="1117740" indent="-223548" defTabSz="914374" eaLnBrk="0" hangingPunct="0">
              <a:defRPr>
                <a:solidFill>
                  <a:schemeClr val="tx1"/>
                </a:solidFill>
                <a:latin typeface="Calibri" pitchFamily="34" charset="0"/>
                <a:cs typeface="Arial" charset="0"/>
              </a:defRPr>
            </a:lvl3pPr>
            <a:lvl4pPr marL="1564836" indent="-223548" defTabSz="914374" eaLnBrk="0" hangingPunct="0">
              <a:defRPr>
                <a:solidFill>
                  <a:schemeClr val="tx1"/>
                </a:solidFill>
                <a:latin typeface="Calibri" pitchFamily="34" charset="0"/>
                <a:cs typeface="Arial" charset="0"/>
              </a:defRPr>
            </a:lvl4pPr>
            <a:lvl5pPr marL="2011931" indent="-223548" defTabSz="914374" eaLnBrk="0" hangingPunct="0">
              <a:defRPr>
                <a:solidFill>
                  <a:schemeClr val="tx1"/>
                </a:solidFill>
                <a:latin typeface="Calibri" pitchFamily="34" charset="0"/>
                <a:cs typeface="Arial" charset="0"/>
              </a:defRPr>
            </a:lvl5pPr>
            <a:lvl6pPr marL="2459027" indent="-223548" defTabSz="914374" eaLnBrk="0" fontAlgn="base" hangingPunct="0">
              <a:spcBef>
                <a:spcPct val="0"/>
              </a:spcBef>
              <a:spcAft>
                <a:spcPct val="0"/>
              </a:spcAft>
              <a:defRPr>
                <a:solidFill>
                  <a:schemeClr val="tx1"/>
                </a:solidFill>
                <a:latin typeface="Calibri" pitchFamily="34" charset="0"/>
                <a:cs typeface="Arial" charset="0"/>
              </a:defRPr>
            </a:lvl6pPr>
            <a:lvl7pPr marL="2906123" indent="-223548" defTabSz="914374" eaLnBrk="0" fontAlgn="base" hangingPunct="0">
              <a:spcBef>
                <a:spcPct val="0"/>
              </a:spcBef>
              <a:spcAft>
                <a:spcPct val="0"/>
              </a:spcAft>
              <a:defRPr>
                <a:solidFill>
                  <a:schemeClr val="tx1"/>
                </a:solidFill>
                <a:latin typeface="Calibri" pitchFamily="34" charset="0"/>
                <a:cs typeface="Arial" charset="0"/>
              </a:defRPr>
            </a:lvl7pPr>
            <a:lvl8pPr marL="3353219" indent="-223548" defTabSz="914374" eaLnBrk="0" fontAlgn="base" hangingPunct="0">
              <a:spcBef>
                <a:spcPct val="0"/>
              </a:spcBef>
              <a:spcAft>
                <a:spcPct val="0"/>
              </a:spcAft>
              <a:defRPr>
                <a:solidFill>
                  <a:schemeClr val="tx1"/>
                </a:solidFill>
                <a:latin typeface="Calibri" pitchFamily="34" charset="0"/>
                <a:cs typeface="Arial" charset="0"/>
              </a:defRPr>
            </a:lvl8pPr>
            <a:lvl9pPr marL="3800315" indent="-223548" defTabSz="914374" eaLnBrk="0" fontAlgn="base" hangingPunct="0">
              <a:spcBef>
                <a:spcPct val="0"/>
              </a:spcBef>
              <a:spcAft>
                <a:spcPct val="0"/>
              </a:spcAft>
              <a:defRPr>
                <a:solidFill>
                  <a:schemeClr val="tx1"/>
                </a:solidFill>
                <a:latin typeface="Calibri" pitchFamily="34" charset="0"/>
                <a:cs typeface="Arial" charset="0"/>
              </a:defRPr>
            </a:lvl9pPr>
          </a:lstStyle>
          <a:p>
            <a:pPr eaLnBrk="1" hangingPunct="1"/>
            <a:endParaRPr lang="en-US" smtClean="0">
              <a:solidFill>
                <a:srgbClr val="000000"/>
              </a:solidFill>
              <a:latin typeface="Arial" charset="0"/>
            </a:endParaRPr>
          </a:p>
        </p:txBody>
      </p:sp>
      <p:sp>
        <p:nvSpPr>
          <p:cNvPr id="121863" name="Slide Number Placeholder 5"/>
          <p:cNvSpPr txBox="1">
            <a:spLocks noGrp="1"/>
          </p:cNvSpPr>
          <p:nvPr/>
        </p:nvSpPr>
        <p:spPr bwMode="auto">
          <a:xfrm>
            <a:off x="3885120" y="8683994"/>
            <a:ext cx="2971336" cy="4584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13" tIns="45707" rIns="91413" bIns="45707" anchor="b"/>
          <a:lstStyle>
            <a:lvl1pPr defTabSz="966788" eaLnBrk="0" hangingPunct="0">
              <a:defRPr>
                <a:solidFill>
                  <a:schemeClr val="tx1"/>
                </a:solidFill>
                <a:latin typeface="Calibri" pitchFamily="34" charset="0"/>
                <a:cs typeface="Arial" charset="0"/>
              </a:defRPr>
            </a:lvl1pPr>
            <a:lvl2pPr marL="742950" indent="-285750" defTabSz="966788" eaLnBrk="0" hangingPunct="0">
              <a:defRPr>
                <a:solidFill>
                  <a:schemeClr val="tx1"/>
                </a:solidFill>
                <a:latin typeface="Calibri" pitchFamily="34" charset="0"/>
                <a:cs typeface="Arial" charset="0"/>
              </a:defRPr>
            </a:lvl2pPr>
            <a:lvl3pPr marL="1143000" indent="-228600" defTabSz="966788" eaLnBrk="0" hangingPunct="0">
              <a:defRPr>
                <a:solidFill>
                  <a:schemeClr val="tx1"/>
                </a:solidFill>
                <a:latin typeface="Calibri" pitchFamily="34" charset="0"/>
                <a:cs typeface="Arial" charset="0"/>
              </a:defRPr>
            </a:lvl3pPr>
            <a:lvl4pPr marL="1600200" indent="-228600" defTabSz="966788" eaLnBrk="0" hangingPunct="0">
              <a:defRPr>
                <a:solidFill>
                  <a:schemeClr val="tx1"/>
                </a:solidFill>
                <a:latin typeface="Calibri" pitchFamily="34" charset="0"/>
                <a:cs typeface="Arial" charset="0"/>
              </a:defRPr>
            </a:lvl4pPr>
            <a:lvl5pPr marL="2057400" indent="-228600" defTabSz="966788" eaLnBrk="0" hangingPunct="0">
              <a:defRPr>
                <a:solidFill>
                  <a:schemeClr val="tx1"/>
                </a:solidFill>
                <a:latin typeface="Calibri" pitchFamily="34" charset="0"/>
                <a:cs typeface="Arial" charset="0"/>
              </a:defRPr>
            </a:lvl5pPr>
            <a:lvl6pPr marL="2514600" indent="-228600" defTabSz="966788" eaLnBrk="0" fontAlgn="base" hangingPunct="0">
              <a:spcBef>
                <a:spcPct val="0"/>
              </a:spcBef>
              <a:spcAft>
                <a:spcPct val="0"/>
              </a:spcAft>
              <a:defRPr>
                <a:solidFill>
                  <a:schemeClr val="tx1"/>
                </a:solidFill>
                <a:latin typeface="Calibri" pitchFamily="34" charset="0"/>
                <a:cs typeface="Arial" charset="0"/>
              </a:defRPr>
            </a:lvl6pPr>
            <a:lvl7pPr marL="2971800" indent="-228600" defTabSz="966788" eaLnBrk="0" fontAlgn="base" hangingPunct="0">
              <a:spcBef>
                <a:spcPct val="0"/>
              </a:spcBef>
              <a:spcAft>
                <a:spcPct val="0"/>
              </a:spcAft>
              <a:defRPr>
                <a:solidFill>
                  <a:schemeClr val="tx1"/>
                </a:solidFill>
                <a:latin typeface="Calibri" pitchFamily="34" charset="0"/>
                <a:cs typeface="Arial" charset="0"/>
              </a:defRPr>
            </a:lvl7pPr>
            <a:lvl8pPr marL="3429000" indent="-228600" defTabSz="966788" eaLnBrk="0" fontAlgn="base" hangingPunct="0">
              <a:spcBef>
                <a:spcPct val="0"/>
              </a:spcBef>
              <a:spcAft>
                <a:spcPct val="0"/>
              </a:spcAft>
              <a:defRPr>
                <a:solidFill>
                  <a:schemeClr val="tx1"/>
                </a:solidFill>
                <a:latin typeface="Calibri" pitchFamily="34" charset="0"/>
                <a:cs typeface="Arial" charset="0"/>
              </a:defRPr>
            </a:lvl8pPr>
            <a:lvl9pPr marL="3886200" indent="-228600" defTabSz="966788" eaLnBrk="0" fontAlgn="base" hangingPunct="0">
              <a:spcBef>
                <a:spcPct val="0"/>
              </a:spcBef>
              <a:spcAft>
                <a:spcPct val="0"/>
              </a:spcAft>
              <a:defRPr>
                <a:solidFill>
                  <a:schemeClr val="tx1"/>
                </a:solidFill>
                <a:latin typeface="Calibri" pitchFamily="34" charset="0"/>
                <a:cs typeface="Arial" charset="0"/>
              </a:defRPr>
            </a:lvl9pPr>
          </a:lstStyle>
          <a:p>
            <a:pPr algn="r" eaLnBrk="1" hangingPunct="1"/>
            <a:fld id="{F9A6D3CD-FB5E-4564-B327-790F0901C785}" type="slidenum">
              <a:rPr lang="en-US" sz="1200">
                <a:solidFill>
                  <a:srgbClr val="000000"/>
                </a:solidFill>
                <a:latin typeface="Arial" charset="0"/>
              </a:rPr>
              <a:pPr algn="r" eaLnBrk="1" hangingPunct="1"/>
              <a:t>12</a:t>
            </a:fld>
            <a:endParaRPr lang="en-US" sz="1200">
              <a:solidFill>
                <a:srgbClr val="000000"/>
              </a:solidFill>
              <a:latin typeface="Arial"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Slide Number Placeholder 6"/>
          <p:cNvSpPr>
            <a:spLocks noGrp="1"/>
          </p:cNvSpPr>
          <p:nvPr>
            <p:ph type="sldNum" sz="quarter" idx="5"/>
          </p:nvPr>
        </p:nvSpPr>
        <p:spPr>
          <a:noFill/>
        </p:spPr>
        <p:txBody>
          <a:bodyPr/>
          <a:lstStyle>
            <a:lvl1pPr defTabSz="914374" eaLnBrk="0" hangingPunct="0">
              <a:defRPr>
                <a:solidFill>
                  <a:schemeClr val="tx1"/>
                </a:solidFill>
                <a:latin typeface="Calibri" pitchFamily="34" charset="0"/>
                <a:cs typeface="Arial" charset="0"/>
              </a:defRPr>
            </a:lvl1pPr>
            <a:lvl2pPr marL="726531" indent="-279435" defTabSz="914374" eaLnBrk="0" hangingPunct="0">
              <a:defRPr>
                <a:solidFill>
                  <a:schemeClr val="tx1"/>
                </a:solidFill>
                <a:latin typeface="Calibri" pitchFamily="34" charset="0"/>
                <a:cs typeface="Arial" charset="0"/>
              </a:defRPr>
            </a:lvl2pPr>
            <a:lvl3pPr marL="1117740" indent="-223548" defTabSz="914374" eaLnBrk="0" hangingPunct="0">
              <a:defRPr>
                <a:solidFill>
                  <a:schemeClr val="tx1"/>
                </a:solidFill>
                <a:latin typeface="Calibri" pitchFamily="34" charset="0"/>
                <a:cs typeface="Arial" charset="0"/>
              </a:defRPr>
            </a:lvl3pPr>
            <a:lvl4pPr marL="1564836" indent="-223548" defTabSz="914374" eaLnBrk="0" hangingPunct="0">
              <a:defRPr>
                <a:solidFill>
                  <a:schemeClr val="tx1"/>
                </a:solidFill>
                <a:latin typeface="Calibri" pitchFamily="34" charset="0"/>
                <a:cs typeface="Arial" charset="0"/>
              </a:defRPr>
            </a:lvl4pPr>
            <a:lvl5pPr marL="2011931" indent="-223548" defTabSz="914374" eaLnBrk="0" hangingPunct="0">
              <a:defRPr>
                <a:solidFill>
                  <a:schemeClr val="tx1"/>
                </a:solidFill>
                <a:latin typeface="Calibri" pitchFamily="34" charset="0"/>
                <a:cs typeface="Arial" charset="0"/>
              </a:defRPr>
            </a:lvl5pPr>
            <a:lvl6pPr marL="2459027" indent="-223548" defTabSz="914374" eaLnBrk="0" fontAlgn="base" hangingPunct="0">
              <a:spcBef>
                <a:spcPct val="0"/>
              </a:spcBef>
              <a:spcAft>
                <a:spcPct val="0"/>
              </a:spcAft>
              <a:defRPr>
                <a:solidFill>
                  <a:schemeClr val="tx1"/>
                </a:solidFill>
                <a:latin typeface="Calibri" pitchFamily="34" charset="0"/>
                <a:cs typeface="Arial" charset="0"/>
              </a:defRPr>
            </a:lvl6pPr>
            <a:lvl7pPr marL="2906123" indent="-223548" defTabSz="914374" eaLnBrk="0" fontAlgn="base" hangingPunct="0">
              <a:spcBef>
                <a:spcPct val="0"/>
              </a:spcBef>
              <a:spcAft>
                <a:spcPct val="0"/>
              </a:spcAft>
              <a:defRPr>
                <a:solidFill>
                  <a:schemeClr val="tx1"/>
                </a:solidFill>
                <a:latin typeface="Calibri" pitchFamily="34" charset="0"/>
                <a:cs typeface="Arial" charset="0"/>
              </a:defRPr>
            </a:lvl7pPr>
            <a:lvl8pPr marL="3353219" indent="-223548" defTabSz="914374" eaLnBrk="0" fontAlgn="base" hangingPunct="0">
              <a:spcBef>
                <a:spcPct val="0"/>
              </a:spcBef>
              <a:spcAft>
                <a:spcPct val="0"/>
              </a:spcAft>
              <a:defRPr>
                <a:solidFill>
                  <a:schemeClr val="tx1"/>
                </a:solidFill>
                <a:latin typeface="Calibri" pitchFamily="34" charset="0"/>
                <a:cs typeface="Arial" charset="0"/>
              </a:defRPr>
            </a:lvl8pPr>
            <a:lvl9pPr marL="3800315" indent="-223548" defTabSz="914374" eaLnBrk="0" fontAlgn="base" hangingPunct="0">
              <a:spcBef>
                <a:spcPct val="0"/>
              </a:spcBef>
              <a:spcAft>
                <a:spcPct val="0"/>
              </a:spcAft>
              <a:defRPr>
                <a:solidFill>
                  <a:schemeClr val="tx1"/>
                </a:solidFill>
                <a:latin typeface="Calibri" pitchFamily="34" charset="0"/>
                <a:cs typeface="Arial" charset="0"/>
              </a:defRPr>
            </a:lvl9pPr>
          </a:lstStyle>
          <a:p>
            <a:pPr eaLnBrk="1" hangingPunct="1"/>
            <a:fld id="{DBA15486-2B3F-46E7-BE68-6C683EE7BC9F}" type="slidenum">
              <a:rPr lang="en-US" smtClean="0"/>
              <a:pPr eaLnBrk="1" hangingPunct="1"/>
              <a:t>13</a:t>
            </a:fld>
            <a:endParaRPr lang="en-US" smtClean="0"/>
          </a:p>
        </p:txBody>
      </p:sp>
      <p:sp>
        <p:nvSpPr>
          <p:cNvPr id="122883" name="Slide Number Placeholder 6"/>
          <p:cNvSpPr txBox="1">
            <a:spLocks noGrp="1"/>
          </p:cNvSpPr>
          <p:nvPr/>
        </p:nvSpPr>
        <p:spPr bwMode="auto">
          <a:xfrm>
            <a:off x="3885120" y="8683994"/>
            <a:ext cx="2971336" cy="4584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13" tIns="45707" rIns="91413" bIns="45707" anchor="b"/>
          <a:lstStyle>
            <a:lvl1pPr defTabSz="966788" eaLnBrk="0" hangingPunct="0">
              <a:defRPr>
                <a:solidFill>
                  <a:schemeClr val="tx1"/>
                </a:solidFill>
                <a:latin typeface="Calibri" pitchFamily="34" charset="0"/>
                <a:cs typeface="Arial" charset="0"/>
              </a:defRPr>
            </a:lvl1pPr>
            <a:lvl2pPr marL="742950" indent="-285750" defTabSz="966788" eaLnBrk="0" hangingPunct="0">
              <a:defRPr>
                <a:solidFill>
                  <a:schemeClr val="tx1"/>
                </a:solidFill>
                <a:latin typeface="Calibri" pitchFamily="34" charset="0"/>
                <a:cs typeface="Arial" charset="0"/>
              </a:defRPr>
            </a:lvl2pPr>
            <a:lvl3pPr marL="1143000" indent="-228600" defTabSz="966788" eaLnBrk="0" hangingPunct="0">
              <a:defRPr>
                <a:solidFill>
                  <a:schemeClr val="tx1"/>
                </a:solidFill>
                <a:latin typeface="Calibri" pitchFamily="34" charset="0"/>
                <a:cs typeface="Arial" charset="0"/>
              </a:defRPr>
            </a:lvl3pPr>
            <a:lvl4pPr marL="1600200" indent="-228600" defTabSz="966788" eaLnBrk="0" hangingPunct="0">
              <a:defRPr>
                <a:solidFill>
                  <a:schemeClr val="tx1"/>
                </a:solidFill>
                <a:latin typeface="Calibri" pitchFamily="34" charset="0"/>
                <a:cs typeface="Arial" charset="0"/>
              </a:defRPr>
            </a:lvl4pPr>
            <a:lvl5pPr marL="2057400" indent="-228600" defTabSz="966788" eaLnBrk="0" hangingPunct="0">
              <a:defRPr>
                <a:solidFill>
                  <a:schemeClr val="tx1"/>
                </a:solidFill>
                <a:latin typeface="Calibri" pitchFamily="34" charset="0"/>
                <a:cs typeface="Arial" charset="0"/>
              </a:defRPr>
            </a:lvl5pPr>
            <a:lvl6pPr marL="2514600" indent="-228600" defTabSz="966788" eaLnBrk="0" fontAlgn="base" hangingPunct="0">
              <a:spcBef>
                <a:spcPct val="0"/>
              </a:spcBef>
              <a:spcAft>
                <a:spcPct val="0"/>
              </a:spcAft>
              <a:defRPr>
                <a:solidFill>
                  <a:schemeClr val="tx1"/>
                </a:solidFill>
                <a:latin typeface="Calibri" pitchFamily="34" charset="0"/>
                <a:cs typeface="Arial" charset="0"/>
              </a:defRPr>
            </a:lvl6pPr>
            <a:lvl7pPr marL="2971800" indent="-228600" defTabSz="966788" eaLnBrk="0" fontAlgn="base" hangingPunct="0">
              <a:spcBef>
                <a:spcPct val="0"/>
              </a:spcBef>
              <a:spcAft>
                <a:spcPct val="0"/>
              </a:spcAft>
              <a:defRPr>
                <a:solidFill>
                  <a:schemeClr val="tx1"/>
                </a:solidFill>
                <a:latin typeface="Calibri" pitchFamily="34" charset="0"/>
                <a:cs typeface="Arial" charset="0"/>
              </a:defRPr>
            </a:lvl7pPr>
            <a:lvl8pPr marL="3429000" indent="-228600" defTabSz="966788" eaLnBrk="0" fontAlgn="base" hangingPunct="0">
              <a:spcBef>
                <a:spcPct val="0"/>
              </a:spcBef>
              <a:spcAft>
                <a:spcPct val="0"/>
              </a:spcAft>
              <a:defRPr>
                <a:solidFill>
                  <a:schemeClr val="tx1"/>
                </a:solidFill>
                <a:latin typeface="Calibri" pitchFamily="34" charset="0"/>
                <a:cs typeface="Arial" charset="0"/>
              </a:defRPr>
            </a:lvl8pPr>
            <a:lvl9pPr marL="3886200" indent="-228600" defTabSz="966788" eaLnBrk="0" fontAlgn="base" hangingPunct="0">
              <a:spcBef>
                <a:spcPct val="0"/>
              </a:spcBef>
              <a:spcAft>
                <a:spcPct val="0"/>
              </a:spcAft>
              <a:defRPr>
                <a:solidFill>
                  <a:schemeClr val="tx1"/>
                </a:solidFill>
                <a:latin typeface="Calibri" pitchFamily="34" charset="0"/>
                <a:cs typeface="Arial" charset="0"/>
              </a:defRPr>
            </a:lvl9pPr>
          </a:lstStyle>
          <a:p>
            <a:pPr algn="r" eaLnBrk="1" hangingPunct="1"/>
            <a:fld id="{0C7CF0BA-537F-4236-9E27-2552D82F68EE}" type="slidenum">
              <a:rPr lang="en-US" sz="1200"/>
              <a:pPr algn="r" eaLnBrk="1" hangingPunct="1"/>
              <a:t>13</a:t>
            </a:fld>
            <a:endParaRPr lang="en-US" sz="1200"/>
          </a:p>
        </p:txBody>
      </p:sp>
      <p:sp>
        <p:nvSpPr>
          <p:cNvPr id="12288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2885" name="Notes Placeholder 2"/>
          <p:cNvSpPr>
            <a:spLocks noGrp="1"/>
          </p:cNvSpPr>
          <p:nvPr>
            <p:ph type="body" idx="1"/>
          </p:nvPr>
        </p:nvSpPr>
        <p:spPr>
          <a:xfrm>
            <a:off x="745536" y="4347455"/>
            <a:ext cx="5484238" cy="4115112"/>
          </a:xfrm>
          <a:noFill/>
        </p:spPr>
        <p:txBody>
          <a:bodyPr/>
          <a:lstStyle/>
          <a:p>
            <a:pPr eaLnBrk="1" hangingPunct="1">
              <a:spcBef>
                <a:spcPct val="0"/>
              </a:spcBef>
            </a:pPr>
            <a:r>
              <a:rPr lang="en-US" b="1" smtClean="0"/>
              <a:t>Facilitator Notes:</a:t>
            </a:r>
          </a:p>
          <a:p>
            <a:pPr eaLnBrk="1" hangingPunct="1">
              <a:spcBef>
                <a:spcPct val="0"/>
              </a:spcBef>
            </a:pPr>
            <a:endParaRPr lang="en-US" b="1" smtClean="0"/>
          </a:p>
          <a:p>
            <a:pPr eaLnBrk="1" hangingPunct="1">
              <a:spcBef>
                <a:spcPct val="0"/>
              </a:spcBef>
            </a:pPr>
            <a:r>
              <a:rPr lang="en-US" smtClean="0"/>
              <a:t>Spend some time reading and answering any questions they may have.</a:t>
            </a:r>
          </a:p>
          <a:p>
            <a:pPr eaLnBrk="1" hangingPunct="1">
              <a:spcBef>
                <a:spcPct val="0"/>
              </a:spcBef>
            </a:pPr>
            <a:endParaRPr lang="en-US" smtClean="0"/>
          </a:p>
          <a:p>
            <a:pPr eaLnBrk="1" hangingPunct="1">
              <a:spcBef>
                <a:spcPct val="0"/>
              </a:spcBef>
            </a:pPr>
            <a:endParaRPr lang="en-US" smtClean="0"/>
          </a:p>
          <a:p>
            <a:pPr eaLnBrk="1" hangingPunct="1">
              <a:spcBef>
                <a:spcPct val="0"/>
              </a:spcBef>
            </a:pPr>
            <a:r>
              <a:rPr lang="en-US" smtClean="0"/>
              <a:t>If you are an auditory learner, you got a high auditory score.  It would help if you recorded lectures if you are a student.  Sit where you can hear clearly what is going on.  Verbally review what you have learned with others, like in a group.</a:t>
            </a:r>
          </a:p>
        </p:txBody>
      </p:sp>
      <p:sp>
        <p:nvSpPr>
          <p:cNvPr id="122886" name="Footer Placeholder 4"/>
          <p:cNvSpPr>
            <a:spLocks noGrp="1"/>
          </p:cNvSpPr>
          <p:nvPr>
            <p:ph type="ftr" sz="quarter" idx="4"/>
          </p:nvPr>
        </p:nvSpPr>
        <p:spPr>
          <a:noFill/>
        </p:spPr>
        <p:txBody>
          <a:bodyPr/>
          <a:lstStyle>
            <a:lvl1pPr defTabSz="914374" eaLnBrk="0" hangingPunct="0">
              <a:defRPr>
                <a:solidFill>
                  <a:schemeClr val="tx1"/>
                </a:solidFill>
                <a:latin typeface="Calibri" pitchFamily="34" charset="0"/>
                <a:cs typeface="Arial" charset="0"/>
              </a:defRPr>
            </a:lvl1pPr>
            <a:lvl2pPr marL="726531" indent="-279435" defTabSz="914374" eaLnBrk="0" hangingPunct="0">
              <a:defRPr>
                <a:solidFill>
                  <a:schemeClr val="tx1"/>
                </a:solidFill>
                <a:latin typeface="Calibri" pitchFamily="34" charset="0"/>
                <a:cs typeface="Arial" charset="0"/>
              </a:defRPr>
            </a:lvl2pPr>
            <a:lvl3pPr marL="1117740" indent="-223548" defTabSz="914374" eaLnBrk="0" hangingPunct="0">
              <a:defRPr>
                <a:solidFill>
                  <a:schemeClr val="tx1"/>
                </a:solidFill>
                <a:latin typeface="Calibri" pitchFamily="34" charset="0"/>
                <a:cs typeface="Arial" charset="0"/>
              </a:defRPr>
            </a:lvl3pPr>
            <a:lvl4pPr marL="1564836" indent="-223548" defTabSz="914374" eaLnBrk="0" hangingPunct="0">
              <a:defRPr>
                <a:solidFill>
                  <a:schemeClr val="tx1"/>
                </a:solidFill>
                <a:latin typeface="Calibri" pitchFamily="34" charset="0"/>
                <a:cs typeface="Arial" charset="0"/>
              </a:defRPr>
            </a:lvl4pPr>
            <a:lvl5pPr marL="2011931" indent="-223548" defTabSz="914374" eaLnBrk="0" hangingPunct="0">
              <a:defRPr>
                <a:solidFill>
                  <a:schemeClr val="tx1"/>
                </a:solidFill>
                <a:latin typeface="Calibri" pitchFamily="34" charset="0"/>
                <a:cs typeface="Arial" charset="0"/>
              </a:defRPr>
            </a:lvl5pPr>
            <a:lvl6pPr marL="2459027" indent="-223548" defTabSz="914374" eaLnBrk="0" fontAlgn="base" hangingPunct="0">
              <a:spcBef>
                <a:spcPct val="0"/>
              </a:spcBef>
              <a:spcAft>
                <a:spcPct val="0"/>
              </a:spcAft>
              <a:defRPr>
                <a:solidFill>
                  <a:schemeClr val="tx1"/>
                </a:solidFill>
                <a:latin typeface="Calibri" pitchFamily="34" charset="0"/>
                <a:cs typeface="Arial" charset="0"/>
              </a:defRPr>
            </a:lvl6pPr>
            <a:lvl7pPr marL="2906123" indent="-223548" defTabSz="914374" eaLnBrk="0" fontAlgn="base" hangingPunct="0">
              <a:spcBef>
                <a:spcPct val="0"/>
              </a:spcBef>
              <a:spcAft>
                <a:spcPct val="0"/>
              </a:spcAft>
              <a:defRPr>
                <a:solidFill>
                  <a:schemeClr val="tx1"/>
                </a:solidFill>
                <a:latin typeface="Calibri" pitchFamily="34" charset="0"/>
                <a:cs typeface="Arial" charset="0"/>
              </a:defRPr>
            </a:lvl7pPr>
            <a:lvl8pPr marL="3353219" indent="-223548" defTabSz="914374" eaLnBrk="0" fontAlgn="base" hangingPunct="0">
              <a:spcBef>
                <a:spcPct val="0"/>
              </a:spcBef>
              <a:spcAft>
                <a:spcPct val="0"/>
              </a:spcAft>
              <a:defRPr>
                <a:solidFill>
                  <a:schemeClr val="tx1"/>
                </a:solidFill>
                <a:latin typeface="Calibri" pitchFamily="34" charset="0"/>
                <a:cs typeface="Arial" charset="0"/>
              </a:defRPr>
            </a:lvl8pPr>
            <a:lvl9pPr marL="3800315" indent="-223548" defTabSz="914374" eaLnBrk="0" fontAlgn="base" hangingPunct="0">
              <a:spcBef>
                <a:spcPct val="0"/>
              </a:spcBef>
              <a:spcAft>
                <a:spcPct val="0"/>
              </a:spcAft>
              <a:defRPr>
                <a:solidFill>
                  <a:schemeClr val="tx1"/>
                </a:solidFill>
                <a:latin typeface="Calibri" pitchFamily="34" charset="0"/>
                <a:cs typeface="Arial" charset="0"/>
              </a:defRPr>
            </a:lvl9pPr>
          </a:lstStyle>
          <a:p>
            <a:pPr eaLnBrk="1" hangingPunct="1"/>
            <a:endParaRPr lang="en-US" smtClean="0">
              <a:solidFill>
                <a:srgbClr val="000000"/>
              </a:solidFill>
              <a:latin typeface="Arial" charset="0"/>
            </a:endParaRPr>
          </a:p>
        </p:txBody>
      </p:sp>
      <p:sp>
        <p:nvSpPr>
          <p:cNvPr id="122887" name="Slide Number Placeholder 5"/>
          <p:cNvSpPr txBox="1">
            <a:spLocks noGrp="1"/>
          </p:cNvSpPr>
          <p:nvPr/>
        </p:nvSpPr>
        <p:spPr bwMode="auto">
          <a:xfrm>
            <a:off x="3885120" y="8683994"/>
            <a:ext cx="2971336" cy="4584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13" tIns="45707" rIns="91413" bIns="45707" anchor="b"/>
          <a:lstStyle>
            <a:lvl1pPr defTabSz="966788" eaLnBrk="0" hangingPunct="0">
              <a:defRPr>
                <a:solidFill>
                  <a:schemeClr val="tx1"/>
                </a:solidFill>
                <a:latin typeface="Calibri" pitchFamily="34" charset="0"/>
                <a:cs typeface="Arial" charset="0"/>
              </a:defRPr>
            </a:lvl1pPr>
            <a:lvl2pPr marL="742950" indent="-285750" defTabSz="966788" eaLnBrk="0" hangingPunct="0">
              <a:defRPr>
                <a:solidFill>
                  <a:schemeClr val="tx1"/>
                </a:solidFill>
                <a:latin typeface="Calibri" pitchFamily="34" charset="0"/>
                <a:cs typeface="Arial" charset="0"/>
              </a:defRPr>
            </a:lvl2pPr>
            <a:lvl3pPr marL="1143000" indent="-228600" defTabSz="966788" eaLnBrk="0" hangingPunct="0">
              <a:defRPr>
                <a:solidFill>
                  <a:schemeClr val="tx1"/>
                </a:solidFill>
                <a:latin typeface="Calibri" pitchFamily="34" charset="0"/>
                <a:cs typeface="Arial" charset="0"/>
              </a:defRPr>
            </a:lvl3pPr>
            <a:lvl4pPr marL="1600200" indent="-228600" defTabSz="966788" eaLnBrk="0" hangingPunct="0">
              <a:defRPr>
                <a:solidFill>
                  <a:schemeClr val="tx1"/>
                </a:solidFill>
                <a:latin typeface="Calibri" pitchFamily="34" charset="0"/>
                <a:cs typeface="Arial" charset="0"/>
              </a:defRPr>
            </a:lvl4pPr>
            <a:lvl5pPr marL="2057400" indent="-228600" defTabSz="966788" eaLnBrk="0" hangingPunct="0">
              <a:defRPr>
                <a:solidFill>
                  <a:schemeClr val="tx1"/>
                </a:solidFill>
                <a:latin typeface="Calibri" pitchFamily="34" charset="0"/>
                <a:cs typeface="Arial" charset="0"/>
              </a:defRPr>
            </a:lvl5pPr>
            <a:lvl6pPr marL="2514600" indent="-228600" defTabSz="966788" eaLnBrk="0" fontAlgn="base" hangingPunct="0">
              <a:spcBef>
                <a:spcPct val="0"/>
              </a:spcBef>
              <a:spcAft>
                <a:spcPct val="0"/>
              </a:spcAft>
              <a:defRPr>
                <a:solidFill>
                  <a:schemeClr val="tx1"/>
                </a:solidFill>
                <a:latin typeface="Calibri" pitchFamily="34" charset="0"/>
                <a:cs typeface="Arial" charset="0"/>
              </a:defRPr>
            </a:lvl6pPr>
            <a:lvl7pPr marL="2971800" indent="-228600" defTabSz="966788" eaLnBrk="0" fontAlgn="base" hangingPunct="0">
              <a:spcBef>
                <a:spcPct val="0"/>
              </a:spcBef>
              <a:spcAft>
                <a:spcPct val="0"/>
              </a:spcAft>
              <a:defRPr>
                <a:solidFill>
                  <a:schemeClr val="tx1"/>
                </a:solidFill>
                <a:latin typeface="Calibri" pitchFamily="34" charset="0"/>
                <a:cs typeface="Arial" charset="0"/>
              </a:defRPr>
            </a:lvl7pPr>
            <a:lvl8pPr marL="3429000" indent="-228600" defTabSz="966788" eaLnBrk="0" fontAlgn="base" hangingPunct="0">
              <a:spcBef>
                <a:spcPct val="0"/>
              </a:spcBef>
              <a:spcAft>
                <a:spcPct val="0"/>
              </a:spcAft>
              <a:defRPr>
                <a:solidFill>
                  <a:schemeClr val="tx1"/>
                </a:solidFill>
                <a:latin typeface="Calibri" pitchFamily="34" charset="0"/>
                <a:cs typeface="Arial" charset="0"/>
              </a:defRPr>
            </a:lvl8pPr>
            <a:lvl9pPr marL="3886200" indent="-228600" defTabSz="966788" eaLnBrk="0" fontAlgn="base" hangingPunct="0">
              <a:spcBef>
                <a:spcPct val="0"/>
              </a:spcBef>
              <a:spcAft>
                <a:spcPct val="0"/>
              </a:spcAft>
              <a:defRPr>
                <a:solidFill>
                  <a:schemeClr val="tx1"/>
                </a:solidFill>
                <a:latin typeface="Calibri" pitchFamily="34" charset="0"/>
                <a:cs typeface="Arial" charset="0"/>
              </a:defRPr>
            </a:lvl9pPr>
          </a:lstStyle>
          <a:p>
            <a:pPr algn="r" eaLnBrk="1" hangingPunct="1"/>
            <a:fld id="{362070B7-253D-4B58-A3E8-D9C98517C7AC}" type="slidenum">
              <a:rPr lang="en-US" sz="1200">
                <a:solidFill>
                  <a:srgbClr val="000000"/>
                </a:solidFill>
                <a:latin typeface="Arial" charset="0"/>
              </a:rPr>
              <a:pPr algn="r" eaLnBrk="1" hangingPunct="1"/>
              <a:t>13</a:t>
            </a:fld>
            <a:endParaRPr lang="en-US" sz="1200">
              <a:solidFill>
                <a:srgbClr val="000000"/>
              </a:solidFill>
              <a:latin typeface="Arial"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Slide Number Placeholder 6"/>
          <p:cNvSpPr>
            <a:spLocks noGrp="1"/>
          </p:cNvSpPr>
          <p:nvPr>
            <p:ph type="sldNum" sz="quarter" idx="5"/>
          </p:nvPr>
        </p:nvSpPr>
        <p:spPr>
          <a:noFill/>
        </p:spPr>
        <p:txBody>
          <a:bodyPr/>
          <a:lstStyle>
            <a:lvl1pPr defTabSz="914374" eaLnBrk="0" hangingPunct="0">
              <a:defRPr>
                <a:solidFill>
                  <a:schemeClr val="tx1"/>
                </a:solidFill>
                <a:latin typeface="Calibri" pitchFamily="34" charset="0"/>
                <a:cs typeface="Arial" charset="0"/>
              </a:defRPr>
            </a:lvl1pPr>
            <a:lvl2pPr marL="726531" indent="-279435" defTabSz="914374" eaLnBrk="0" hangingPunct="0">
              <a:defRPr>
                <a:solidFill>
                  <a:schemeClr val="tx1"/>
                </a:solidFill>
                <a:latin typeface="Calibri" pitchFamily="34" charset="0"/>
                <a:cs typeface="Arial" charset="0"/>
              </a:defRPr>
            </a:lvl2pPr>
            <a:lvl3pPr marL="1117740" indent="-223548" defTabSz="914374" eaLnBrk="0" hangingPunct="0">
              <a:defRPr>
                <a:solidFill>
                  <a:schemeClr val="tx1"/>
                </a:solidFill>
                <a:latin typeface="Calibri" pitchFamily="34" charset="0"/>
                <a:cs typeface="Arial" charset="0"/>
              </a:defRPr>
            </a:lvl3pPr>
            <a:lvl4pPr marL="1564836" indent="-223548" defTabSz="914374" eaLnBrk="0" hangingPunct="0">
              <a:defRPr>
                <a:solidFill>
                  <a:schemeClr val="tx1"/>
                </a:solidFill>
                <a:latin typeface="Calibri" pitchFamily="34" charset="0"/>
                <a:cs typeface="Arial" charset="0"/>
              </a:defRPr>
            </a:lvl4pPr>
            <a:lvl5pPr marL="2011931" indent="-223548" defTabSz="914374" eaLnBrk="0" hangingPunct="0">
              <a:defRPr>
                <a:solidFill>
                  <a:schemeClr val="tx1"/>
                </a:solidFill>
                <a:latin typeface="Calibri" pitchFamily="34" charset="0"/>
                <a:cs typeface="Arial" charset="0"/>
              </a:defRPr>
            </a:lvl5pPr>
            <a:lvl6pPr marL="2459027" indent="-223548" defTabSz="914374" eaLnBrk="0" fontAlgn="base" hangingPunct="0">
              <a:spcBef>
                <a:spcPct val="0"/>
              </a:spcBef>
              <a:spcAft>
                <a:spcPct val="0"/>
              </a:spcAft>
              <a:defRPr>
                <a:solidFill>
                  <a:schemeClr val="tx1"/>
                </a:solidFill>
                <a:latin typeface="Calibri" pitchFamily="34" charset="0"/>
                <a:cs typeface="Arial" charset="0"/>
              </a:defRPr>
            </a:lvl6pPr>
            <a:lvl7pPr marL="2906123" indent="-223548" defTabSz="914374" eaLnBrk="0" fontAlgn="base" hangingPunct="0">
              <a:spcBef>
                <a:spcPct val="0"/>
              </a:spcBef>
              <a:spcAft>
                <a:spcPct val="0"/>
              </a:spcAft>
              <a:defRPr>
                <a:solidFill>
                  <a:schemeClr val="tx1"/>
                </a:solidFill>
                <a:latin typeface="Calibri" pitchFamily="34" charset="0"/>
                <a:cs typeface="Arial" charset="0"/>
              </a:defRPr>
            </a:lvl7pPr>
            <a:lvl8pPr marL="3353219" indent="-223548" defTabSz="914374" eaLnBrk="0" fontAlgn="base" hangingPunct="0">
              <a:spcBef>
                <a:spcPct val="0"/>
              </a:spcBef>
              <a:spcAft>
                <a:spcPct val="0"/>
              </a:spcAft>
              <a:defRPr>
                <a:solidFill>
                  <a:schemeClr val="tx1"/>
                </a:solidFill>
                <a:latin typeface="Calibri" pitchFamily="34" charset="0"/>
                <a:cs typeface="Arial" charset="0"/>
              </a:defRPr>
            </a:lvl8pPr>
            <a:lvl9pPr marL="3800315" indent="-223548" defTabSz="914374" eaLnBrk="0" fontAlgn="base" hangingPunct="0">
              <a:spcBef>
                <a:spcPct val="0"/>
              </a:spcBef>
              <a:spcAft>
                <a:spcPct val="0"/>
              </a:spcAft>
              <a:defRPr>
                <a:solidFill>
                  <a:schemeClr val="tx1"/>
                </a:solidFill>
                <a:latin typeface="Calibri" pitchFamily="34" charset="0"/>
                <a:cs typeface="Arial" charset="0"/>
              </a:defRPr>
            </a:lvl9pPr>
          </a:lstStyle>
          <a:p>
            <a:pPr eaLnBrk="1" hangingPunct="1"/>
            <a:fld id="{9CB3C4BF-56AA-4744-97D6-B1A89299A50B}" type="slidenum">
              <a:rPr lang="en-US" smtClean="0"/>
              <a:pPr eaLnBrk="1" hangingPunct="1"/>
              <a:t>14</a:t>
            </a:fld>
            <a:endParaRPr lang="en-US" smtClean="0"/>
          </a:p>
        </p:txBody>
      </p:sp>
      <p:sp>
        <p:nvSpPr>
          <p:cNvPr id="123907" name="Slide Number Placeholder 6"/>
          <p:cNvSpPr txBox="1">
            <a:spLocks noGrp="1"/>
          </p:cNvSpPr>
          <p:nvPr/>
        </p:nvSpPr>
        <p:spPr bwMode="auto">
          <a:xfrm>
            <a:off x="3885120" y="8683994"/>
            <a:ext cx="2971336" cy="4584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13" tIns="45707" rIns="91413" bIns="45707" anchor="b"/>
          <a:lstStyle>
            <a:lvl1pPr defTabSz="966788" eaLnBrk="0" hangingPunct="0">
              <a:defRPr>
                <a:solidFill>
                  <a:schemeClr val="tx1"/>
                </a:solidFill>
                <a:latin typeface="Calibri" pitchFamily="34" charset="0"/>
                <a:cs typeface="Arial" charset="0"/>
              </a:defRPr>
            </a:lvl1pPr>
            <a:lvl2pPr marL="742950" indent="-285750" defTabSz="966788" eaLnBrk="0" hangingPunct="0">
              <a:defRPr>
                <a:solidFill>
                  <a:schemeClr val="tx1"/>
                </a:solidFill>
                <a:latin typeface="Calibri" pitchFamily="34" charset="0"/>
                <a:cs typeface="Arial" charset="0"/>
              </a:defRPr>
            </a:lvl2pPr>
            <a:lvl3pPr marL="1143000" indent="-228600" defTabSz="966788" eaLnBrk="0" hangingPunct="0">
              <a:defRPr>
                <a:solidFill>
                  <a:schemeClr val="tx1"/>
                </a:solidFill>
                <a:latin typeface="Calibri" pitchFamily="34" charset="0"/>
                <a:cs typeface="Arial" charset="0"/>
              </a:defRPr>
            </a:lvl3pPr>
            <a:lvl4pPr marL="1600200" indent="-228600" defTabSz="966788" eaLnBrk="0" hangingPunct="0">
              <a:defRPr>
                <a:solidFill>
                  <a:schemeClr val="tx1"/>
                </a:solidFill>
                <a:latin typeface="Calibri" pitchFamily="34" charset="0"/>
                <a:cs typeface="Arial" charset="0"/>
              </a:defRPr>
            </a:lvl4pPr>
            <a:lvl5pPr marL="2057400" indent="-228600" defTabSz="966788" eaLnBrk="0" hangingPunct="0">
              <a:defRPr>
                <a:solidFill>
                  <a:schemeClr val="tx1"/>
                </a:solidFill>
                <a:latin typeface="Calibri" pitchFamily="34" charset="0"/>
                <a:cs typeface="Arial" charset="0"/>
              </a:defRPr>
            </a:lvl5pPr>
            <a:lvl6pPr marL="2514600" indent="-228600" defTabSz="966788" eaLnBrk="0" fontAlgn="base" hangingPunct="0">
              <a:spcBef>
                <a:spcPct val="0"/>
              </a:spcBef>
              <a:spcAft>
                <a:spcPct val="0"/>
              </a:spcAft>
              <a:defRPr>
                <a:solidFill>
                  <a:schemeClr val="tx1"/>
                </a:solidFill>
                <a:latin typeface="Calibri" pitchFamily="34" charset="0"/>
                <a:cs typeface="Arial" charset="0"/>
              </a:defRPr>
            </a:lvl6pPr>
            <a:lvl7pPr marL="2971800" indent="-228600" defTabSz="966788" eaLnBrk="0" fontAlgn="base" hangingPunct="0">
              <a:spcBef>
                <a:spcPct val="0"/>
              </a:spcBef>
              <a:spcAft>
                <a:spcPct val="0"/>
              </a:spcAft>
              <a:defRPr>
                <a:solidFill>
                  <a:schemeClr val="tx1"/>
                </a:solidFill>
                <a:latin typeface="Calibri" pitchFamily="34" charset="0"/>
                <a:cs typeface="Arial" charset="0"/>
              </a:defRPr>
            </a:lvl7pPr>
            <a:lvl8pPr marL="3429000" indent="-228600" defTabSz="966788" eaLnBrk="0" fontAlgn="base" hangingPunct="0">
              <a:spcBef>
                <a:spcPct val="0"/>
              </a:spcBef>
              <a:spcAft>
                <a:spcPct val="0"/>
              </a:spcAft>
              <a:defRPr>
                <a:solidFill>
                  <a:schemeClr val="tx1"/>
                </a:solidFill>
                <a:latin typeface="Calibri" pitchFamily="34" charset="0"/>
                <a:cs typeface="Arial" charset="0"/>
              </a:defRPr>
            </a:lvl8pPr>
            <a:lvl9pPr marL="3886200" indent="-228600" defTabSz="966788" eaLnBrk="0" fontAlgn="base" hangingPunct="0">
              <a:spcBef>
                <a:spcPct val="0"/>
              </a:spcBef>
              <a:spcAft>
                <a:spcPct val="0"/>
              </a:spcAft>
              <a:defRPr>
                <a:solidFill>
                  <a:schemeClr val="tx1"/>
                </a:solidFill>
                <a:latin typeface="Calibri" pitchFamily="34" charset="0"/>
                <a:cs typeface="Arial" charset="0"/>
              </a:defRPr>
            </a:lvl9pPr>
          </a:lstStyle>
          <a:p>
            <a:pPr algn="r" eaLnBrk="1" hangingPunct="1"/>
            <a:fld id="{DFF7E756-788E-4362-B176-1ABB2AC050FC}" type="slidenum">
              <a:rPr lang="en-US" sz="1200"/>
              <a:pPr algn="r" eaLnBrk="1" hangingPunct="1"/>
              <a:t>14</a:t>
            </a:fld>
            <a:endParaRPr lang="en-US" sz="1200"/>
          </a:p>
        </p:txBody>
      </p:sp>
      <p:sp>
        <p:nvSpPr>
          <p:cNvPr id="12390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3909" name="Notes Placeholder 2"/>
          <p:cNvSpPr>
            <a:spLocks noGrp="1"/>
          </p:cNvSpPr>
          <p:nvPr>
            <p:ph type="body" idx="1"/>
          </p:nvPr>
        </p:nvSpPr>
        <p:spPr>
          <a:noFill/>
        </p:spPr>
        <p:txBody>
          <a:bodyPr/>
          <a:lstStyle/>
          <a:p>
            <a:pPr eaLnBrk="1" hangingPunct="1">
              <a:spcBef>
                <a:spcPct val="0"/>
              </a:spcBef>
            </a:pPr>
            <a:r>
              <a:rPr lang="en-US" b="1" smtClean="0"/>
              <a:t>Facilitator Notes: </a:t>
            </a:r>
          </a:p>
          <a:p>
            <a:pPr eaLnBrk="1" hangingPunct="1">
              <a:spcBef>
                <a:spcPct val="0"/>
              </a:spcBef>
            </a:pPr>
            <a:endParaRPr lang="en-US" smtClean="0"/>
          </a:p>
          <a:p>
            <a:pPr eaLnBrk="1" hangingPunct="1">
              <a:spcBef>
                <a:spcPct val="0"/>
              </a:spcBef>
            </a:pPr>
            <a:r>
              <a:rPr lang="en-US" smtClean="0"/>
              <a:t>If you are a tactile learner, you achieved a high tactile score.  Information that must be learned should be written several times.  Many times a tactile learner will also have a secondary style of learning like visual or auditory that work great together.  </a:t>
            </a:r>
          </a:p>
          <a:p>
            <a:pPr eaLnBrk="1" hangingPunct="1">
              <a:spcBef>
                <a:spcPct val="0"/>
              </a:spcBef>
            </a:pPr>
            <a:endParaRPr lang="en-US" b="1" smtClean="0"/>
          </a:p>
          <a:p>
            <a:pPr eaLnBrk="1" hangingPunct="1">
              <a:spcBef>
                <a:spcPct val="0"/>
              </a:spcBef>
            </a:pPr>
            <a:endParaRPr lang="en-US" b="1" smtClean="0"/>
          </a:p>
        </p:txBody>
      </p:sp>
      <p:sp>
        <p:nvSpPr>
          <p:cNvPr id="123910" name="Footer Placeholder 4"/>
          <p:cNvSpPr>
            <a:spLocks noGrp="1"/>
          </p:cNvSpPr>
          <p:nvPr>
            <p:ph type="ftr" sz="quarter" idx="4"/>
          </p:nvPr>
        </p:nvSpPr>
        <p:spPr>
          <a:noFill/>
        </p:spPr>
        <p:txBody>
          <a:bodyPr/>
          <a:lstStyle>
            <a:lvl1pPr defTabSz="914374" eaLnBrk="0" hangingPunct="0">
              <a:defRPr>
                <a:solidFill>
                  <a:schemeClr val="tx1"/>
                </a:solidFill>
                <a:latin typeface="Calibri" pitchFamily="34" charset="0"/>
                <a:cs typeface="Arial" charset="0"/>
              </a:defRPr>
            </a:lvl1pPr>
            <a:lvl2pPr marL="726531" indent="-279435" defTabSz="914374" eaLnBrk="0" hangingPunct="0">
              <a:defRPr>
                <a:solidFill>
                  <a:schemeClr val="tx1"/>
                </a:solidFill>
                <a:latin typeface="Calibri" pitchFamily="34" charset="0"/>
                <a:cs typeface="Arial" charset="0"/>
              </a:defRPr>
            </a:lvl2pPr>
            <a:lvl3pPr marL="1117740" indent="-223548" defTabSz="914374" eaLnBrk="0" hangingPunct="0">
              <a:defRPr>
                <a:solidFill>
                  <a:schemeClr val="tx1"/>
                </a:solidFill>
                <a:latin typeface="Calibri" pitchFamily="34" charset="0"/>
                <a:cs typeface="Arial" charset="0"/>
              </a:defRPr>
            </a:lvl3pPr>
            <a:lvl4pPr marL="1564836" indent="-223548" defTabSz="914374" eaLnBrk="0" hangingPunct="0">
              <a:defRPr>
                <a:solidFill>
                  <a:schemeClr val="tx1"/>
                </a:solidFill>
                <a:latin typeface="Calibri" pitchFamily="34" charset="0"/>
                <a:cs typeface="Arial" charset="0"/>
              </a:defRPr>
            </a:lvl4pPr>
            <a:lvl5pPr marL="2011931" indent="-223548" defTabSz="914374" eaLnBrk="0" hangingPunct="0">
              <a:defRPr>
                <a:solidFill>
                  <a:schemeClr val="tx1"/>
                </a:solidFill>
                <a:latin typeface="Calibri" pitchFamily="34" charset="0"/>
                <a:cs typeface="Arial" charset="0"/>
              </a:defRPr>
            </a:lvl5pPr>
            <a:lvl6pPr marL="2459027" indent="-223548" defTabSz="914374" eaLnBrk="0" fontAlgn="base" hangingPunct="0">
              <a:spcBef>
                <a:spcPct val="0"/>
              </a:spcBef>
              <a:spcAft>
                <a:spcPct val="0"/>
              </a:spcAft>
              <a:defRPr>
                <a:solidFill>
                  <a:schemeClr val="tx1"/>
                </a:solidFill>
                <a:latin typeface="Calibri" pitchFamily="34" charset="0"/>
                <a:cs typeface="Arial" charset="0"/>
              </a:defRPr>
            </a:lvl6pPr>
            <a:lvl7pPr marL="2906123" indent="-223548" defTabSz="914374" eaLnBrk="0" fontAlgn="base" hangingPunct="0">
              <a:spcBef>
                <a:spcPct val="0"/>
              </a:spcBef>
              <a:spcAft>
                <a:spcPct val="0"/>
              </a:spcAft>
              <a:defRPr>
                <a:solidFill>
                  <a:schemeClr val="tx1"/>
                </a:solidFill>
                <a:latin typeface="Calibri" pitchFamily="34" charset="0"/>
                <a:cs typeface="Arial" charset="0"/>
              </a:defRPr>
            </a:lvl7pPr>
            <a:lvl8pPr marL="3353219" indent="-223548" defTabSz="914374" eaLnBrk="0" fontAlgn="base" hangingPunct="0">
              <a:spcBef>
                <a:spcPct val="0"/>
              </a:spcBef>
              <a:spcAft>
                <a:spcPct val="0"/>
              </a:spcAft>
              <a:defRPr>
                <a:solidFill>
                  <a:schemeClr val="tx1"/>
                </a:solidFill>
                <a:latin typeface="Calibri" pitchFamily="34" charset="0"/>
                <a:cs typeface="Arial" charset="0"/>
              </a:defRPr>
            </a:lvl8pPr>
            <a:lvl9pPr marL="3800315" indent="-223548" defTabSz="914374" eaLnBrk="0" fontAlgn="base" hangingPunct="0">
              <a:spcBef>
                <a:spcPct val="0"/>
              </a:spcBef>
              <a:spcAft>
                <a:spcPct val="0"/>
              </a:spcAft>
              <a:defRPr>
                <a:solidFill>
                  <a:schemeClr val="tx1"/>
                </a:solidFill>
                <a:latin typeface="Calibri" pitchFamily="34" charset="0"/>
                <a:cs typeface="Arial" charset="0"/>
              </a:defRPr>
            </a:lvl9pPr>
          </a:lstStyle>
          <a:p>
            <a:pPr eaLnBrk="1" hangingPunct="1"/>
            <a:endParaRPr lang="en-US" smtClean="0">
              <a:solidFill>
                <a:srgbClr val="000000"/>
              </a:solidFill>
              <a:latin typeface="Arial" charset="0"/>
            </a:endParaRPr>
          </a:p>
        </p:txBody>
      </p:sp>
      <p:sp>
        <p:nvSpPr>
          <p:cNvPr id="123911" name="Slide Number Placeholder 5"/>
          <p:cNvSpPr txBox="1">
            <a:spLocks noGrp="1"/>
          </p:cNvSpPr>
          <p:nvPr/>
        </p:nvSpPr>
        <p:spPr bwMode="auto">
          <a:xfrm>
            <a:off x="3885120" y="8683994"/>
            <a:ext cx="2971336" cy="4584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13" tIns="45707" rIns="91413" bIns="45707" anchor="b"/>
          <a:lstStyle>
            <a:lvl1pPr defTabSz="966788" eaLnBrk="0" hangingPunct="0">
              <a:defRPr>
                <a:solidFill>
                  <a:schemeClr val="tx1"/>
                </a:solidFill>
                <a:latin typeface="Calibri" pitchFamily="34" charset="0"/>
                <a:cs typeface="Arial" charset="0"/>
              </a:defRPr>
            </a:lvl1pPr>
            <a:lvl2pPr marL="742950" indent="-285750" defTabSz="966788" eaLnBrk="0" hangingPunct="0">
              <a:defRPr>
                <a:solidFill>
                  <a:schemeClr val="tx1"/>
                </a:solidFill>
                <a:latin typeface="Calibri" pitchFamily="34" charset="0"/>
                <a:cs typeface="Arial" charset="0"/>
              </a:defRPr>
            </a:lvl2pPr>
            <a:lvl3pPr marL="1143000" indent="-228600" defTabSz="966788" eaLnBrk="0" hangingPunct="0">
              <a:defRPr>
                <a:solidFill>
                  <a:schemeClr val="tx1"/>
                </a:solidFill>
                <a:latin typeface="Calibri" pitchFamily="34" charset="0"/>
                <a:cs typeface="Arial" charset="0"/>
              </a:defRPr>
            </a:lvl3pPr>
            <a:lvl4pPr marL="1600200" indent="-228600" defTabSz="966788" eaLnBrk="0" hangingPunct="0">
              <a:defRPr>
                <a:solidFill>
                  <a:schemeClr val="tx1"/>
                </a:solidFill>
                <a:latin typeface="Calibri" pitchFamily="34" charset="0"/>
                <a:cs typeface="Arial" charset="0"/>
              </a:defRPr>
            </a:lvl4pPr>
            <a:lvl5pPr marL="2057400" indent="-228600" defTabSz="966788" eaLnBrk="0" hangingPunct="0">
              <a:defRPr>
                <a:solidFill>
                  <a:schemeClr val="tx1"/>
                </a:solidFill>
                <a:latin typeface="Calibri" pitchFamily="34" charset="0"/>
                <a:cs typeface="Arial" charset="0"/>
              </a:defRPr>
            </a:lvl5pPr>
            <a:lvl6pPr marL="2514600" indent="-228600" defTabSz="966788" eaLnBrk="0" fontAlgn="base" hangingPunct="0">
              <a:spcBef>
                <a:spcPct val="0"/>
              </a:spcBef>
              <a:spcAft>
                <a:spcPct val="0"/>
              </a:spcAft>
              <a:defRPr>
                <a:solidFill>
                  <a:schemeClr val="tx1"/>
                </a:solidFill>
                <a:latin typeface="Calibri" pitchFamily="34" charset="0"/>
                <a:cs typeface="Arial" charset="0"/>
              </a:defRPr>
            </a:lvl6pPr>
            <a:lvl7pPr marL="2971800" indent="-228600" defTabSz="966788" eaLnBrk="0" fontAlgn="base" hangingPunct="0">
              <a:spcBef>
                <a:spcPct val="0"/>
              </a:spcBef>
              <a:spcAft>
                <a:spcPct val="0"/>
              </a:spcAft>
              <a:defRPr>
                <a:solidFill>
                  <a:schemeClr val="tx1"/>
                </a:solidFill>
                <a:latin typeface="Calibri" pitchFamily="34" charset="0"/>
                <a:cs typeface="Arial" charset="0"/>
              </a:defRPr>
            </a:lvl7pPr>
            <a:lvl8pPr marL="3429000" indent="-228600" defTabSz="966788" eaLnBrk="0" fontAlgn="base" hangingPunct="0">
              <a:spcBef>
                <a:spcPct val="0"/>
              </a:spcBef>
              <a:spcAft>
                <a:spcPct val="0"/>
              </a:spcAft>
              <a:defRPr>
                <a:solidFill>
                  <a:schemeClr val="tx1"/>
                </a:solidFill>
                <a:latin typeface="Calibri" pitchFamily="34" charset="0"/>
                <a:cs typeface="Arial" charset="0"/>
              </a:defRPr>
            </a:lvl8pPr>
            <a:lvl9pPr marL="3886200" indent="-228600" defTabSz="966788" eaLnBrk="0" fontAlgn="base" hangingPunct="0">
              <a:spcBef>
                <a:spcPct val="0"/>
              </a:spcBef>
              <a:spcAft>
                <a:spcPct val="0"/>
              </a:spcAft>
              <a:defRPr>
                <a:solidFill>
                  <a:schemeClr val="tx1"/>
                </a:solidFill>
                <a:latin typeface="Calibri" pitchFamily="34" charset="0"/>
                <a:cs typeface="Arial" charset="0"/>
              </a:defRPr>
            </a:lvl9pPr>
          </a:lstStyle>
          <a:p>
            <a:pPr algn="r" eaLnBrk="1" hangingPunct="1"/>
            <a:fld id="{AD4374C3-2B2D-466C-A691-BE874BCDE8BE}" type="slidenum">
              <a:rPr lang="en-US" sz="1200">
                <a:solidFill>
                  <a:srgbClr val="000000"/>
                </a:solidFill>
                <a:latin typeface="Arial" charset="0"/>
              </a:rPr>
              <a:pPr algn="r" eaLnBrk="1" hangingPunct="1"/>
              <a:t>14</a:t>
            </a:fld>
            <a:endParaRPr lang="en-US" sz="1200">
              <a:solidFill>
                <a:srgbClr val="000000"/>
              </a:solidFill>
              <a:latin typeface="Arial"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Slide Number Placeholder 6"/>
          <p:cNvSpPr>
            <a:spLocks noGrp="1"/>
          </p:cNvSpPr>
          <p:nvPr>
            <p:ph type="sldNum" sz="quarter" idx="5"/>
          </p:nvPr>
        </p:nvSpPr>
        <p:spPr>
          <a:noFill/>
        </p:spPr>
        <p:txBody>
          <a:bodyPr/>
          <a:lstStyle>
            <a:lvl1pPr defTabSz="914374" eaLnBrk="0" hangingPunct="0">
              <a:defRPr>
                <a:solidFill>
                  <a:schemeClr val="tx1"/>
                </a:solidFill>
                <a:latin typeface="Calibri" pitchFamily="34" charset="0"/>
                <a:cs typeface="Arial" charset="0"/>
              </a:defRPr>
            </a:lvl1pPr>
            <a:lvl2pPr marL="726531" indent="-279435" defTabSz="914374" eaLnBrk="0" hangingPunct="0">
              <a:defRPr>
                <a:solidFill>
                  <a:schemeClr val="tx1"/>
                </a:solidFill>
                <a:latin typeface="Calibri" pitchFamily="34" charset="0"/>
                <a:cs typeface="Arial" charset="0"/>
              </a:defRPr>
            </a:lvl2pPr>
            <a:lvl3pPr marL="1117740" indent="-223548" defTabSz="914374" eaLnBrk="0" hangingPunct="0">
              <a:defRPr>
                <a:solidFill>
                  <a:schemeClr val="tx1"/>
                </a:solidFill>
                <a:latin typeface="Calibri" pitchFamily="34" charset="0"/>
                <a:cs typeface="Arial" charset="0"/>
              </a:defRPr>
            </a:lvl3pPr>
            <a:lvl4pPr marL="1564836" indent="-223548" defTabSz="914374" eaLnBrk="0" hangingPunct="0">
              <a:defRPr>
                <a:solidFill>
                  <a:schemeClr val="tx1"/>
                </a:solidFill>
                <a:latin typeface="Calibri" pitchFamily="34" charset="0"/>
                <a:cs typeface="Arial" charset="0"/>
              </a:defRPr>
            </a:lvl4pPr>
            <a:lvl5pPr marL="2011931" indent="-223548" defTabSz="914374" eaLnBrk="0" hangingPunct="0">
              <a:defRPr>
                <a:solidFill>
                  <a:schemeClr val="tx1"/>
                </a:solidFill>
                <a:latin typeface="Calibri" pitchFamily="34" charset="0"/>
                <a:cs typeface="Arial" charset="0"/>
              </a:defRPr>
            </a:lvl5pPr>
            <a:lvl6pPr marL="2459027" indent="-223548" defTabSz="914374" eaLnBrk="0" fontAlgn="base" hangingPunct="0">
              <a:spcBef>
                <a:spcPct val="0"/>
              </a:spcBef>
              <a:spcAft>
                <a:spcPct val="0"/>
              </a:spcAft>
              <a:defRPr>
                <a:solidFill>
                  <a:schemeClr val="tx1"/>
                </a:solidFill>
                <a:latin typeface="Calibri" pitchFamily="34" charset="0"/>
                <a:cs typeface="Arial" charset="0"/>
              </a:defRPr>
            </a:lvl6pPr>
            <a:lvl7pPr marL="2906123" indent="-223548" defTabSz="914374" eaLnBrk="0" fontAlgn="base" hangingPunct="0">
              <a:spcBef>
                <a:spcPct val="0"/>
              </a:spcBef>
              <a:spcAft>
                <a:spcPct val="0"/>
              </a:spcAft>
              <a:defRPr>
                <a:solidFill>
                  <a:schemeClr val="tx1"/>
                </a:solidFill>
                <a:latin typeface="Calibri" pitchFamily="34" charset="0"/>
                <a:cs typeface="Arial" charset="0"/>
              </a:defRPr>
            </a:lvl7pPr>
            <a:lvl8pPr marL="3353219" indent="-223548" defTabSz="914374" eaLnBrk="0" fontAlgn="base" hangingPunct="0">
              <a:spcBef>
                <a:spcPct val="0"/>
              </a:spcBef>
              <a:spcAft>
                <a:spcPct val="0"/>
              </a:spcAft>
              <a:defRPr>
                <a:solidFill>
                  <a:schemeClr val="tx1"/>
                </a:solidFill>
                <a:latin typeface="Calibri" pitchFamily="34" charset="0"/>
                <a:cs typeface="Arial" charset="0"/>
              </a:defRPr>
            </a:lvl8pPr>
            <a:lvl9pPr marL="3800315" indent="-223548" defTabSz="914374" eaLnBrk="0" fontAlgn="base" hangingPunct="0">
              <a:spcBef>
                <a:spcPct val="0"/>
              </a:spcBef>
              <a:spcAft>
                <a:spcPct val="0"/>
              </a:spcAft>
              <a:defRPr>
                <a:solidFill>
                  <a:schemeClr val="tx1"/>
                </a:solidFill>
                <a:latin typeface="Calibri" pitchFamily="34" charset="0"/>
                <a:cs typeface="Arial" charset="0"/>
              </a:defRPr>
            </a:lvl9pPr>
          </a:lstStyle>
          <a:p>
            <a:pPr eaLnBrk="1" hangingPunct="1"/>
            <a:fld id="{9F8F46CD-9D42-4DB2-B9EB-8B00B7BE329B}" type="slidenum">
              <a:rPr lang="en-US" smtClean="0"/>
              <a:pPr eaLnBrk="1" hangingPunct="1"/>
              <a:t>15</a:t>
            </a:fld>
            <a:endParaRPr lang="en-US" smtClean="0"/>
          </a:p>
        </p:txBody>
      </p:sp>
      <p:sp>
        <p:nvSpPr>
          <p:cNvPr id="124931" name="Slide Number Placeholder 6"/>
          <p:cNvSpPr txBox="1">
            <a:spLocks noGrp="1"/>
          </p:cNvSpPr>
          <p:nvPr/>
        </p:nvSpPr>
        <p:spPr bwMode="auto">
          <a:xfrm>
            <a:off x="3885120" y="8683994"/>
            <a:ext cx="2971336" cy="4584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13" tIns="45707" rIns="91413" bIns="45707" anchor="b"/>
          <a:lstStyle>
            <a:lvl1pPr defTabSz="966788" eaLnBrk="0" hangingPunct="0">
              <a:defRPr>
                <a:solidFill>
                  <a:schemeClr val="tx1"/>
                </a:solidFill>
                <a:latin typeface="Calibri" pitchFamily="34" charset="0"/>
                <a:cs typeface="Arial" charset="0"/>
              </a:defRPr>
            </a:lvl1pPr>
            <a:lvl2pPr marL="742950" indent="-285750" defTabSz="966788" eaLnBrk="0" hangingPunct="0">
              <a:defRPr>
                <a:solidFill>
                  <a:schemeClr val="tx1"/>
                </a:solidFill>
                <a:latin typeface="Calibri" pitchFamily="34" charset="0"/>
                <a:cs typeface="Arial" charset="0"/>
              </a:defRPr>
            </a:lvl2pPr>
            <a:lvl3pPr marL="1143000" indent="-228600" defTabSz="966788" eaLnBrk="0" hangingPunct="0">
              <a:defRPr>
                <a:solidFill>
                  <a:schemeClr val="tx1"/>
                </a:solidFill>
                <a:latin typeface="Calibri" pitchFamily="34" charset="0"/>
                <a:cs typeface="Arial" charset="0"/>
              </a:defRPr>
            </a:lvl3pPr>
            <a:lvl4pPr marL="1600200" indent="-228600" defTabSz="966788" eaLnBrk="0" hangingPunct="0">
              <a:defRPr>
                <a:solidFill>
                  <a:schemeClr val="tx1"/>
                </a:solidFill>
                <a:latin typeface="Calibri" pitchFamily="34" charset="0"/>
                <a:cs typeface="Arial" charset="0"/>
              </a:defRPr>
            </a:lvl4pPr>
            <a:lvl5pPr marL="2057400" indent="-228600" defTabSz="966788" eaLnBrk="0" hangingPunct="0">
              <a:defRPr>
                <a:solidFill>
                  <a:schemeClr val="tx1"/>
                </a:solidFill>
                <a:latin typeface="Calibri" pitchFamily="34" charset="0"/>
                <a:cs typeface="Arial" charset="0"/>
              </a:defRPr>
            </a:lvl5pPr>
            <a:lvl6pPr marL="2514600" indent="-228600" defTabSz="966788" eaLnBrk="0" fontAlgn="base" hangingPunct="0">
              <a:spcBef>
                <a:spcPct val="0"/>
              </a:spcBef>
              <a:spcAft>
                <a:spcPct val="0"/>
              </a:spcAft>
              <a:defRPr>
                <a:solidFill>
                  <a:schemeClr val="tx1"/>
                </a:solidFill>
                <a:latin typeface="Calibri" pitchFamily="34" charset="0"/>
                <a:cs typeface="Arial" charset="0"/>
              </a:defRPr>
            </a:lvl6pPr>
            <a:lvl7pPr marL="2971800" indent="-228600" defTabSz="966788" eaLnBrk="0" fontAlgn="base" hangingPunct="0">
              <a:spcBef>
                <a:spcPct val="0"/>
              </a:spcBef>
              <a:spcAft>
                <a:spcPct val="0"/>
              </a:spcAft>
              <a:defRPr>
                <a:solidFill>
                  <a:schemeClr val="tx1"/>
                </a:solidFill>
                <a:latin typeface="Calibri" pitchFamily="34" charset="0"/>
                <a:cs typeface="Arial" charset="0"/>
              </a:defRPr>
            </a:lvl7pPr>
            <a:lvl8pPr marL="3429000" indent="-228600" defTabSz="966788" eaLnBrk="0" fontAlgn="base" hangingPunct="0">
              <a:spcBef>
                <a:spcPct val="0"/>
              </a:spcBef>
              <a:spcAft>
                <a:spcPct val="0"/>
              </a:spcAft>
              <a:defRPr>
                <a:solidFill>
                  <a:schemeClr val="tx1"/>
                </a:solidFill>
                <a:latin typeface="Calibri" pitchFamily="34" charset="0"/>
                <a:cs typeface="Arial" charset="0"/>
              </a:defRPr>
            </a:lvl8pPr>
            <a:lvl9pPr marL="3886200" indent="-228600" defTabSz="966788" eaLnBrk="0" fontAlgn="base" hangingPunct="0">
              <a:spcBef>
                <a:spcPct val="0"/>
              </a:spcBef>
              <a:spcAft>
                <a:spcPct val="0"/>
              </a:spcAft>
              <a:defRPr>
                <a:solidFill>
                  <a:schemeClr val="tx1"/>
                </a:solidFill>
                <a:latin typeface="Calibri" pitchFamily="34" charset="0"/>
                <a:cs typeface="Arial" charset="0"/>
              </a:defRPr>
            </a:lvl9pPr>
          </a:lstStyle>
          <a:p>
            <a:pPr algn="r" eaLnBrk="1" hangingPunct="1"/>
            <a:fld id="{DDBCF505-38D6-4F06-96B8-06A9E779EA01}" type="slidenum">
              <a:rPr lang="en-US" sz="1200"/>
              <a:pPr algn="r" eaLnBrk="1" hangingPunct="1"/>
              <a:t>15</a:t>
            </a:fld>
            <a:endParaRPr lang="en-US" sz="1200"/>
          </a:p>
        </p:txBody>
      </p:sp>
      <p:sp>
        <p:nvSpPr>
          <p:cNvPr id="12493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4933" name="Notes Placeholder 2"/>
          <p:cNvSpPr>
            <a:spLocks noGrp="1"/>
          </p:cNvSpPr>
          <p:nvPr>
            <p:ph type="body" idx="1"/>
          </p:nvPr>
        </p:nvSpPr>
        <p:spPr>
          <a:noFill/>
        </p:spPr>
        <p:txBody>
          <a:bodyPr/>
          <a:lstStyle/>
          <a:p>
            <a:pPr eaLnBrk="1" hangingPunct="1">
              <a:spcBef>
                <a:spcPct val="0"/>
              </a:spcBef>
            </a:pPr>
            <a:r>
              <a:rPr lang="en-US" b="1" smtClean="0"/>
              <a:t>Facilitator Notes:</a:t>
            </a:r>
          </a:p>
          <a:p>
            <a:pPr eaLnBrk="1" hangingPunct="1">
              <a:spcBef>
                <a:spcPct val="0"/>
              </a:spcBef>
            </a:pPr>
            <a:endParaRPr lang="en-US" b="1" smtClean="0"/>
          </a:p>
          <a:p>
            <a:pPr eaLnBrk="1" hangingPunct="1">
              <a:spcBef>
                <a:spcPct val="0"/>
              </a:spcBef>
            </a:pPr>
            <a:r>
              <a:rPr lang="en-US" smtClean="0"/>
              <a:t>If you are a kinesthetic learner, you got a high Kinesthetic score.  This means you involve your body in the process of learning.  </a:t>
            </a:r>
            <a:r>
              <a:rPr lang="en-US" b="1" smtClean="0"/>
              <a:t> </a:t>
            </a:r>
            <a:r>
              <a:rPr lang="en-US" smtClean="0"/>
              <a:t>People with a high score would benefit from taking a walk while studying notes or flashcards; it would be important to involve the movement while trying to memorize, like riding a stationary bike or walking on a treadmill.   Many times there is a secondary learning mode that could work in conjunction with movement activities.</a:t>
            </a:r>
            <a:endParaRPr lang="en-US" b="1" smtClean="0"/>
          </a:p>
          <a:p>
            <a:pPr eaLnBrk="1" hangingPunct="1">
              <a:spcBef>
                <a:spcPct val="0"/>
              </a:spcBef>
            </a:pPr>
            <a:endParaRPr lang="en-US" b="1" smtClean="0"/>
          </a:p>
          <a:p>
            <a:pPr eaLnBrk="1" hangingPunct="1">
              <a:spcBef>
                <a:spcPct val="0"/>
              </a:spcBef>
            </a:pPr>
            <a:endParaRPr lang="en-US" b="1" smtClean="0"/>
          </a:p>
          <a:p>
            <a:pPr eaLnBrk="1" hangingPunct="1">
              <a:spcBef>
                <a:spcPct val="0"/>
              </a:spcBef>
            </a:pPr>
            <a:endParaRPr lang="en-US" b="1" smtClean="0"/>
          </a:p>
          <a:p>
            <a:pPr eaLnBrk="1" hangingPunct="1">
              <a:spcBef>
                <a:spcPct val="0"/>
              </a:spcBef>
            </a:pPr>
            <a:endParaRPr lang="en-US" b="1" smtClean="0"/>
          </a:p>
        </p:txBody>
      </p:sp>
      <p:sp>
        <p:nvSpPr>
          <p:cNvPr id="124934" name="Footer Placeholder 4"/>
          <p:cNvSpPr>
            <a:spLocks noGrp="1"/>
          </p:cNvSpPr>
          <p:nvPr>
            <p:ph type="ftr" sz="quarter" idx="4"/>
          </p:nvPr>
        </p:nvSpPr>
        <p:spPr>
          <a:noFill/>
        </p:spPr>
        <p:txBody>
          <a:bodyPr/>
          <a:lstStyle>
            <a:lvl1pPr defTabSz="914374" eaLnBrk="0" hangingPunct="0">
              <a:defRPr>
                <a:solidFill>
                  <a:schemeClr val="tx1"/>
                </a:solidFill>
                <a:latin typeface="Calibri" pitchFamily="34" charset="0"/>
                <a:cs typeface="Arial" charset="0"/>
              </a:defRPr>
            </a:lvl1pPr>
            <a:lvl2pPr marL="726531" indent="-279435" defTabSz="914374" eaLnBrk="0" hangingPunct="0">
              <a:defRPr>
                <a:solidFill>
                  <a:schemeClr val="tx1"/>
                </a:solidFill>
                <a:latin typeface="Calibri" pitchFamily="34" charset="0"/>
                <a:cs typeface="Arial" charset="0"/>
              </a:defRPr>
            </a:lvl2pPr>
            <a:lvl3pPr marL="1117740" indent="-223548" defTabSz="914374" eaLnBrk="0" hangingPunct="0">
              <a:defRPr>
                <a:solidFill>
                  <a:schemeClr val="tx1"/>
                </a:solidFill>
                <a:latin typeface="Calibri" pitchFamily="34" charset="0"/>
                <a:cs typeface="Arial" charset="0"/>
              </a:defRPr>
            </a:lvl3pPr>
            <a:lvl4pPr marL="1564836" indent="-223548" defTabSz="914374" eaLnBrk="0" hangingPunct="0">
              <a:defRPr>
                <a:solidFill>
                  <a:schemeClr val="tx1"/>
                </a:solidFill>
                <a:latin typeface="Calibri" pitchFamily="34" charset="0"/>
                <a:cs typeface="Arial" charset="0"/>
              </a:defRPr>
            </a:lvl4pPr>
            <a:lvl5pPr marL="2011931" indent="-223548" defTabSz="914374" eaLnBrk="0" hangingPunct="0">
              <a:defRPr>
                <a:solidFill>
                  <a:schemeClr val="tx1"/>
                </a:solidFill>
                <a:latin typeface="Calibri" pitchFamily="34" charset="0"/>
                <a:cs typeface="Arial" charset="0"/>
              </a:defRPr>
            </a:lvl5pPr>
            <a:lvl6pPr marL="2459027" indent="-223548" defTabSz="914374" eaLnBrk="0" fontAlgn="base" hangingPunct="0">
              <a:spcBef>
                <a:spcPct val="0"/>
              </a:spcBef>
              <a:spcAft>
                <a:spcPct val="0"/>
              </a:spcAft>
              <a:defRPr>
                <a:solidFill>
                  <a:schemeClr val="tx1"/>
                </a:solidFill>
                <a:latin typeface="Calibri" pitchFamily="34" charset="0"/>
                <a:cs typeface="Arial" charset="0"/>
              </a:defRPr>
            </a:lvl6pPr>
            <a:lvl7pPr marL="2906123" indent="-223548" defTabSz="914374" eaLnBrk="0" fontAlgn="base" hangingPunct="0">
              <a:spcBef>
                <a:spcPct val="0"/>
              </a:spcBef>
              <a:spcAft>
                <a:spcPct val="0"/>
              </a:spcAft>
              <a:defRPr>
                <a:solidFill>
                  <a:schemeClr val="tx1"/>
                </a:solidFill>
                <a:latin typeface="Calibri" pitchFamily="34" charset="0"/>
                <a:cs typeface="Arial" charset="0"/>
              </a:defRPr>
            </a:lvl7pPr>
            <a:lvl8pPr marL="3353219" indent="-223548" defTabSz="914374" eaLnBrk="0" fontAlgn="base" hangingPunct="0">
              <a:spcBef>
                <a:spcPct val="0"/>
              </a:spcBef>
              <a:spcAft>
                <a:spcPct val="0"/>
              </a:spcAft>
              <a:defRPr>
                <a:solidFill>
                  <a:schemeClr val="tx1"/>
                </a:solidFill>
                <a:latin typeface="Calibri" pitchFamily="34" charset="0"/>
                <a:cs typeface="Arial" charset="0"/>
              </a:defRPr>
            </a:lvl8pPr>
            <a:lvl9pPr marL="3800315" indent="-223548" defTabSz="914374" eaLnBrk="0" fontAlgn="base" hangingPunct="0">
              <a:spcBef>
                <a:spcPct val="0"/>
              </a:spcBef>
              <a:spcAft>
                <a:spcPct val="0"/>
              </a:spcAft>
              <a:defRPr>
                <a:solidFill>
                  <a:schemeClr val="tx1"/>
                </a:solidFill>
                <a:latin typeface="Calibri" pitchFamily="34" charset="0"/>
                <a:cs typeface="Arial" charset="0"/>
              </a:defRPr>
            </a:lvl9pPr>
          </a:lstStyle>
          <a:p>
            <a:pPr eaLnBrk="1" hangingPunct="1"/>
            <a:endParaRPr lang="en-US" smtClean="0">
              <a:solidFill>
                <a:srgbClr val="000000"/>
              </a:solidFill>
              <a:latin typeface="Arial" charset="0"/>
            </a:endParaRPr>
          </a:p>
        </p:txBody>
      </p:sp>
      <p:sp>
        <p:nvSpPr>
          <p:cNvPr id="124935" name="Slide Number Placeholder 5"/>
          <p:cNvSpPr txBox="1">
            <a:spLocks noGrp="1"/>
          </p:cNvSpPr>
          <p:nvPr/>
        </p:nvSpPr>
        <p:spPr bwMode="auto">
          <a:xfrm>
            <a:off x="3885120" y="8683994"/>
            <a:ext cx="2971336" cy="4584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13" tIns="45707" rIns="91413" bIns="45707" anchor="b"/>
          <a:lstStyle>
            <a:lvl1pPr defTabSz="966788" eaLnBrk="0" hangingPunct="0">
              <a:defRPr>
                <a:solidFill>
                  <a:schemeClr val="tx1"/>
                </a:solidFill>
                <a:latin typeface="Calibri" pitchFamily="34" charset="0"/>
                <a:cs typeface="Arial" charset="0"/>
              </a:defRPr>
            </a:lvl1pPr>
            <a:lvl2pPr marL="742950" indent="-285750" defTabSz="966788" eaLnBrk="0" hangingPunct="0">
              <a:defRPr>
                <a:solidFill>
                  <a:schemeClr val="tx1"/>
                </a:solidFill>
                <a:latin typeface="Calibri" pitchFamily="34" charset="0"/>
                <a:cs typeface="Arial" charset="0"/>
              </a:defRPr>
            </a:lvl2pPr>
            <a:lvl3pPr marL="1143000" indent="-228600" defTabSz="966788" eaLnBrk="0" hangingPunct="0">
              <a:defRPr>
                <a:solidFill>
                  <a:schemeClr val="tx1"/>
                </a:solidFill>
                <a:latin typeface="Calibri" pitchFamily="34" charset="0"/>
                <a:cs typeface="Arial" charset="0"/>
              </a:defRPr>
            </a:lvl3pPr>
            <a:lvl4pPr marL="1600200" indent="-228600" defTabSz="966788" eaLnBrk="0" hangingPunct="0">
              <a:defRPr>
                <a:solidFill>
                  <a:schemeClr val="tx1"/>
                </a:solidFill>
                <a:latin typeface="Calibri" pitchFamily="34" charset="0"/>
                <a:cs typeface="Arial" charset="0"/>
              </a:defRPr>
            </a:lvl4pPr>
            <a:lvl5pPr marL="2057400" indent="-228600" defTabSz="966788" eaLnBrk="0" hangingPunct="0">
              <a:defRPr>
                <a:solidFill>
                  <a:schemeClr val="tx1"/>
                </a:solidFill>
                <a:latin typeface="Calibri" pitchFamily="34" charset="0"/>
                <a:cs typeface="Arial" charset="0"/>
              </a:defRPr>
            </a:lvl5pPr>
            <a:lvl6pPr marL="2514600" indent="-228600" defTabSz="966788" eaLnBrk="0" fontAlgn="base" hangingPunct="0">
              <a:spcBef>
                <a:spcPct val="0"/>
              </a:spcBef>
              <a:spcAft>
                <a:spcPct val="0"/>
              </a:spcAft>
              <a:defRPr>
                <a:solidFill>
                  <a:schemeClr val="tx1"/>
                </a:solidFill>
                <a:latin typeface="Calibri" pitchFamily="34" charset="0"/>
                <a:cs typeface="Arial" charset="0"/>
              </a:defRPr>
            </a:lvl6pPr>
            <a:lvl7pPr marL="2971800" indent="-228600" defTabSz="966788" eaLnBrk="0" fontAlgn="base" hangingPunct="0">
              <a:spcBef>
                <a:spcPct val="0"/>
              </a:spcBef>
              <a:spcAft>
                <a:spcPct val="0"/>
              </a:spcAft>
              <a:defRPr>
                <a:solidFill>
                  <a:schemeClr val="tx1"/>
                </a:solidFill>
                <a:latin typeface="Calibri" pitchFamily="34" charset="0"/>
                <a:cs typeface="Arial" charset="0"/>
              </a:defRPr>
            </a:lvl7pPr>
            <a:lvl8pPr marL="3429000" indent="-228600" defTabSz="966788" eaLnBrk="0" fontAlgn="base" hangingPunct="0">
              <a:spcBef>
                <a:spcPct val="0"/>
              </a:spcBef>
              <a:spcAft>
                <a:spcPct val="0"/>
              </a:spcAft>
              <a:defRPr>
                <a:solidFill>
                  <a:schemeClr val="tx1"/>
                </a:solidFill>
                <a:latin typeface="Calibri" pitchFamily="34" charset="0"/>
                <a:cs typeface="Arial" charset="0"/>
              </a:defRPr>
            </a:lvl8pPr>
            <a:lvl9pPr marL="3886200" indent="-228600" defTabSz="966788" eaLnBrk="0" fontAlgn="base" hangingPunct="0">
              <a:spcBef>
                <a:spcPct val="0"/>
              </a:spcBef>
              <a:spcAft>
                <a:spcPct val="0"/>
              </a:spcAft>
              <a:defRPr>
                <a:solidFill>
                  <a:schemeClr val="tx1"/>
                </a:solidFill>
                <a:latin typeface="Calibri" pitchFamily="34" charset="0"/>
                <a:cs typeface="Arial" charset="0"/>
              </a:defRPr>
            </a:lvl9pPr>
          </a:lstStyle>
          <a:p>
            <a:pPr algn="r" eaLnBrk="1" hangingPunct="1"/>
            <a:fld id="{500CCB2A-91F8-42DF-9FC5-7DD97BAF4F7B}" type="slidenum">
              <a:rPr lang="en-US" sz="1200">
                <a:solidFill>
                  <a:srgbClr val="000000"/>
                </a:solidFill>
                <a:latin typeface="Arial" charset="0"/>
              </a:rPr>
              <a:pPr algn="r" eaLnBrk="1" hangingPunct="1"/>
              <a:t>15</a:t>
            </a:fld>
            <a:endParaRPr lang="en-US" sz="1200">
              <a:solidFill>
                <a:srgbClr val="000000"/>
              </a:solidFill>
              <a:latin typeface="Arial"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Slide Number Placeholder 6"/>
          <p:cNvSpPr>
            <a:spLocks noGrp="1"/>
          </p:cNvSpPr>
          <p:nvPr>
            <p:ph type="sldNum" sz="quarter" idx="5"/>
          </p:nvPr>
        </p:nvSpPr>
        <p:spPr>
          <a:noFill/>
        </p:spPr>
        <p:txBody>
          <a:bodyPr/>
          <a:lstStyle>
            <a:lvl1pPr defTabSz="914374" eaLnBrk="0" hangingPunct="0">
              <a:defRPr>
                <a:solidFill>
                  <a:schemeClr val="tx1"/>
                </a:solidFill>
                <a:latin typeface="Calibri" pitchFamily="34" charset="0"/>
                <a:cs typeface="Arial" charset="0"/>
              </a:defRPr>
            </a:lvl1pPr>
            <a:lvl2pPr marL="726531" indent="-279435" defTabSz="914374" eaLnBrk="0" hangingPunct="0">
              <a:defRPr>
                <a:solidFill>
                  <a:schemeClr val="tx1"/>
                </a:solidFill>
                <a:latin typeface="Calibri" pitchFamily="34" charset="0"/>
                <a:cs typeface="Arial" charset="0"/>
              </a:defRPr>
            </a:lvl2pPr>
            <a:lvl3pPr marL="1117740" indent="-223548" defTabSz="914374" eaLnBrk="0" hangingPunct="0">
              <a:defRPr>
                <a:solidFill>
                  <a:schemeClr val="tx1"/>
                </a:solidFill>
                <a:latin typeface="Calibri" pitchFamily="34" charset="0"/>
                <a:cs typeface="Arial" charset="0"/>
              </a:defRPr>
            </a:lvl3pPr>
            <a:lvl4pPr marL="1564836" indent="-223548" defTabSz="914374" eaLnBrk="0" hangingPunct="0">
              <a:defRPr>
                <a:solidFill>
                  <a:schemeClr val="tx1"/>
                </a:solidFill>
                <a:latin typeface="Calibri" pitchFamily="34" charset="0"/>
                <a:cs typeface="Arial" charset="0"/>
              </a:defRPr>
            </a:lvl4pPr>
            <a:lvl5pPr marL="2011931" indent="-223548" defTabSz="914374" eaLnBrk="0" hangingPunct="0">
              <a:defRPr>
                <a:solidFill>
                  <a:schemeClr val="tx1"/>
                </a:solidFill>
                <a:latin typeface="Calibri" pitchFamily="34" charset="0"/>
                <a:cs typeface="Arial" charset="0"/>
              </a:defRPr>
            </a:lvl5pPr>
            <a:lvl6pPr marL="2459027" indent="-223548" defTabSz="914374" eaLnBrk="0" fontAlgn="base" hangingPunct="0">
              <a:spcBef>
                <a:spcPct val="0"/>
              </a:spcBef>
              <a:spcAft>
                <a:spcPct val="0"/>
              </a:spcAft>
              <a:defRPr>
                <a:solidFill>
                  <a:schemeClr val="tx1"/>
                </a:solidFill>
                <a:latin typeface="Calibri" pitchFamily="34" charset="0"/>
                <a:cs typeface="Arial" charset="0"/>
              </a:defRPr>
            </a:lvl6pPr>
            <a:lvl7pPr marL="2906123" indent="-223548" defTabSz="914374" eaLnBrk="0" fontAlgn="base" hangingPunct="0">
              <a:spcBef>
                <a:spcPct val="0"/>
              </a:spcBef>
              <a:spcAft>
                <a:spcPct val="0"/>
              </a:spcAft>
              <a:defRPr>
                <a:solidFill>
                  <a:schemeClr val="tx1"/>
                </a:solidFill>
                <a:latin typeface="Calibri" pitchFamily="34" charset="0"/>
                <a:cs typeface="Arial" charset="0"/>
              </a:defRPr>
            </a:lvl7pPr>
            <a:lvl8pPr marL="3353219" indent="-223548" defTabSz="914374" eaLnBrk="0" fontAlgn="base" hangingPunct="0">
              <a:spcBef>
                <a:spcPct val="0"/>
              </a:spcBef>
              <a:spcAft>
                <a:spcPct val="0"/>
              </a:spcAft>
              <a:defRPr>
                <a:solidFill>
                  <a:schemeClr val="tx1"/>
                </a:solidFill>
                <a:latin typeface="Calibri" pitchFamily="34" charset="0"/>
                <a:cs typeface="Arial" charset="0"/>
              </a:defRPr>
            </a:lvl8pPr>
            <a:lvl9pPr marL="3800315" indent="-223548" defTabSz="914374" eaLnBrk="0" fontAlgn="base" hangingPunct="0">
              <a:spcBef>
                <a:spcPct val="0"/>
              </a:spcBef>
              <a:spcAft>
                <a:spcPct val="0"/>
              </a:spcAft>
              <a:defRPr>
                <a:solidFill>
                  <a:schemeClr val="tx1"/>
                </a:solidFill>
                <a:latin typeface="Calibri" pitchFamily="34" charset="0"/>
                <a:cs typeface="Arial" charset="0"/>
              </a:defRPr>
            </a:lvl9pPr>
          </a:lstStyle>
          <a:p>
            <a:pPr eaLnBrk="1" hangingPunct="1"/>
            <a:fld id="{5B46F31F-E4C4-4782-8AD4-EDE1774CE327}" type="slidenum">
              <a:rPr lang="en-US" smtClean="0"/>
              <a:pPr eaLnBrk="1" hangingPunct="1"/>
              <a:t>16</a:t>
            </a:fld>
            <a:endParaRPr lang="en-US" smtClean="0"/>
          </a:p>
        </p:txBody>
      </p:sp>
      <p:sp>
        <p:nvSpPr>
          <p:cNvPr id="125955" name="Slide Number Placeholder 6"/>
          <p:cNvSpPr txBox="1">
            <a:spLocks noGrp="1"/>
          </p:cNvSpPr>
          <p:nvPr/>
        </p:nvSpPr>
        <p:spPr bwMode="auto">
          <a:xfrm>
            <a:off x="3885120" y="8683994"/>
            <a:ext cx="2971336" cy="4584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13" tIns="45707" rIns="91413" bIns="45707" anchor="b"/>
          <a:lstStyle>
            <a:lvl1pPr defTabSz="966788" eaLnBrk="0" hangingPunct="0">
              <a:defRPr>
                <a:solidFill>
                  <a:schemeClr val="tx1"/>
                </a:solidFill>
                <a:latin typeface="Calibri" pitchFamily="34" charset="0"/>
                <a:cs typeface="Arial" charset="0"/>
              </a:defRPr>
            </a:lvl1pPr>
            <a:lvl2pPr marL="742950" indent="-285750" defTabSz="966788" eaLnBrk="0" hangingPunct="0">
              <a:defRPr>
                <a:solidFill>
                  <a:schemeClr val="tx1"/>
                </a:solidFill>
                <a:latin typeface="Calibri" pitchFamily="34" charset="0"/>
                <a:cs typeface="Arial" charset="0"/>
              </a:defRPr>
            </a:lvl2pPr>
            <a:lvl3pPr marL="1143000" indent="-228600" defTabSz="966788" eaLnBrk="0" hangingPunct="0">
              <a:defRPr>
                <a:solidFill>
                  <a:schemeClr val="tx1"/>
                </a:solidFill>
                <a:latin typeface="Calibri" pitchFamily="34" charset="0"/>
                <a:cs typeface="Arial" charset="0"/>
              </a:defRPr>
            </a:lvl3pPr>
            <a:lvl4pPr marL="1600200" indent="-228600" defTabSz="966788" eaLnBrk="0" hangingPunct="0">
              <a:defRPr>
                <a:solidFill>
                  <a:schemeClr val="tx1"/>
                </a:solidFill>
                <a:latin typeface="Calibri" pitchFamily="34" charset="0"/>
                <a:cs typeface="Arial" charset="0"/>
              </a:defRPr>
            </a:lvl4pPr>
            <a:lvl5pPr marL="2057400" indent="-228600" defTabSz="966788" eaLnBrk="0" hangingPunct="0">
              <a:defRPr>
                <a:solidFill>
                  <a:schemeClr val="tx1"/>
                </a:solidFill>
                <a:latin typeface="Calibri" pitchFamily="34" charset="0"/>
                <a:cs typeface="Arial" charset="0"/>
              </a:defRPr>
            </a:lvl5pPr>
            <a:lvl6pPr marL="2514600" indent="-228600" defTabSz="966788" eaLnBrk="0" fontAlgn="base" hangingPunct="0">
              <a:spcBef>
                <a:spcPct val="0"/>
              </a:spcBef>
              <a:spcAft>
                <a:spcPct val="0"/>
              </a:spcAft>
              <a:defRPr>
                <a:solidFill>
                  <a:schemeClr val="tx1"/>
                </a:solidFill>
                <a:latin typeface="Calibri" pitchFamily="34" charset="0"/>
                <a:cs typeface="Arial" charset="0"/>
              </a:defRPr>
            </a:lvl6pPr>
            <a:lvl7pPr marL="2971800" indent="-228600" defTabSz="966788" eaLnBrk="0" fontAlgn="base" hangingPunct="0">
              <a:spcBef>
                <a:spcPct val="0"/>
              </a:spcBef>
              <a:spcAft>
                <a:spcPct val="0"/>
              </a:spcAft>
              <a:defRPr>
                <a:solidFill>
                  <a:schemeClr val="tx1"/>
                </a:solidFill>
                <a:latin typeface="Calibri" pitchFamily="34" charset="0"/>
                <a:cs typeface="Arial" charset="0"/>
              </a:defRPr>
            </a:lvl7pPr>
            <a:lvl8pPr marL="3429000" indent="-228600" defTabSz="966788" eaLnBrk="0" fontAlgn="base" hangingPunct="0">
              <a:spcBef>
                <a:spcPct val="0"/>
              </a:spcBef>
              <a:spcAft>
                <a:spcPct val="0"/>
              </a:spcAft>
              <a:defRPr>
                <a:solidFill>
                  <a:schemeClr val="tx1"/>
                </a:solidFill>
                <a:latin typeface="Calibri" pitchFamily="34" charset="0"/>
                <a:cs typeface="Arial" charset="0"/>
              </a:defRPr>
            </a:lvl8pPr>
            <a:lvl9pPr marL="3886200" indent="-228600" defTabSz="966788" eaLnBrk="0" fontAlgn="base" hangingPunct="0">
              <a:spcBef>
                <a:spcPct val="0"/>
              </a:spcBef>
              <a:spcAft>
                <a:spcPct val="0"/>
              </a:spcAft>
              <a:defRPr>
                <a:solidFill>
                  <a:schemeClr val="tx1"/>
                </a:solidFill>
                <a:latin typeface="Calibri" pitchFamily="34" charset="0"/>
                <a:cs typeface="Arial" charset="0"/>
              </a:defRPr>
            </a:lvl9pPr>
          </a:lstStyle>
          <a:p>
            <a:pPr algn="r" eaLnBrk="1" hangingPunct="1"/>
            <a:fld id="{84B8D96D-0CB2-49AF-924C-6539E0282FD8}" type="slidenum">
              <a:rPr lang="en-US" sz="1200"/>
              <a:pPr algn="r" eaLnBrk="1" hangingPunct="1"/>
              <a:t>16</a:t>
            </a:fld>
            <a:endParaRPr lang="en-US" sz="1200"/>
          </a:p>
        </p:txBody>
      </p:sp>
      <p:sp>
        <p:nvSpPr>
          <p:cNvPr id="12595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5957" name="Notes Placeholder 2"/>
          <p:cNvSpPr>
            <a:spLocks noGrp="1"/>
          </p:cNvSpPr>
          <p:nvPr>
            <p:ph type="body" idx="1"/>
          </p:nvPr>
        </p:nvSpPr>
        <p:spPr>
          <a:noFill/>
        </p:spPr>
        <p:txBody>
          <a:bodyPr/>
          <a:lstStyle/>
          <a:p>
            <a:pPr eaLnBrk="1" hangingPunct="1">
              <a:spcBef>
                <a:spcPct val="0"/>
              </a:spcBef>
            </a:pPr>
            <a:r>
              <a:rPr lang="en-US" b="1" smtClean="0"/>
              <a:t>Facilitator Notes:		Projected Time: 10 mins.</a:t>
            </a:r>
          </a:p>
          <a:p>
            <a:pPr eaLnBrk="1" hangingPunct="1">
              <a:spcBef>
                <a:spcPct val="0"/>
              </a:spcBef>
            </a:pPr>
            <a:endParaRPr lang="en-US" b="1" smtClean="0"/>
          </a:p>
          <a:p>
            <a:pPr eaLnBrk="1" hangingPunct="1">
              <a:spcBef>
                <a:spcPct val="0"/>
              </a:spcBef>
            </a:pPr>
            <a:r>
              <a:rPr lang="en-US" smtClean="0"/>
              <a:t>Facilitators could disclose their learning style and talk about their experience with learning. </a:t>
            </a:r>
          </a:p>
          <a:p>
            <a:pPr eaLnBrk="1" hangingPunct="1">
              <a:spcBef>
                <a:spcPct val="0"/>
              </a:spcBef>
            </a:pPr>
            <a:endParaRPr lang="en-US" smtClean="0"/>
          </a:p>
          <a:p>
            <a:pPr eaLnBrk="1" hangingPunct="1">
              <a:spcBef>
                <a:spcPct val="0"/>
              </a:spcBef>
            </a:pPr>
            <a:r>
              <a:rPr lang="en-US" smtClean="0"/>
              <a:t>Facilitators could have each student report out their two highest scoring Learning Styles and ask if they think it fits them.</a:t>
            </a:r>
          </a:p>
          <a:p>
            <a:pPr eaLnBrk="1" hangingPunct="1">
              <a:spcBef>
                <a:spcPct val="0"/>
              </a:spcBef>
            </a:pPr>
            <a:endParaRPr lang="en-US" smtClean="0"/>
          </a:p>
          <a:p>
            <a:pPr eaLnBrk="1" hangingPunct="1">
              <a:spcBef>
                <a:spcPct val="0"/>
              </a:spcBef>
            </a:pPr>
            <a:r>
              <a:rPr lang="en-US" smtClean="0"/>
              <a:t>Always verify that their “scores” support what they know about themselves, better than any inventory.</a:t>
            </a:r>
          </a:p>
          <a:p>
            <a:pPr eaLnBrk="1" hangingPunct="1">
              <a:spcBef>
                <a:spcPct val="0"/>
              </a:spcBef>
            </a:pPr>
            <a:endParaRPr lang="en-US" smtClean="0"/>
          </a:p>
          <a:p>
            <a:pPr eaLnBrk="1" hangingPunct="1">
              <a:spcBef>
                <a:spcPct val="0"/>
              </a:spcBef>
            </a:pPr>
            <a:r>
              <a:rPr lang="en-US" smtClean="0"/>
              <a:t>Ask if there were any surprises that they learned during this exercise.</a:t>
            </a:r>
          </a:p>
          <a:p>
            <a:pPr eaLnBrk="1" hangingPunct="1">
              <a:spcBef>
                <a:spcPct val="0"/>
              </a:spcBef>
            </a:pPr>
            <a:endParaRPr lang="en-US" smtClean="0"/>
          </a:p>
        </p:txBody>
      </p:sp>
      <p:sp>
        <p:nvSpPr>
          <p:cNvPr id="125958" name="Footer Placeholder 4"/>
          <p:cNvSpPr>
            <a:spLocks noGrp="1"/>
          </p:cNvSpPr>
          <p:nvPr>
            <p:ph type="ftr" sz="quarter" idx="4"/>
          </p:nvPr>
        </p:nvSpPr>
        <p:spPr>
          <a:noFill/>
        </p:spPr>
        <p:txBody>
          <a:bodyPr/>
          <a:lstStyle>
            <a:lvl1pPr defTabSz="914374" eaLnBrk="0" hangingPunct="0">
              <a:defRPr>
                <a:solidFill>
                  <a:schemeClr val="tx1"/>
                </a:solidFill>
                <a:latin typeface="Calibri" pitchFamily="34" charset="0"/>
                <a:cs typeface="Arial" charset="0"/>
              </a:defRPr>
            </a:lvl1pPr>
            <a:lvl2pPr marL="726531" indent="-279435" defTabSz="914374" eaLnBrk="0" hangingPunct="0">
              <a:defRPr>
                <a:solidFill>
                  <a:schemeClr val="tx1"/>
                </a:solidFill>
                <a:latin typeface="Calibri" pitchFamily="34" charset="0"/>
                <a:cs typeface="Arial" charset="0"/>
              </a:defRPr>
            </a:lvl2pPr>
            <a:lvl3pPr marL="1117740" indent="-223548" defTabSz="914374" eaLnBrk="0" hangingPunct="0">
              <a:defRPr>
                <a:solidFill>
                  <a:schemeClr val="tx1"/>
                </a:solidFill>
                <a:latin typeface="Calibri" pitchFamily="34" charset="0"/>
                <a:cs typeface="Arial" charset="0"/>
              </a:defRPr>
            </a:lvl3pPr>
            <a:lvl4pPr marL="1564836" indent="-223548" defTabSz="914374" eaLnBrk="0" hangingPunct="0">
              <a:defRPr>
                <a:solidFill>
                  <a:schemeClr val="tx1"/>
                </a:solidFill>
                <a:latin typeface="Calibri" pitchFamily="34" charset="0"/>
                <a:cs typeface="Arial" charset="0"/>
              </a:defRPr>
            </a:lvl4pPr>
            <a:lvl5pPr marL="2011931" indent="-223548" defTabSz="914374" eaLnBrk="0" hangingPunct="0">
              <a:defRPr>
                <a:solidFill>
                  <a:schemeClr val="tx1"/>
                </a:solidFill>
                <a:latin typeface="Calibri" pitchFamily="34" charset="0"/>
                <a:cs typeface="Arial" charset="0"/>
              </a:defRPr>
            </a:lvl5pPr>
            <a:lvl6pPr marL="2459027" indent="-223548" defTabSz="914374" eaLnBrk="0" fontAlgn="base" hangingPunct="0">
              <a:spcBef>
                <a:spcPct val="0"/>
              </a:spcBef>
              <a:spcAft>
                <a:spcPct val="0"/>
              </a:spcAft>
              <a:defRPr>
                <a:solidFill>
                  <a:schemeClr val="tx1"/>
                </a:solidFill>
                <a:latin typeface="Calibri" pitchFamily="34" charset="0"/>
                <a:cs typeface="Arial" charset="0"/>
              </a:defRPr>
            </a:lvl6pPr>
            <a:lvl7pPr marL="2906123" indent="-223548" defTabSz="914374" eaLnBrk="0" fontAlgn="base" hangingPunct="0">
              <a:spcBef>
                <a:spcPct val="0"/>
              </a:spcBef>
              <a:spcAft>
                <a:spcPct val="0"/>
              </a:spcAft>
              <a:defRPr>
                <a:solidFill>
                  <a:schemeClr val="tx1"/>
                </a:solidFill>
                <a:latin typeface="Calibri" pitchFamily="34" charset="0"/>
                <a:cs typeface="Arial" charset="0"/>
              </a:defRPr>
            </a:lvl7pPr>
            <a:lvl8pPr marL="3353219" indent="-223548" defTabSz="914374" eaLnBrk="0" fontAlgn="base" hangingPunct="0">
              <a:spcBef>
                <a:spcPct val="0"/>
              </a:spcBef>
              <a:spcAft>
                <a:spcPct val="0"/>
              </a:spcAft>
              <a:defRPr>
                <a:solidFill>
                  <a:schemeClr val="tx1"/>
                </a:solidFill>
                <a:latin typeface="Calibri" pitchFamily="34" charset="0"/>
                <a:cs typeface="Arial" charset="0"/>
              </a:defRPr>
            </a:lvl8pPr>
            <a:lvl9pPr marL="3800315" indent="-223548" defTabSz="914374" eaLnBrk="0" fontAlgn="base" hangingPunct="0">
              <a:spcBef>
                <a:spcPct val="0"/>
              </a:spcBef>
              <a:spcAft>
                <a:spcPct val="0"/>
              </a:spcAft>
              <a:defRPr>
                <a:solidFill>
                  <a:schemeClr val="tx1"/>
                </a:solidFill>
                <a:latin typeface="Calibri" pitchFamily="34" charset="0"/>
                <a:cs typeface="Arial" charset="0"/>
              </a:defRPr>
            </a:lvl9pPr>
          </a:lstStyle>
          <a:p>
            <a:pPr eaLnBrk="1" hangingPunct="1"/>
            <a:endParaRPr lang="en-US" smtClean="0">
              <a:solidFill>
                <a:srgbClr val="000000"/>
              </a:solidFill>
              <a:latin typeface="Arial" charset="0"/>
            </a:endParaRPr>
          </a:p>
        </p:txBody>
      </p:sp>
      <p:sp>
        <p:nvSpPr>
          <p:cNvPr id="125959" name="Slide Number Placeholder 5"/>
          <p:cNvSpPr txBox="1">
            <a:spLocks noGrp="1"/>
          </p:cNvSpPr>
          <p:nvPr/>
        </p:nvSpPr>
        <p:spPr bwMode="auto">
          <a:xfrm>
            <a:off x="3885120" y="8683994"/>
            <a:ext cx="2971336" cy="4584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13" tIns="45707" rIns="91413" bIns="45707" anchor="b"/>
          <a:lstStyle>
            <a:lvl1pPr defTabSz="966788" eaLnBrk="0" hangingPunct="0">
              <a:defRPr>
                <a:solidFill>
                  <a:schemeClr val="tx1"/>
                </a:solidFill>
                <a:latin typeface="Calibri" pitchFamily="34" charset="0"/>
                <a:cs typeface="Arial" charset="0"/>
              </a:defRPr>
            </a:lvl1pPr>
            <a:lvl2pPr marL="742950" indent="-285750" defTabSz="966788" eaLnBrk="0" hangingPunct="0">
              <a:defRPr>
                <a:solidFill>
                  <a:schemeClr val="tx1"/>
                </a:solidFill>
                <a:latin typeface="Calibri" pitchFamily="34" charset="0"/>
                <a:cs typeface="Arial" charset="0"/>
              </a:defRPr>
            </a:lvl2pPr>
            <a:lvl3pPr marL="1143000" indent="-228600" defTabSz="966788" eaLnBrk="0" hangingPunct="0">
              <a:defRPr>
                <a:solidFill>
                  <a:schemeClr val="tx1"/>
                </a:solidFill>
                <a:latin typeface="Calibri" pitchFamily="34" charset="0"/>
                <a:cs typeface="Arial" charset="0"/>
              </a:defRPr>
            </a:lvl3pPr>
            <a:lvl4pPr marL="1600200" indent="-228600" defTabSz="966788" eaLnBrk="0" hangingPunct="0">
              <a:defRPr>
                <a:solidFill>
                  <a:schemeClr val="tx1"/>
                </a:solidFill>
                <a:latin typeface="Calibri" pitchFamily="34" charset="0"/>
                <a:cs typeface="Arial" charset="0"/>
              </a:defRPr>
            </a:lvl4pPr>
            <a:lvl5pPr marL="2057400" indent="-228600" defTabSz="966788" eaLnBrk="0" hangingPunct="0">
              <a:defRPr>
                <a:solidFill>
                  <a:schemeClr val="tx1"/>
                </a:solidFill>
                <a:latin typeface="Calibri" pitchFamily="34" charset="0"/>
                <a:cs typeface="Arial" charset="0"/>
              </a:defRPr>
            </a:lvl5pPr>
            <a:lvl6pPr marL="2514600" indent="-228600" defTabSz="966788" eaLnBrk="0" fontAlgn="base" hangingPunct="0">
              <a:spcBef>
                <a:spcPct val="0"/>
              </a:spcBef>
              <a:spcAft>
                <a:spcPct val="0"/>
              </a:spcAft>
              <a:defRPr>
                <a:solidFill>
                  <a:schemeClr val="tx1"/>
                </a:solidFill>
                <a:latin typeface="Calibri" pitchFamily="34" charset="0"/>
                <a:cs typeface="Arial" charset="0"/>
              </a:defRPr>
            </a:lvl6pPr>
            <a:lvl7pPr marL="2971800" indent="-228600" defTabSz="966788" eaLnBrk="0" fontAlgn="base" hangingPunct="0">
              <a:spcBef>
                <a:spcPct val="0"/>
              </a:spcBef>
              <a:spcAft>
                <a:spcPct val="0"/>
              </a:spcAft>
              <a:defRPr>
                <a:solidFill>
                  <a:schemeClr val="tx1"/>
                </a:solidFill>
                <a:latin typeface="Calibri" pitchFamily="34" charset="0"/>
                <a:cs typeface="Arial" charset="0"/>
              </a:defRPr>
            </a:lvl7pPr>
            <a:lvl8pPr marL="3429000" indent="-228600" defTabSz="966788" eaLnBrk="0" fontAlgn="base" hangingPunct="0">
              <a:spcBef>
                <a:spcPct val="0"/>
              </a:spcBef>
              <a:spcAft>
                <a:spcPct val="0"/>
              </a:spcAft>
              <a:defRPr>
                <a:solidFill>
                  <a:schemeClr val="tx1"/>
                </a:solidFill>
                <a:latin typeface="Calibri" pitchFamily="34" charset="0"/>
                <a:cs typeface="Arial" charset="0"/>
              </a:defRPr>
            </a:lvl8pPr>
            <a:lvl9pPr marL="3886200" indent="-228600" defTabSz="966788" eaLnBrk="0" fontAlgn="base" hangingPunct="0">
              <a:spcBef>
                <a:spcPct val="0"/>
              </a:spcBef>
              <a:spcAft>
                <a:spcPct val="0"/>
              </a:spcAft>
              <a:defRPr>
                <a:solidFill>
                  <a:schemeClr val="tx1"/>
                </a:solidFill>
                <a:latin typeface="Calibri" pitchFamily="34" charset="0"/>
                <a:cs typeface="Arial" charset="0"/>
              </a:defRPr>
            </a:lvl9pPr>
          </a:lstStyle>
          <a:p>
            <a:pPr algn="r" eaLnBrk="1" hangingPunct="1"/>
            <a:fld id="{2AB7078C-772C-48E4-8D57-C76412AFB0B8}" type="slidenum">
              <a:rPr lang="en-US" sz="1200">
                <a:solidFill>
                  <a:srgbClr val="000000"/>
                </a:solidFill>
                <a:latin typeface="Arial" charset="0"/>
              </a:rPr>
              <a:pPr algn="r" eaLnBrk="1" hangingPunct="1"/>
              <a:t>16</a:t>
            </a:fld>
            <a:endParaRPr lang="en-US" sz="1200">
              <a:solidFill>
                <a:srgbClr val="000000"/>
              </a:solidFill>
              <a:latin typeface="Arial"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Slide Number Placeholder 6"/>
          <p:cNvSpPr>
            <a:spLocks noGrp="1"/>
          </p:cNvSpPr>
          <p:nvPr>
            <p:ph type="sldNum" sz="quarter" idx="5"/>
          </p:nvPr>
        </p:nvSpPr>
        <p:spPr>
          <a:noFill/>
        </p:spPr>
        <p:txBody>
          <a:bodyPr/>
          <a:lstStyle>
            <a:lvl1pPr defTabSz="914374" eaLnBrk="0" hangingPunct="0">
              <a:defRPr>
                <a:solidFill>
                  <a:schemeClr val="tx1"/>
                </a:solidFill>
                <a:latin typeface="Calibri" pitchFamily="34" charset="0"/>
                <a:cs typeface="Arial" charset="0"/>
              </a:defRPr>
            </a:lvl1pPr>
            <a:lvl2pPr marL="726531" indent="-279435" defTabSz="914374" eaLnBrk="0" hangingPunct="0">
              <a:defRPr>
                <a:solidFill>
                  <a:schemeClr val="tx1"/>
                </a:solidFill>
                <a:latin typeface="Calibri" pitchFamily="34" charset="0"/>
                <a:cs typeface="Arial" charset="0"/>
              </a:defRPr>
            </a:lvl2pPr>
            <a:lvl3pPr marL="1117740" indent="-223548" defTabSz="914374" eaLnBrk="0" hangingPunct="0">
              <a:defRPr>
                <a:solidFill>
                  <a:schemeClr val="tx1"/>
                </a:solidFill>
                <a:latin typeface="Calibri" pitchFamily="34" charset="0"/>
                <a:cs typeface="Arial" charset="0"/>
              </a:defRPr>
            </a:lvl3pPr>
            <a:lvl4pPr marL="1564836" indent="-223548" defTabSz="914374" eaLnBrk="0" hangingPunct="0">
              <a:defRPr>
                <a:solidFill>
                  <a:schemeClr val="tx1"/>
                </a:solidFill>
                <a:latin typeface="Calibri" pitchFamily="34" charset="0"/>
                <a:cs typeface="Arial" charset="0"/>
              </a:defRPr>
            </a:lvl4pPr>
            <a:lvl5pPr marL="2011931" indent="-223548" defTabSz="914374" eaLnBrk="0" hangingPunct="0">
              <a:defRPr>
                <a:solidFill>
                  <a:schemeClr val="tx1"/>
                </a:solidFill>
                <a:latin typeface="Calibri" pitchFamily="34" charset="0"/>
                <a:cs typeface="Arial" charset="0"/>
              </a:defRPr>
            </a:lvl5pPr>
            <a:lvl6pPr marL="2459027" indent="-223548" defTabSz="914374" eaLnBrk="0" fontAlgn="base" hangingPunct="0">
              <a:spcBef>
                <a:spcPct val="0"/>
              </a:spcBef>
              <a:spcAft>
                <a:spcPct val="0"/>
              </a:spcAft>
              <a:defRPr>
                <a:solidFill>
                  <a:schemeClr val="tx1"/>
                </a:solidFill>
                <a:latin typeface="Calibri" pitchFamily="34" charset="0"/>
                <a:cs typeface="Arial" charset="0"/>
              </a:defRPr>
            </a:lvl6pPr>
            <a:lvl7pPr marL="2906123" indent="-223548" defTabSz="914374" eaLnBrk="0" fontAlgn="base" hangingPunct="0">
              <a:spcBef>
                <a:spcPct val="0"/>
              </a:spcBef>
              <a:spcAft>
                <a:spcPct val="0"/>
              </a:spcAft>
              <a:defRPr>
                <a:solidFill>
                  <a:schemeClr val="tx1"/>
                </a:solidFill>
                <a:latin typeface="Calibri" pitchFamily="34" charset="0"/>
                <a:cs typeface="Arial" charset="0"/>
              </a:defRPr>
            </a:lvl7pPr>
            <a:lvl8pPr marL="3353219" indent="-223548" defTabSz="914374" eaLnBrk="0" fontAlgn="base" hangingPunct="0">
              <a:spcBef>
                <a:spcPct val="0"/>
              </a:spcBef>
              <a:spcAft>
                <a:spcPct val="0"/>
              </a:spcAft>
              <a:defRPr>
                <a:solidFill>
                  <a:schemeClr val="tx1"/>
                </a:solidFill>
                <a:latin typeface="Calibri" pitchFamily="34" charset="0"/>
                <a:cs typeface="Arial" charset="0"/>
              </a:defRPr>
            </a:lvl8pPr>
            <a:lvl9pPr marL="3800315" indent="-223548" defTabSz="914374" eaLnBrk="0" fontAlgn="base" hangingPunct="0">
              <a:spcBef>
                <a:spcPct val="0"/>
              </a:spcBef>
              <a:spcAft>
                <a:spcPct val="0"/>
              </a:spcAft>
              <a:defRPr>
                <a:solidFill>
                  <a:schemeClr val="tx1"/>
                </a:solidFill>
                <a:latin typeface="Calibri" pitchFamily="34" charset="0"/>
                <a:cs typeface="Arial" charset="0"/>
              </a:defRPr>
            </a:lvl9pPr>
          </a:lstStyle>
          <a:p>
            <a:pPr eaLnBrk="1" hangingPunct="1"/>
            <a:fld id="{67CDA822-6343-4E26-95C2-9A264E633411}" type="slidenum">
              <a:rPr lang="en-US" smtClean="0"/>
              <a:pPr eaLnBrk="1" hangingPunct="1"/>
              <a:t>18</a:t>
            </a:fld>
            <a:endParaRPr lang="en-US" smtClean="0"/>
          </a:p>
        </p:txBody>
      </p:sp>
      <p:sp>
        <p:nvSpPr>
          <p:cNvPr id="128003" name="Slide Number Placeholder 6"/>
          <p:cNvSpPr txBox="1">
            <a:spLocks noGrp="1"/>
          </p:cNvSpPr>
          <p:nvPr/>
        </p:nvSpPr>
        <p:spPr bwMode="auto">
          <a:xfrm>
            <a:off x="3885120" y="8683994"/>
            <a:ext cx="2971336" cy="4584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13" tIns="45707" rIns="91413" bIns="45707" anchor="b"/>
          <a:lstStyle>
            <a:lvl1pPr defTabSz="966788" eaLnBrk="0" hangingPunct="0">
              <a:defRPr>
                <a:solidFill>
                  <a:schemeClr val="tx1"/>
                </a:solidFill>
                <a:latin typeface="Calibri" pitchFamily="34" charset="0"/>
                <a:cs typeface="Arial" charset="0"/>
              </a:defRPr>
            </a:lvl1pPr>
            <a:lvl2pPr marL="742950" indent="-285750" defTabSz="966788" eaLnBrk="0" hangingPunct="0">
              <a:defRPr>
                <a:solidFill>
                  <a:schemeClr val="tx1"/>
                </a:solidFill>
                <a:latin typeface="Calibri" pitchFamily="34" charset="0"/>
                <a:cs typeface="Arial" charset="0"/>
              </a:defRPr>
            </a:lvl2pPr>
            <a:lvl3pPr marL="1143000" indent="-228600" defTabSz="966788" eaLnBrk="0" hangingPunct="0">
              <a:defRPr>
                <a:solidFill>
                  <a:schemeClr val="tx1"/>
                </a:solidFill>
                <a:latin typeface="Calibri" pitchFamily="34" charset="0"/>
                <a:cs typeface="Arial" charset="0"/>
              </a:defRPr>
            </a:lvl3pPr>
            <a:lvl4pPr marL="1600200" indent="-228600" defTabSz="966788" eaLnBrk="0" hangingPunct="0">
              <a:defRPr>
                <a:solidFill>
                  <a:schemeClr val="tx1"/>
                </a:solidFill>
                <a:latin typeface="Calibri" pitchFamily="34" charset="0"/>
                <a:cs typeface="Arial" charset="0"/>
              </a:defRPr>
            </a:lvl4pPr>
            <a:lvl5pPr marL="2057400" indent="-228600" defTabSz="966788" eaLnBrk="0" hangingPunct="0">
              <a:defRPr>
                <a:solidFill>
                  <a:schemeClr val="tx1"/>
                </a:solidFill>
                <a:latin typeface="Calibri" pitchFamily="34" charset="0"/>
                <a:cs typeface="Arial" charset="0"/>
              </a:defRPr>
            </a:lvl5pPr>
            <a:lvl6pPr marL="2514600" indent="-228600" defTabSz="966788" eaLnBrk="0" fontAlgn="base" hangingPunct="0">
              <a:spcBef>
                <a:spcPct val="0"/>
              </a:spcBef>
              <a:spcAft>
                <a:spcPct val="0"/>
              </a:spcAft>
              <a:defRPr>
                <a:solidFill>
                  <a:schemeClr val="tx1"/>
                </a:solidFill>
                <a:latin typeface="Calibri" pitchFamily="34" charset="0"/>
                <a:cs typeface="Arial" charset="0"/>
              </a:defRPr>
            </a:lvl6pPr>
            <a:lvl7pPr marL="2971800" indent="-228600" defTabSz="966788" eaLnBrk="0" fontAlgn="base" hangingPunct="0">
              <a:spcBef>
                <a:spcPct val="0"/>
              </a:spcBef>
              <a:spcAft>
                <a:spcPct val="0"/>
              </a:spcAft>
              <a:defRPr>
                <a:solidFill>
                  <a:schemeClr val="tx1"/>
                </a:solidFill>
                <a:latin typeface="Calibri" pitchFamily="34" charset="0"/>
                <a:cs typeface="Arial" charset="0"/>
              </a:defRPr>
            </a:lvl7pPr>
            <a:lvl8pPr marL="3429000" indent="-228600" defTabSz="966788" eaLnBrk="0" fontAlgn="base" hangingPunct="0">
              <a:spcBef>
                <a:spcPct val="0"/>
              </a:spcBef>
              <a:spcAft>
                <a:spcPct val="0"/>
              </a:spcAft>
              <a:defRPr>
                <a:solidFill>
                  <a:schemeClr val="tx1"/>
                </a:solidFill>
                <a:latin typeface="Calibri" pitchFamily="34" charset="0"/>
                <a:cs typeface="Arial" charset="0"/>
              </a:defRPr>
            </a:lvl8pPr>
            <a:lvl9pPr marL="3886200" indent="-228600" defTabSz="966788" eaLnBrk="0" fontAlgn="base" hangingPunct="0">
              <a:spcBef>
                <a:spcPct val="0"/>
              </a:spcBef>
              <a:spcAft>
                <a:spcPct val="0"/>
              </a:spcAft>
              <a:defRPr>
                <a:solidFill>
                  <a:schemeClr val="tx1"/>
                </a:solidFill>
                <a:latin typeface="Calibri" pitchFamily="34" charset="0"/>
                <a:cs typeface="Arial" charset="0"/>
              </a:defRPr>
            </a:lvl9pPr>
          </a:lstStyle>
          <a:p>
            <a:pPr algn="r" eaLnBrk="1" hangingPunct="1"/>
            <a:fld id="{A5A872BB-F385-4F46-BCCB-FD9F0CD03365}" type="slidenum">
              <a:rPr lang="en-US" sz="1200"/>
              <a:pPr algn="r" eaLnBrk="1" hangingPunct="1"/>
              <a:t>18</a:t>
            </a:fld>
            <a:endParaRPr lang="en-US" sz="1200"/>
          </a:p>
        </p:txBody>
      </p:sp>
      <p:sp>
        <p:nvSpPr>
          <p:cNvPr id="12800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8005" name="Notes Placeholder 2"/>
          <p:cNvSpPr>
            <a:spLocks noGrp="1"/>
          </p:cNvSpPr>
          <p:nvPr>
            <p:ph type="body" idx="1"/>
          </p:nvPr>
        </p:nvSpPr>
        <p:spPr>
          <a:noFill/>
        </p:spPr>
        <p:txBody>
          <a:bodyPr/>
          <a:lstStyle/>
          <a:p>
            <a:pPr eaLnBrk="1" hangingPunct="1">
              <a:spcBef>
                <a:spcPct val="0"/>
              </a:spcBef>
            </a:pPr>
            <a:r>
              <a:rPr lang="en-US" b="1" smtClean="0"/>
              <a:t>Facilitator Notes:		Projected Time: 10 mins.</a:t>
            </a:r>
          </a:p>
          <a:p>
            <a:pPr eaLnBrk="1" hangingPunct="1">
              <a:spcBef>
                <a:spcPct val="0"/>
              </a:spcBef>
            </a:pPr>
            <a:endParaRPr lang="en-US" b="1" smtClean="0"/>
          </a:p>
          <a:p>
            <a:pPr eaLnBrk="1" hangingPunct="1">
              <a:spcBef>
                <a:spcPct val="0"/>
              </a:spcBef>
            </a:pPr>
            <a:r>
              <a:rPr lang="en-US" smtClean="0"/>
              <a:t>Distribute copies of the “Effective Study Tips” (usually Blue pamphlet).</a:t>
            </a:r>
          </a:p>
          <a:p>
            <a:pPr eaLnBrk="1" hangingPunct="1">
              <a:spcBef>
                <a:spcPct val="0"/>
              </a:spcBef>
            </a:pPr>
            <a:endParaRPr lang="en-US" smtClean="0"/>
          </a:p>
          <a:p>
            <a:pPr eaLnBrk="1" hangingPunct="1">
              <a:spcBef>
                <a:spcPct val="0"/>
              </a:spcBef>
            </a:pPr>
            <a:r>
              <a:rPr lang="en-US" smtClean="0"/>
              <a:t>Using the “Effective Study Tips” booklet, give an example of suggestions under each learning style.</a:t>
            </a:r>
          </a:p>
          <a:p>
            <a:pPr eaLnBrk="1" hangingPunct="1">
              <a:spcBef>
                <a:spcPct val="0"/>
              </a:spcBef>
            </a:pPr>
            <a:endParaRPr lang="en-US" smtClean="0"/>
          </a:p>
          <a:p>
            <a:pPr eaLnBrk="1" hangingPunct="1">
              <a:spcBef>
                <a:spcPct val="0"/>
              </a:spcBef>
            </a:pPr>
            <a:r>
              <a:rPr lang="en-US" smtClean="0"/>
              <a:t>Encourage them to apply their learning style information throughout the rest of the workshop.</a:t>
            </a:r>
          </a:p>
          <a:p>
            <a:pPr eaLnBrk="1" hangingPunct="1">
              <a:spcBef>
                <a:spcPct val="0"/>
              </a:spcBef>
            </a:pPr>
            <a:endParaRPr lang="en-US" smtClean="0"/>
          </a:p>
          <a:p>
            <a:pPr eaLnBrk="1" hangingPunct="1">
              <a:spcBef>
                <a:spcPct val="0"/>
              </a:spcBef>
            </a:pPr>
            <a:r>
              <a:rPr lang="en-US" smtClean="0"/>
              <a:t>Call their attention to the Soda Can near the bottom of the page.  It is a reminder to participants to document this self-exploration activity on learning styles in their </a:t>
            </a:r>
            <a:r>
              <a:rPr lang="en-US" b="1" smtClean="0"/>
              <a:t>Participant Workbook.</a:t>
            </a:r>
          </a:p>
          <a:p>
            <a:pPr eaLnBrk="1" hangingPunct="1">
              <a:spcBef>
                <a:spcPct val="0"/>
              </a:spcBef>
            </a:pPr>
            <a:endParaRPr lang="en-US" smtClean="0"/>
          </a:p>
          <a:p>
            <a:pPr eaLnBrk="1" hangingPunct="1">
              <a:spcBef>
                <a:spcPct val="0"/>
              </a:spcBef>
            </a:pPr>
            <a:r>
              <a:rPr lang="en-US" smtClean="0"/>
              <a:t>Have participants record their two highest learning style scores next to the “Barsch Learning Style Inventory ”  box on the “S” page in the Participant Workbook.  </a:t>
            </a:r>
          </a:p>
          <a:p>
            <a:pPr eaLnBrk="1" hangingPunct="1">
              <a:spcBef>
                <a:spcPct val="0"/>
              </a:spcBef>
            </a:pPr>
            <a:endParaRPr lang="en-US" smtClean="0"/>
          </a:p>
        </p:txBody>
      </p:sp>
      <p:sp>
        <p:nvSpPr>
          <p:cNvPr id="128006" name="Footer Placeholder 4"/>
          <p:cNvSpPr>
            <a:spLocks noGrp="1"/>
          </p:cNvSpPr>
          <p:nvPr>
            <p:ph type="ftr" sz="quarter" idx="4"/>
          </p:nvPr>
        </p:nvSpPr>
        <p:spPr>
          <a:noFill/>
        </p:spPr>
        <p:txBody>
          <a:bodyPr/>
          <a:lstStyle>
            <a:lvl1pPr defTabSz="914374" eaLnBrk="0" hangingPunct="0">
              <a:defRPr>
                <a:solidFill>
                  <a:schemeClr val="tx1"/>
                </a:solidFill>
                <a:latin typeface="Calibri" pitchFamily="34" charset="0"/>
                <a:cs typeface="Arial" charset="0"/>
              </a:defRPr>
            </a:lvl1pPr>
            <a:lvl2pPr marL="726531" indent="-279435" defTabSz="914374" eaLnBrk="0" hangingPunct="0">
              <a:defRPr>
                <a:solidFill>
                  <a:schemeClr val="tx1"/>
                </a:solidFill>
                <a:latin typeface="Calibri" pitchFamily="34" charset="0"/>
                <a:cs typeface="Arial" charset="0"/>
              </a:defRPr>
            </a:lvl2pPr>
            <a:lvl3pPr marL="1117740" indent="-223548" defTabSz="914374" eaLnBrk="0" hangingPunct="0">
              <a:defRPr>
                <a:solidFill>
                  <a:schemeClr val="tx1"/>
                </a:solidFill>
                <a:latin typeface="Calibri" pitchFamily="34" charset="0"/>
                <a:cs typeface="Arial" charset="0"/>
              </a:defRPr>
            </a:lvl3pPr>
            <a:lvl4pPr marL="1564836" indent="-223548" defTabSz="914374" eaLnBrk="0" hangingPunct="0">
              <a:defRPr>
                <a:solidFill>
                  <a:schemeClr val="tx1"/>
                </a:solidFill>
                <a:latin typeface="Calibri" pitchFamily="34" charset="0"/>
                <a:cs typeface="Arial" charset="0"/>
              </a:defRPr>
            </a:lvl4pPr>
            <a:lvl5pPr marL="2011931" indent="-223548" defTabSz="914374" eaLnBrk="0" hangingPunct="0">
              <a:defRPr>
                <a:solidFill>
                  <a:schemeClr val="tx1"/>
                </a:solidFill>
                <a:latin typeface="Calibri" pitchFamily="34" charset="0"/>
                <a:cs typeface="Arial" charset="0"/>
              </a:defRPr>
            </a:lvl5pPr>
            <a:lvl6pPr marL="2459027" indent="-223548" defTabSz="914374" eaLnBrk="0" fontAlgn="base" hangingPunct="0">
              <a:spcBef>
                <a:spcPct val="0"/>
              </a:spcBef>
              <a:spcAft>
                <a:spcPct val="0"/>
              </a:spcAft>
              <a:defRPr>
                <a:solidFill>
                  <a:schemeClr val="tx1"/>
                </a:solidFill>
                <a:latin typeface="Calibri" pitchFamily="34" charset="0"/>
                <a:cs typeface="Arial" charset="0"/>
              </a:defRPr>
            </a:lvl6pPr>
            <a:lvl7pPr marL="2906123" indent="-223548" defTabSz="914374" eaLnBrk="0" fontAlgn="base" hangingPunct="0">
              <a:spcBef>
                <a:spcPct val="0"/>
              </a:spcBef>
              <a:spcAft>
                <a:spcPct val="0"/>
              </a:spcAft>
              <a:defRPr>
                <a:solidFill>
                  <a:schemeClr val="tx1"/>
                </a:solidFill>
                <a:latin typeface="Calibri" pitchFamily="34" charset="0"/>
                <a:cs typeface="Arial" charset="0"/>
              </a:defRPr>
            </a:lvl7pPr>
            <a:lvl8pPr marL="3353219" indent="-223548" defTabSz="914374" eaLnBrk="0" fontAlgn="base" hangingPunct="0">
              <a:spcBef>
                <a:spcPct val="0"/>
              </a:spcBef>
              <a:spcAft>
                <a:spcPct val="0"/>
              </a:spcAft>
              <a:defRPr>
                <a:solidFill>
                  <a:schemeClr val="tx1"/>
                </a:solidFill>
                <a:latin typeface="Calibri" pitchFamily="34" charset="0"/>
                <a:cs typeface="Arial" charset="0"/>
              </a:defRPr>
            </a:lvl8pPr>
            <a:lvl9pPr marL="3800315" indent="-223548" defTabSz="914374" eaLnBrk="0" fontAlgn="base" hangingPunct="0">
              <a:spcBef>
                <a:spcPct val="0"/>
              </a:spcBef>
              <a:spcAft>
                <a:spcPct val="0"/>
              </a:spcAft>
              <a:defRPr>
                <a:solidFill>
                  <a:schemeClr val="tx1"/>
                </a:solidFill>
                <a:latin typeface="Calibri" pitchFamily="34" charset="0"/>
                <a:cs typeface="Arial" charset="0"/>
              </a:defRPr>
            </a:lvl9pPr>
          </a:lstStyle>
          <a:p>
            <a:pPr eaLnBrk="1" hangingPunct="1"/>
            <a:endParaRPr lang="en-US" smtClean="0">
              <a:solidFill>
                <a:srgbClr val="000000"/>
              </a:solidFill>
              <a:latin typeface="Arial" charset="0"/>
            </a:endParaRPr>
          </a:p>
        </p:txBody>
      </p:sp>
      <p:sp>
        <p:nvSpPr>
          <p:cNvPr id="128007" name="Slide Number Placeholder 5"/>
          <p:cNvSpPr txBox="1">
            <a:spLocks noGrp="1"/>
          </p:cNvSpPr>
          <p:nvPr/>
        </p:nvSpPr>
        <p:spPr bwMode="auto">
          <a:xfrm>
            <a:off x="3885120" y="8683994"/>
            <a:ext cx="2971336" cy="4584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13" tIns="45707" rIns="91413" bIns="45707" anchor="b"/>
          <a:lstStyle>
            <a:lvl1pPr defTabSz="966788" eaLnBrk="0" hangingPunct="0">
              <a:defRPr>
                <a:solidFill>
                  <a:schemeClr val="tx1"/>
                </a:solidFill>
                <a:latin typeface="Calibri" pitchFamily="34" charset="0"/>
                <a:cs typeface="Arial" charset="0"/>
              </a:defRPr>
            </a:lvl1pPr>
            <a:lvl2pPr marL="742950" indent="-285750" defTabSz="966788" eaLnBrk="0" hangingPunct="0">
              <a:defRPr>
                <a:solidFill>
                  <a:schemeClr val="tx1"/>
                </a:solidFill>
                <a:latin typeface="Calibri" pitchFamily="34" charset="0"/>
                <a:cs typeface="Arial" charset="0"/>
              </a:defRPr>
            </a:lvl2pPr>
            <a:lvl3pPr marL="1143000" indent="-228600" defTabSz="966788" eaLnBrk="0" hangingPunct="0">
              <a:defRPr>
                <a:solidFill>
                  <a:schemeClr val="tx1"/>
                </a:solidFill>
                <a:latin typeface="Calibri" pitchFamily="34" charset="0"/>
                <a:cs typeface="Arial" charset="0"/>
              </a:defRPr>
            </a:lvl3pPr>
            <a:lvl4pPr marL="1600200" indent="-228600" defTabSz="966788" eaLnBrk="0" hangingPunct="0">
              <a:defRPr>
                <a:solidFill>
                  <a:schemeClr val="tx1"/>
                </a:solidFill>
                <a:latin typeface="Calibri" pitchFamily="34" charset="0"/>
                <a:cs typeface="Arial" charset="0"/>
              </a:defRPr>
            </a:lvl4pPr>
            <a:lvl5pPr marL="2057400" indent="-228600" defTabSz="966788" eaLnBrk="0" hangingPunct="0">
              <a:defRPr>
                <a:solidFill>
                  <a:schemeClr val="tx1"/>
                </a:solidFill>
                <a:latin typeface="Calibri" pitchFamily="34" charset="0"/>
                <a:cs typeface="Arial" charset="0"/>
              </a:defRPr>
            </a:lvl5pPr>
            <a:lvl6pPr marL="2514600" indent="-228600" defTabSz="966788" eaLnBrk="0" fontAlgn="base" hangingPunct="0">
              <a:spcBef>
                <a:spcPct val="0"/>
              </a:spcBef>
              <a:spcAft>
                <a:spcPct val="0"/>
              </a:spcAft>
              <a:defRPr>
                <a:solidFill>
                  <a:schemeClr val="tx1"/>
                </a:solidFill>
                <a:latin typeface="Calibri" pitchFamily="34" charset="0"/>
                <a:cs typeface="Arial" charset="0"/>
              </a:defRPr>
            </a:lvl6pPr>
            <a:lvl7pPr marL="2971800" indent="-228600" defTabSz="966788" eaLnBrk="0" fontAlgn="base" hangingPunct="0">
              <a:spcBef>
                <a:spcPct val="0"/>
              </a:spcBef>
              <a:spcAft>
                <a:spcPct val="0"/>
              </a:spcAft>
              <a:defRPr>
                <a:solidFill>
                  <a:schemeClr val="tx1"/>
                </a:solidFill>
                <a:latin typeface="Calibri" pitchFamily="34" charset="0"/>
                <a:cs typeface="Arial" charset="0"/>
              </a:defRPr>
            </a:lvl7pPr>
            <a:lvl8pPr marL="3429000" indent="-228600" defTabSz="966788" eaLnBrk="0" fontAlgn="base" hangingPunct="0">
              <a:spcBef>
                <a:spcPct val="0"/>
              </a:spcBef>
              <a:spcAft>
                <a:spcPct val="0"/>
              </a:spcAft>
              <a:defRPr>
                <a:solidFill>
                  <a:schemeClr val="tx1"/>
                </a:solidFill>
                <a:latin typeface="Calibri" pitchFamily="34" charset="0"/>
                <a:cs typeface="Arial" charset="0"/>
              </a:defRPr>
            </a:lvl8pPr>
            <a:lvl9pPr marL="3886200" indent="-228600" defTabSz="966788" eaLnBrk="0" fontAlgn="base" hangingPunct="0">
              <a:spcBef>
                <a:spcPct val="0"/>
              </a:spcBef>
              <a:spcAft>
                <a:spcPct val="0"/>
              </a:spcAft>
              <a:defRPr>
                <a:solidFill>
                  <a:schemeClr val="tx1"/>
                </a:solidFill>
                <a:latin typeface="Calibri" pitchFamily="34" charset="0"/>
                <a:cs typeface="Arial" charset="0"/>
              </a:defRPr>
            </a:lvl9pPr>
          </a:lstStyle>
          <a:p>
            <a:pPr algn="r" eaLnBrk="1" hangingPunct="1"/>
            <a:fld id="{C8BF14D0-1CAC-4C60-98DA-1122D8936AF9}" type="slidenum">
              <a:rPr lang="en-US" sz="1200">
                <a:solidFill>
                  <a:srgbClr val="000000"/>
                </a:solidFill>
                <a:latin typeface="Arial" charset="0"/>
              </a:rPr>
              <a:pPr algn="r" eaLnBrk="1" hangingPunct="1"/>
              <a:t>18</a:t>
            </a:fld>
            <a:endParaRPr lang="en-US" sz="1200">
              <a:solidFill>
                <a:srgbClr val="000000"/>
              </a:solidFill>
              <a:latin typeface="Arial"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Slide Number Placeholder 6"/>
          <p:cNvSpPr>
            <a:spLocks noGrp="1"/>
          </p:cNvSpPr>
          <p:nvPr>
            <p:ph type="sldNum" sz="quarter" idx="5"/>
          </p:nvPr>
        </p:nvSpPr>
        <p:spPr>
          <a:noFill/>
        </p:spPr>
        <p:txBody>
          <a:bodyPr/>
          <a:lstStyle>
            <a:lvl1pPr defTabSz="914374" eaLnBrk="0" hangingPunct="0">
              <a:defRPr>
                <a:solidFill>
                  <a:schemeClr val="tx1"/>
                </a:solidFill>
                <a:latin typeface="Calibri" pitchFamily="34" charset="0"/>
                <a:cs typeface="Arial" charset="0"/>
              </a:defRPr>
            </a:lvl1pPr>
            <a:lvl2pPr marL="726531" indent="-279435" defTabSz="914374" eaLnBrk="0" hangingPunct="0">
              <a:defRPr>
                <a:solidFill>
                  <a:schemeClr val="tx1"/>
                </a:solidFill>
                <a:latin typeface="Calibri" pitchFamily="34" charset="0"/>
                <a:cs typeface="Arial" charset="0"/>
              </a:defRPr>
            </a:lvl2pPr>
            <a:lvl3pPr marL="1117740" indent="-223548" defTabSz="914374" eaLnBrk="0" hangingPunct="0">
              <a:defRPr>
                <a:solidFill>
                  <a:schemeClr val="tx1"/>
                </a:solidFill>
                <a:latin typeface="Calibri" pitchFamily="34" charset="0"/>
                <a:cs typeface="Arial" charset="0"/>
              </a:defRPr>
            </a:lvl3pPr>
            <a:lvl4pPr marL="1564836" indent="-223548" defTabSz="914374" eaLnBrk="0" hangingPunct="0">
              <a:defRPr>
                <a:solidFill>
                  <a:schemeClr val="tx1"/>
                </a:solidFill>
                <a:latin typeface="Calibri" pitchFamily="34" charset="0"/>
                <a:cs typeface="Arial" charset="0"/>
              </a:defRPr>
            </a:lvl4pPr>
            <a:lvl5pPr marL="2011931" indent="-223548" defTabSz="914374" eaLnBrk="0" hangingPunct="0">
              <a:defRPr>
                <a:solidFill>
                  <a:schemeClr val="tx1"/>
                </a:solidFill>
                <a:latin typeface="Calibri" pitchFamily="34" charset="0"/>
                <a:cs typeface="Arial" charset="0"/>
              </a:defRPr>
            </a:lvl5pPr>
            <a:lvl6pPr marL="2459027" indent="-223548" defTabSz="914374" eaLnBrk="0" fontAlgn="base" hangingPunct="0">
              <a:spcBef>
                <a:spcPct val="0"/>
              </a:spcBef>
              <a:spcAft>
                <a:spcPct val="0"/>
              </a:spcAft>
              <a:defRPr>
                <a:solidFill>
                  <a:schemeClr val="tx1"/>
                </a:solidFill>
                <a:latin typeface="Calibri" pitchFamily="34" charset="0"/>
                <a:cs typeface="Arial" charset="0"/>
              </a:defRPr>
            </a:lvl6pPr>
            <a:lvl7pPr marL="2906123" indent="-223548" defTabSz="914374" eaLnBrk="0" fontAlgn="base" hangingPunct="0">
              <a:spcBef>
                <a:spcPct val="0"/>
              </a:spcBef>
              <a:spcAft>
                <a:spcPct val="0"/>
              </a:spcAft>
              <a:defRPr>
                <a:solidFill>
                  <a:schemeClr val="tx1"/>
                </a:solidFill>
                <a:latin typeface="Calibri" pitchFamily="34" charset="0"/>
                <a:cs typeface="Arial" charset="0"/>
              </a:defRPr>
            </a:lvl7pPr>
            <a:lvl8pPr marL="3353219" indent="-223548" defTabSz="914374" eaLnBrk="0" fontAlgn="base" hangingPunct="0">
              <a:spcBef>
                <a:spcPct val="0"/>
              </a:spcBef>
              <a:spcAft>
                <a:spcPct val="0"/>
              </a:spcAft>
              <a:defRPr>
                <a:solidFill>
                  <a:schemeClr val="tx1"/>
                </a:solidFill>
                <a:latin typeface="Calibri" pitchFamily="34" charset="0"/>
                <a:cs typeface="Arial" charset="0"/>
              </a:defRPr>
            </a:lvl8pPr>
            <a:lvl9pPr marL="3800315" indent="-223548" defTabSz="914374" eaLnBrk="0" fontAlgn="base" hangingPunct="0">
              <a:spcBef>
                <a:spcPct val="0"/>
              </a:spcBef>
              <a:spcAft>
                <a:spcPct val="0"/>
              </a:spcAft>
              <a:defRPr>
                <a:solidFill>
                  <a:schemeClr val="tx1"/>
                </a:solidFill>
                <a:latin typeface="Calibri" pitchFamily="34" charset="0"/>
                <a:cs typeface="Arial" charset="0"/>
              </a:defRPr>
            </a:lvl9pPr>
          </a:lstStyle>
          <a:p>
            <a:pPr eaLnBrk="1" hangingPunct="1"/>
            <a:fld id="{E23A5D81-2CE3-473C-8FE4-0555C48B7147}" type="slidenum">
              <a:rPr lang="en-US" smtClean="0"/>
              <a:pPr eaLnBrk="1" hangingPunct="1"/>
              <a:t>19</a:t>
            </a:fld>
            <a:endParaRPr lang="en-US" smtClean="0"/>
          </a:p>
        </p:txBody>
      </p:sp>
      <p:sp>
        <p:nvSpPr>
          <p:cNvPr id="129027" name="Slide Number Placeholder 6"/>
          <p:cNvSpPr txBox="1">
            <a:spLocks noGrp="1"/>
          </p:cNvSpPr>
          <p:nvPr/>
        </p:nvSpPr>
        <p:spPr bwMode="auto">
          <a:xfrm>
            <a:off x="3885120" y="8683994"/>
            <a:ext cx="2971336" cy="4584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13" tIns="45707" rIns="91413" bIns="45707" anchor="b"/>
          <a:lstStyle>
            <a:lvl1pPr defTabSz="966788" eaLnBrk="0" hangingPunct="0">
              <a:defRPr>
                <a:solidFill>
                  <a:schemeClr val="tx1"/>
                </a:solidFill>
                <a:latin typeface="Calibri" pitchFamily="34" charset="0"/>
                <a:cs typeface="Arial" charset="0"/>
              </a:defRPr>
            </a:lvl1pPr>
            <a:lvl2pPr marL="742950" indent="-285750" defTabSz="966788" eaLnBrk="0" hangingPunct="0">
              <a:defRPr>
                <a:solidFill>
                  <a:schemeClr val="tx1"/>
                </a:solidFill>
                <a:latin typeface="Calibri" pitchFamily="34" charset="0"/>
                <a:cs typeface="Arial" charset="0"/>
              </a:defRPr>
            </a:lvl2pPr>
            <a:lvl3pPr marL="1143000" indent="-228600" defTabSz="966788" eaLnBrk="0" hangingPunct="0">
              <a:defRPr>
                <a:solidFill>
                  <a:schemeClr val="tx1"/>
                </a:solidFill>
                <a:latin typeface="Calibri" pitchFamily="34" charset="0"/>
                <a:cs typeface="Arial" charset="0"/>
              </a:defRPr>
            </a:lvl3pPr>
            <a:lvl4pPr marL="1600200" indent="-228600" defTabSz="966788" eaLnBrk="0" hangingPunct="0">
              <a:defRPr>
                <a:solidFill>
                  <a:schemeClr val="tx1"/>
                </a:solidFill>
                <a:latin typeface="Calibri" pitchFamily="34" charset="0"/>
                <a:cs typeface="Arial" charset="0"/>
              </a:defRPr>
            </a:lvl4pPr>
            <a:lvl5pPr marL="2057400" indent="-228600" defTabSz="966788" eaLnBrk="0" hangingPunct="0">
              <a:defRPr>
                <a:solidFill>
                  <a:schemeClr val="tx1"/>
                </a:solidFill>
                <a:latin typeface="Calibri" pitchFamily="34" charset="0"/>
                <a:cs typeface="Arial" charset="0"/>
              </a:defRPr>
            </a:lvl5pPr>
            <a:lvl6pPr marL="2514600" indent="-228600" defTabSz="966788" eaLnBrk="0" fontAlgn="base" hangingPunct="0">
              <a:spcBef>
                <a:spcPct val="0"/>
              </a:spcBef>
              <a:spcAft>
                <a:spcPct val="0"/>
              </a:spcAft>
              <a:defRPr>
                <a:solidFill>
                  <a:schemeClr val="tx1"/>
                </a:solidFill>
                <a:latin typeface="Calibri" pitchFamily="34" charset="0"/>
                <a:cs typeface="Arial" charset="0"/>
              </a:defRPr>
            </a:lvl6pPr>
            <a:lvl7pPr marL="2971800" indent="-228600" defTabSz="966788" eaLnBrk="0" fontAlgn="base" hangingPunct="0">
              <a:spcBef>
                <a:spcPct val="0"/>
              </a:spcBef>
              <a:spcAft>
                <a:spcPct val="0"/>
              </a:spcAft>
              <a:defRPr>
                <a:solidFill>
                  <a:schemeClr val="tx1"/>
                </a:solidFill>
                <a:latin typeface="Calibri" pitchFamily="34" charset="0"/>
                <a:cs typeface="Arial" charset="0"/>
              </a:defRPr>
            </a:lvl7pPr>
            <a:lvl8pPr marL="3429000" indent="-228600" defTabSz="966788" eaLnBrk="0" fontAlgn="base" hangingPunct="0">
              <a:spcBef>
                <a:spcPct val="0"/>
              </a:spcBef>
              <a:spcAft>
                <a:spcPct val="0"/>
              </a:spcAft>
              <a:defRPr>
                <a:solidFill>
                  <a:schemeClr val="tx1"/>
                </a:solidFill>
                <a:latin typeface="Calibri" pitchFamily="34" charset="0"/>
                <a:cs typeface="Arial" charset="0"/>
              </a:defRPr>
            </a:lvl8pPr>
            <a:lvl9pPr marL="3886200" indent="-228600" defTabSz="966788" eaLnBrk="0" fontAlgn="base" hangingPunct="0">
              <a:spcBef>
                <a:spcPct val="0"/>
              </a:spcBef>
              <a:spcAft>
                <a:spcPct val="0"/>
              </a:spcAft>
              <a:defRPr>
                <a:solidFill>
                  <a:schemeClr val="tx1"/>
                </a:solidFill>
                <a:latin typeface="Calibri" pitchFamily="34" charset="0"/>
                <a:cs typeface="Arial" charset="0"/>
              </a:defRPr>
            </a:lvl9pPr>
          </a:lstStyle>
          <a:p>
            <a:pPr algn="r" eaLnBrk="1" hangingPunct="1"/>
            <a:fld id="{0548275E-A38F-4DB6-BF45-3473A0457B0B}" type="slidenum">
              <a:rPr lang="en-US" sz="1200"/>
              <a:pPr algn="r" eaLnBrk="1" hangingPunct="1"/>
              <a:t>19</a:t>
            </a:fld>
            <a:endParaRPr lang="en-US" sz="1200"/>
          </a:p>
        </p:txBody>
      </p:sp>
      <p:sp>
        <p:nvSpPr>
          <p:cNvPr id="12902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9029" name="Notes Placeholder 2"/>
          <p:cNvSpPr>
            <a:spLocks noGrp="1"/>
          </p:cNvSpPr>
          <p:nvPr>
            <p:ph type="body" idx="1"/>
          </p:nvPr>
        </p:nvSpPr>
        <p:spPr>
          <a:xfrm>
            <a:off x="390519" y="4272606"/>
            <a:ext cx="6075419" cy="4411388"/>
          </a:xfrm>
          <a:noFill/>
        </p:spPr>
        <p:txBody>
          <a:bodyPr/>
          <a:lstStyle/>
          <a:p>
            <a:pPr marL="215786" indent="-215786">
              <a:spcBef>
                <a:spcPct val="0"/>
              </a:spcBef>
            </a:pPr>
            <a:r>
              <a:rPr lang="en-US" b="1" smtClean="0"/>
              <a:t>Facilitator Notes:		Projected Time: 25 mins.</a:t>
            </a:r>
          </a:p>
          <a:p>
            <a:pPr marL="215786" indent="-215786">
              <a:spcBef>
                <a:spcPct val="0"/>
              </a:spcBef>
            </a:pPr>
            <a:r>
              <a:rPr lang="en-US" smtClean="0"/>
              <a:t>Note to students that the </a:t>
            </a:r>
            <a:r>
              <a:rPr lang="en-US" u="sng" smtClean="0"/>
              <a:t>Sun icon </a:t>
            </a:r>
            <a:r>
              <a:rPr lang="en-US" smtClean="0"/>
              <a:t>indicates that they will be participating in a </a:t>
            </a:r>
            <a:r>
              <a:rPr lang="en-US" u="sng" smtClean="0"/>
              <a:t>learning activity. </a:t>
            </a:r>
            <a:r>
              <a:rPr lang="en-US" smtClean="0"/>
              <a:t> The slide is a sample exercise to do with the entire class.</a:t>
            </a:r>
            <a:endParaRPr lang="en-US" u="sng" smtClean="0"/>
          </a:p>
          <a:p>
            <a:pPr marL="215786" indent="-215786">
              <a:spcBef>
                <a:spcPct val="0"/>
              </a:spcBef>
            </a:pPr>
            <a:endParaRPr lang="en-US" smtClean="0"/>
          </a:p>
          <a:p>
            <a:pPr marL="215786" indent="-215786">
              <a:spcBef>
                <a:spcPct val="0"/>
              </a:spcBef>
            </a:pPr>
            <a:r>
              <a:rPr lang="en-US" b="1" smtClean="0"/>
              <a:t>Materials Needed:    </a:t>
            </a:r>
            <a:r>
              <a:rPr lang="en-US" smtClean="0"/>
              <a:t>Paper,  Pencils</a:t>
            </a:r>
          </a:p>
          <a:p>
            <a:pPr marL="215786" indent="-215786">
              <a:spcBef>
                <a:spcPct val="0"/>
              </a:spcBef>
            </a:pPr>
            <a:r>
              <a:rPr lang="en-US" smtClean="0"/>
              <a:t> </a:t>
            </a:r>
          </a:p>
          <a:p>
            <a:pPr marL="215786" indent="-215786">
              <a:spcBef>
                <a:spcPct val="0"/>
              </a:spcBef>
            </a:pPr>
            <a:r>
              <a:rPr lang="en-US" b="1" smtClean="0"/>
              <a:t>Scenarios: </a:t>
            </a:r>
          </a:p>
          <a:p>
            <a:pPr marL="215786" indent="-215786">
              <a:spcBef>
                <a:spcPct val="0"/>
              </a:spcBef>
            </a:pPr>
            <a:r>
              <a:rPr lang="en-US" smtClean="0"/>
              <a:t> 1. Jane is having difficulty learning how to ride a horse, and she is a Visual Learner.</a:t>
            </a:r>
          </a:p>
          <a:p>
            <a:pPr marL="215786" indent="-215786">
              <a:spcBef>
                <a:spcPct val="0"/>
              </a:spcBef>
            </a:pPr>
            <a:r>
              <a:rPr lang="en-US" smtClean="0"/>
              <a:t>2. Jane is having difficulty learning a foreign language, and she is a Kinesthetic Learner.</a:t>
            </a:r>
          </a:p>
          <a:p>
            <a:pPr marL="215786" indent="-215786">
              <a:spcBef>
                <a:spcPct val="0"/>
              </a:spcBef>
            </a:pPr>
            <a:r>
              <a:rPr lang="en-US" smtClean="0"/>
              <a:t>3. Jane is having difficulty learning algebra, and she is an Auditory Learner.</a:t>
            </a:r>
          </a:p>
          <a:p>
            <a:pPr marL="215786" indent="-215786">
              <a:spcBef>
                <a:spcPct val="0"/>
              </a:spcBef>
            </a:pPr>
            <a:r>
              <a:rPr lang="en-US" smtClean="0"/>
              <a:t>4. Jane is having difficulty learning history, and she is a Tactile Learner.</a:t>
            </a:r>
          </a:p>
          <a:p>
            <a:pPr marL="215786" indent="-215786"/>
            <a:endParaRPr lang="en-US" smtClean="0"/>
          </a:p>
          <a:p>
            <a:pPr marL="215786" indent="-215786">
              <a:spcBef>
                <a:spcPct val="0"/>
              </a:spcBef>
            </a:pPr>
            <a:r>
              <a:rPr lang="en-US" smtClean="0"/>
              <a:t>Divide the class into four small groups; each group will be assigned one of the learning styles.  Each group will be given a scenario where they have to teach a person who has a particular learning style.  Each group will be given 2-3 mins. to brainstorm different activities that would help that person learn a particular concept more easily, using their preferred learning style. </a:t>
            </a:r>
          </a:p>
          <a:p>
            <a:pPr marL="215786" indent="-215786">
              <a:spcBef>
                <a:spcPct val="0"/>
              </a:spcBef>
            </a:pPr>
            <a:endParaRPr lang="en-US" smtClean="0"/>
          </a:p>
          <a:p>
            <a:pPr marL="215786" indent="-215786">
              <a:spcBef>
                <a:spcPct val="0"/>
              </a:spcBef>
            </a:pPr>
            <a:r>
              <a:rPr lang="en-US" smtClean="0"/>
              <a:t>After the groups are finished brainstorming, they will need to pick one of their ideas to turn into an activity (example: one group may come up with a short role-play while another may create flash cards).</a:t>
            </a:r>
          </a:p>
          <a:p>
            <a:pPr marL="215786" indent="-215786">
              <a:spcBef>
                <a:spcPct val="0"/>
              </a:spcBef>
            </a:pPr>
            <a:endParaRPr lang="en-US" smtClean="0"/>
          </a:p>
          <a:p>
            <a:pPr marL="215786" indent="-215786">
              <a:spcBef>
                <a:spcPct val="0"/>
              </a:spcBef>
            </a:pPr>
            <a:r>
              <a:rPr lang="en-US" smtClean="0"/>
              <a:t>When the groups are finished, they can share their activity with the class.</a:t>
            </a:r>
          </a:p>
          <a:p>
            <a:pPr marL="215786" indent="-215786">
              <a:spcBef>
                <a:spcPct val="0"/>
              </a:spcBef>
            </a:pPr>
            <a:r>
              <a:rPr lang="en-US" sz="1000"/>
              <a:t> </a:t>
            </a:r>
          </a:p>
          <a:p>
            <a:pPr marL="215786" indent="-215786">
              <a:spcBef>
                <a:spcPct val="0"/>
              </a:spcBef>
            </a:pPr>
            <a:endParaRPr lang="en-US" sz="1000"/>
          </a:p>
        </p:txBody>
      </p:sp>
      <p:sp>
        <p:nvSpPr>
          <p:cNvPr id="129030" name="Footer Placeholder 4"/>
          <p:cNvSpPr>
            <a:spLocks noGrp="1"/>
          </p:cNvSpPr>
          <p:nvPr>
            <p:ph type="ftr" sz="quarter" idx="4"/>
          </p:nvPr>
        </p:nvSpPr>
        <p:spPr>
          <a:xfrm>
            <a:off x="0" y="8763520"/>
            <a:ext cx="1131424" cy="308750"/>
          </a:xfrm>
          <a:noFill/>
        </p:spPr>
        <p:txBody>
          <a:bodyPr/>
          <a:lstStyle>
            <a:lvl1pPr defTabSz="914374" eaLnBrk="0" hangingPunct="0">
              <a:defRPr>
                <a:solidFill>
                  <a:schemeClr val="tx1"/>
                </a:solidFill>
                <a:latin typeface="Calibri" pitchFamily="34" charset="0"/>
                <a:cs typeface="Arial" charset="0"/>
              </a:defRPr>
            </a:lvl1pPr>
            <a:lvl2pPr marL="726531" indent="-279435" defTabSz="914374" eaLnBrk="0" hangingPunct="0">
              <a:defRPr>
                <a:solidFill>
                  <a:schemeClr val="tx1"/>
                </a:solidFill>
                <a:latin typeface="Calibri" pitchFamily="34" charset="0"/>
                <a:cs typeface="Arial" charset="0"/>
              </a:defRPr>
            </a:lvl2pPr>
            <a:lvl3pPr marL="1117740" indent="-223548" defTabSz="914374" eaLnBrk="0" hangingPunct="0">
              <a:defRPr>
                <a:solidFill>
                  <a:schemeClr val="tx1"/>
                </a:solidFill>
                <a:latin typeface="Calibri" pitchFamily="34" charset="0"/>
                <a:cs typeface="Arial" charset="0"/>
              </a:defRPr>
            </a:lvl3pPr>
            <a:lvl4pPr marL="1564836" indent="-223548" defTabSz="914374" eaLnBrk="0" hangingPunct="0">
              <a:defRPr>
                <a:solidFill>
                  <a:schemeClr val="tx1"/>
                </a:solidFill>
                <a:latin typeface="Calibri" pitchFamily="34" charset="0"/>
                <a:cs typeface="Arial" charset="0"/>
              </a:defRPr>
            </a:lvl4pPr>
            <a:lvl5pPr marL="2011931" indent="-223548" defTabSz="914374" eaLnBrk="0" hangingPunct="0">
              <a:defRPr>
                <a:solidFill>
                  <a:schemeClr val="tx1"/>
                </a:solidFill>
                <a:latin typeface="Calibri" pitchFamily="34" charset="0"/>
                <a:cs typeface="Arial" charset="0"/>
              </a:defRPr>
            </a:lvl5pPr>
            <a:lvl6pPr marL="2459027" indent="-223548" defTabSz="914374" eaLnBrk="0" fontAlgn="base" hangingPunct="0">
              <a:spcBef>
                <a:spcPct val="0"/>
              </a:spcBef>
              <a:spcAft>
                <a:spcPct val="0"/>
              </a:spcAft>
              <a:defRPr>
                <a:solidFill>
                  <a:schemeClr val="tx1"/>
                </a:solidFill>
                <a:latin typeface="Calibri" pitchFamily="34" charset="0"/>
                <a:cs typeface="Arial" charset="0"/>
              </a:defRPr>
            </a:lvl6pPr>
            <a:lvl7pPr marL="2906123" indent="-223548" defTabSz="914374" eaLnBrk="0" fontAlgn="base" hangingPunct="0">
              <a:spcBef>
                <a:spcPct val="0"/>
              </a:spcBef>
              <a:spcAft>
                <a:spcPct val="0"/>
              </a:spcAft>
              <a:defRPr>
                <a:solidFill>
                  <a:schemeClr val="tx1"/>
                </a:solidFill>
                <a:latin typeface="Calibri" pitchFamily="34" charset="0"/>
                <a:cs typeface="Arial" charset="0"/>
              </a:defRPr>
            </a:lvl7pPr>
            <a:lvl8pPr marL="3353219" indent="-223548" defTabSz="914374" eaLnBrk="0" fontAlgn="base" hangingPunct="0">
              <a:spcBef>
                <a:spcPct val="0"/>
              </a:spcBef>
              <a:spcAft>
                <a:spcPct val="0"/>
              </a:spcAft>
              <a:defRPr>
                <a:solidFill>
                  <a:schemeClr val="tx1"/>
                </a:solidFill>
                <a:latin typeface="Calibri" pitchFamily="34" charset="0"/>
                <a:cs typeface="Arial" charset="0"/>
              </a:defRPr>
            </a:lvl8pPr>
            <a:lvl9pPr marL="3800315" indent="-223548" defTabSz="914374" eaLnBrk="0" fontAlgn="base" hangingPunct="0">
              <a:spcBef>
                <a:spcPct val="0"/>
              </a:spcBef>
              <a:spcAft>
                <a:spcPct val="0"/>
              </a:spcAft>
              <a:defRPr>
                <a:solidFill>
                  <a:schemeClr val="tx1"/>
                </a:solidFill>
                <a:latin typeface="Calibri" pitchFamily="34" charset="0"/>
                <a:cs typeface="Arial" charset="0"/>
              </a:defRPr>
            </a:lvl9pPr>
          </a:lstStyle>
          <a:p>
            <a:pPr eaLnBrk="1" hangingPunct="1"/>
            <a:endParaRPr lang="en-US" smtClean="0">
              <a:solidFill>
                <a:srgbClr val="000000"/>
              </a:solidFill>
              <a:latin typeface="Arial" charset="0"/>
            </a:endParaRPr>
          </a:p>
        </p:txBody>
      </p:sp>
      <p:sp>
        <p:nvSpPr>
          <p:cNvPr id="129031" name="Slide Number Placeholder 5"/>
          <p:cNvSpPr txBox="1">
            <a:spLocks noGrp="1"/>
          </p:cNvSpPr>
          <p:nvPr/>
        </p:nvSpPr>
        <p:spPr bwMode="auto">
          <a:xfrm>
            <a:off x="3885120" y="8683994"/>
            <a:ext cx="2971336" cy="4584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13" tIns="45707" rIns="91413" bIns="45707" anchor="b"/>
          <a:lstStyle>
            <a:lvl1pPr defTabSz="966788" eaLnBrk="0" hangingPunct="0">
              <a:defRPr>
                <a:solidFill>
                  <a:schemeClr val="tx1"/>
                </a:solidFill>
                <a:latin typeface="Calibri" pitchFamily="34" charset="0"/>
                <a:cs typeface="Arial" charset="0"/>
              </a:defRPr>
            </a:lvl1pPr>
            <a:lvl2pPr marL="742950" indent="-285750" defTabSz="966788" eaLnBrk="0" hangingPunct="0">
              <a:defRPr>
                <a:solidFill>
                  <a:schemeClr val="tx1"/>
                </a:solidFill>
                <a:latin typeface="Calibri" pitchFamily="34" charset="0"/>
                <a:cs typeface="Arial" charset="0"/>
              </a:defRPr>
            </a:lvl2pPr>
            <a:lvl3pPr marL="1143000" indent="-228600" defTabSz="966788" eaLnBrk="0" hangingPunct="0">
              <a:defRPr>
                <a:solidFill>
                  <a:schemeClr val="tx1"/>
                </a:solidFill>
                <a:latin typeface="Calibri" pitchFamily="34" charset="0"/>
                <a:cs typeface="Arial" charset="0"/>
              </a:defRPr>
            </a:lvl3pPr>
            <a:lvl4pPr marL="1600200" indent="-228600" defTabSz="966788" eaLnBrk="0" hangingPunct="0">
              <a:defRPr>
                <a:solidFill>
                  <a:schemeClr val="tx1"/>
                </a:solidFill>
                <a:latin typeface="Calibri" pitchFamily="34" charset="0"/>
                <a:cs typeface="Arial" charset="0"/>
              </a:defRPr>
            </a:lvl4pPr>
            <a:lvl5pPr marL="2057400" indent="-228600" defTabSz="966788" eaLnBrk="0" hangingPunct="0">
              <a:defRPr>
                <a:solidFill>
                  <a:schemeClr val="tx1"/>
                </a:solidFill>
                <a:latin typeface="Calibri" pitchFamily="34" charset="0"/>
                <a:cs typeface="Arial" charset="0"/>
              </a:defRPr>
            </a:lvl5pPr>
            <a:lvl6pPr marL="2514600" indent="-228600" defTabSz="966788" eaLnBrk="0" fontAlgn="base" hangingPunct="0">
              <a:spcBef>
                <a:spcPct val="0"/>
              </a:spcBef>
              <a:spcAft>
                <a:spcPct val="0"/>
              </a:spcAft>
              <a:defRPr>
                <a:solidFill>
                  <a:schemeClr val="tx1"/>
                </a:solidFill>
                <a:latin typeface="Calibri" pitchFamily="34" charset="0"/>
                <a:cs typeface="Arial" charset="0"/>
              </a:defRPr>
            </a:lvl6pPr>
            <a:lvl7pPr marL="2971800" indent="-228600" defTabSz="966788" eaLnBrk="0" fontAlgn="base" hangingPunct="0">
              <a:spcBef>
                <a:spcPct val="0"/>
              </a:spcBef>
              <a:spcAft>
                <a:spcPct val="0"/>
              </a:spcAft>
              <a:defRPr>
                <a:solidFill>
                  <a:schemeClr val="tx1"/>
                </a:solidFill>
                <a:latin typeface="Calibri" pitchFamily="34" charset="0"/>
                <a:cs typeface="Arial" charset="0"/>
              </a:defRPr>
            </a:lvl7pPr>
            <a:lvl8pPr marL="3429000" indent="-228600" defTabSz="966788" eaLnBrk="0" fontAlgn="base" hangingPunct="0">
              <a:spcBef>
                <a:spcPct val="0"/>
              </a:spcBef>
              <a:spcAft>
                <a:spcPct val="0"/>
              </a:spcAft>
              <a:defRPr>
                <a:solidFill>
                  <a:schemeClr val="tx1"/>
                </a:solidFill>
                <a:latin typeface="Calibri" pitchFamily="34" charset="0"/>
                <a:cs typeface="Arial" charset="0"/>
              </a:defRPr>
            </a:lvl8pPr>
            <a:lvl9pPr marL="3886200" indent="-228600" defTabSz="966788" eaLnBrk="0" fontAlgn="base" hangingPunct="0">
              <a:spcBef>
                <a:spcPct val="0"/>
              </a:spcBef>
              <a:spcAft>
                <a:spcPct val="0"/>
              </a:spcAft>
              <a:defRPr>
                <a:solidFill>
                  <a:schemeClr val="tx1"/>
                </a:solidFill>
                <a:latin typeface="Calibri" pitchFamily="34" charset="0"/>
                <a:cs typeface="Arial" charset="0"/>
              </a:defRPr>
            </a:lvl9pPr>
          </a:lstStyle>
          <a:p>
            <a:pPr algn="r" eaLnBrk="1" hangingPunct="1"/>
            <a:fld id="{16932442-A76B-4248-B6E9-6638C553004F}" type="slidenum">
              <a:rPr lang="en-US" sz="1200">
                <a:solidFill>
                  <a:srgbClr val="000000"/>
                </a:solidFill>
                <a:latin typeface="Arial" charset="0"/>
              </a:rPr>
              <a:pPr algn="r" eaLnBrk="1" hangingPunct="1"/>
              <a:t>19</a:t>
            </a:fld>
            <a:endParaRPr lang="en-US" sz="1200">
              <a:solidFill>
                <a:srgbClr val="000000"/>
              </a:solidFill>
              <a:latin typeface="Arial"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1619" name="Notes Placeholder 2"/>
          <p:cNvSpPr>
            <a:spLocks noGrp="1"/>
          </p:cNvSpPr>
          <p:nvPr>
            <p:ph type="body" idx="1"/>
          </p:nvPr>
        </p:nvSpPr>
        <p:spPr>
          <a:noFill/>
        </p:spPr>
        <p:txBody>
          <a:bodyPr/>
          <a:lstStyle/>
          <a:p>
            <a:pPr eaLnBrk="1" hangingPunct="1">
              <a:spcBef>
                <a:spcPct val="0"/>
              </a:spcBef>
            </a:pPr>
            <a:r>
              <a:rPr lang="en-US" b="1" smtClean="0"/>
              <a:t>Facilitator Notes:</a:t>
            </a:r>
          </a:p>
          <a:p>
            <a:pPr eaLnBrk="1" hangingPunct="1">
              <a:spcBef>
                <a:spcPct val="0"/>
              </a:spcBef>
            </a:pPr>
            <a:endParaRPr lang="en-US" b="1" smtClean="0"/>
          </a:p>
          <a:p>
            <a:pPr eaLnBrk="1" hangingPunct="1">
              <a:spcBef>
                <a:spcPct val="0"/>
              </a:spcBef>
            </a:pPr>
            <a:r>
              <a:rPr lang="en-US" b="1" smtClean="0"/>
              <a:t>LEARNING OBJECTIVE:  </a:t>
            </a:r>
            <a:r>
              <a:rPr lang="en-US" smtClean="0"/>
              <a:t>Participants will learn the importance of learning style in determining future employment goals and its utilization in the workplace.</a:t>
            </a:r>
          </a:p>
          <a:p>
            <a:pPr eaLnBrk="1" hangingPunct="1">
              <a:spcBef>
                <a:spcPct val="0"/>
              </a:spcBef>
            </a:pPr>
            <a:r>
              <a:rPr lang="en-US" smtClean="0"/>
              <a:t>						</a:t>
            </a:r>
          </a:p>
          <a:p>
            <a:pPr eaLnBrk="1" hangingPunct="1">
              <a:spcBef>
                <a:spcPct val="0"/>
              </a:spcBef>
            </a:pPr>
            <a:endParaRPr lang="en-US" smtClean="0"/>
          </a:p>
          <a:p>
            <a:pPr eaLnBrk="1" hangingPunct="1">
              <a:spcBef>
                <a:spcPct val="0"/>
              </a:spcBef>
            </a:pPr>
            <a:r>
              <a:rPr lang="en-US" smtClean="0"/>
              <a:t>Begins an introduction to the concept of Learning Styles.</a:t>
            </a:r>
          </a:p>
          <a:p>
            <a:pPr eaLnBrk="1" hangingPunct="1">
              <a:spcBef>
                <a:spcPct val="0"/>
              </a:spcBef>
            </a:pPr>
            <a:endParaRPr lang="en-US" smtClean="0"/>
          </a:p>
          <a:p>
            <a:pPr eaLnBrk="1" hangingPunct="1">
              <a:spcBef>
                <a:spcPct val="0"/>
              </a:spcBef>
            </a:pPr>
            <a:r>
              <a:rPr lang="en-US" smtClean="0"/>
              <a:t>There is a Self-Exploration component to this section, indicated by the Soda can in the upper left-hand corner.</a:t>
            </a:r>
          </a:p>
          <a:p>
            <a:endParaRPr lang="en-US" smtClean="0"/>
          </a:p>
        </p:txBody>
      </p:sp>
      <p:sp>
        <p:nvSpPr>
          <p:cNvPr id="111620" name="Slide Number Placeholder 3"/>
          <p:cNvSpPr>
            <a:spLocks noGrp="1"/>
          </p:cNvSpPr>
          <p:nvPr>
            <p:ph type="sldNum" sz="quarter" idx="5"/>
          </p:nvPr>
        </p:nvSpPr>
        <p:spPr>
          <a:noFill/>
        </p:spPr>
        <p:txBody>
          <a:bodyPr/>
          <a:lstStyle>
            <a:lvl1pPr defTabSz="914374" eaLnBrk="0" hangingPunct="0">
              <a:defRPr>
                <a:solidFill>
                  <a:schemeClr val="tx1"/>
                </a:solidFill>
                <a:latin typeface="Calibri" pitchFamily="34" charset="0"/>
                <a:cs typeface="Arial" charset="0"/>
              </a:defRPr>
            </a:lvl1pPr>
            <a:lvl2pPr marL="726531" indent="-279435" defTabSz="914374" eaLnBrk="0" hangingPunct="0">
              <a:defRPr>
                <a:solidFill>
                  <a:schemeClr val="tx1"/>
                </a:solidFill>
                <a:latin typeface="Calibri" pitchFamily="34" charset="0"/>
                <a:cs typeface="Arial" charset="0"/>
              </a:defRPr>
            </a:lvl2pPr>
            <a:lvl3pPr marL="1117740" indent="-223548" defTabSz="914374" eaLnBrk="0" hangingPunct="0">
              <a:defRPr>
                <a:solidFill>
                  <a:schemeClr val="tx1"/>
                </a:solidFill>
                <a:latin typeface="Calibri" pitchFamily="34" charset="0"/>
                <a:cs typeface="Arial" charset="0"/>
              </a:defRPr>
            </a:lvl3pPr>
            <a:lvl4pPr marL="1564836" indent="-223548" defTabSz="914374" eaLnBrk="0" hangingPunct="0">
              <a:defRPr>
                <a:solidFill>
                  <a:schemeClr val="tx1"/>
                </a:solidFill>
                <a:latin typeface="Calibri" pitchFamily="34" charset="0"/>
                <a:cs typeface="Arial" charset="0"/>
              </a:defRPr>
            </a:lvl4pPr>
            <a:lvl5pPr marL="2011931" indent="-223548" defTabSz="914374" eaLnBrk="0" hangingPunct="0">
              <a:defRPr>
                <a:solidFill>
                  <a:schemeClr val="tx1"/>
                </a:solidFill>
                <a:latin typeface="Calibri" pitchFamily="34" charset="0"/>
                <a:cs typeface="Arial" charset="0"/>
              </a:defRPr>
            </a:lvl5pPr>
            <a:lvl6pPr marL="2459027" indent="-223548" defTabSz="914374" eaLnBrk="0" fontAlgn="base" hangingPunct="0">
              <a:spcBef>
                <a:spcPct val="0"/>
              </a:spcBef>
              <a:spcAft>
                <a:spcPct val="0"/>
              </a:spcAft>
              <a:defRPr>
                <a:solidFill>
                  <a:schemeClr val="tx1"/>
                </a:solidFill>
                <a:latin typeface="Calibri" pitchFamily="34" charset="0"/>
                <a:cs typeface="Arial" charset="0"/>
              </a:defRPr>
            </a:lvl6pPr>
            <a:lvl7pPr marL="2906123" indent="-223548" defTabSz="914374" eaLnBrk="0" fontAlgn="base" hangingPunct="0">
              <a:spcBef>
                <a:spcPct val="0"/>
              </a:spcBef>
              <a:spcAft>
                <a:spcPct val="0"/>
              </a:spcAft>
              <a:defRPr>
                <a:solidFill>
                  <a:schemeClr val="tx1"/>
                </a:solidFill>
                <a:latin typeface="Calibri" pitchFamily="34" charset="0"/>
                <a:cs typeface="Arial" charset="0"/>
              </a:defRPr>
            </a:lvl7pPr>
            <a:lvl8pPr marL="3353219" indent="-223548" defTabSz="914374" eaLnBrk="0" fontAlgn="base" hangingPunct="0">
              <a:spcBef>
                <a:spcPct val="0"/>
              </a:spcBef>
              <a:spcAft>
                <a:spcPct val="0"/>
              </a:spcAft>
              <a:defRPr>
                <a:solidFill>
                  <a:schemeClr val="tx1"/>
                </a:solidFill>
                <a:latin typeface="Calibri" pitchFamily="34" charset="0"/>
                <a:cs typeface="Arial" charset="0"/>
              </a:defRPr>
            </a:lvl8pPr>
            <a:lvl9pPr marL="3800315" indent="-223548" defTabSz="914374" eaLnBrk="0" fontAlgn="base" hangingPunct="0">
              <a:spcBef>
                <a:spcPct val="0"/>
              </a:spcBef>
              <a:spcAft>
                <a:spcPct val="0"/>
              </a:spcAft>
              <a:defRPr>
                <a:solidFill>
                  <a:schemeClr val="tx1"/>
                </a:solidFill>
                <a:latin typeface="Calibri" pitchFamily="34" charset="0"/>
                <a:cs typeface="Arial" charset="0"/>
              </a:defRPr>
            </a:lvl9pPr>
          </a:lstStyle>
          <a:p>
            <a:pPr eaLnBrk="1" hangingPunct="1"/>
            <a:fld id="{825AA2C2-E033-4640-8297-DEA4F9471DA7}" type="slidenum">
              <a:rPr lang="en-US" smtClean="0"/>
              <a:pPr eaLnBrk="1" hangingPunct="1"/>
              <a:t>2</a:t>
            </a:fld>
            <a:endParaRPr 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Slide Number Placeholder 6"/>
          <p:cNvSpPr>
            <a:spLocks noGrp="1"/>
          </p:cNvSpPr>
          <p:nvPr>
            <p:ph type="sldNum" sz="quarter" idx="5"/>
          </p:nvPr>
        </p:nvSpPr>
        <p:spPr>
          <a:noFill/>
        </p:spPr>
        <p:txBody>
          <a:bodyPr/>
          <a:lstStyle>
            <a:lvl1pPr defTabSz="914374" eaLnBrk="0" hangingPunct="0">
              <a:defRPr>
                <a:solidFill>
                  <a:schemeClr val="tx1"/>
                </a:solidFill>
                <a:latin typeface="Calibri" pitchFamily="34" charset="0"/>
                <a:cs typeface="Arial" charset="0"/>
              </a:defRPr>
            </a:lvl1pPr>
            <a:lvl2pPr marL="726531" indent="-279435" defTabSz="914374" eaLnBrk="0" hangingPunct="0">
              <a:defRPr>
                <a:solidFill>
                  <a:schemeClr val="tx1"/>
                </a:solidFill>
                <a:latin typeface="Calibri" pitchFamily="34" charset="0"/>
                <a:cs typeface="Arial" charset="0"/>
              </a:defRPr>
            </a:lvl2pPr>
            <a:lvl3pPr marL="1117740" indent="-223548" defTabSz="914374" eaLnBrk="0" hangingPunct="0">
              <a:defRPr>
                <a:solidFill>
                  <a:schemeClr val="tx1"/>
                </a:solidFill>
                <a:latin typeface="Calibri" pitchFamily="34" charset="0"/>
                <a:cs typeface="Arial" charset="0"/>
              </a:defRPr>
            </a:lvl3pPr>
            <a:lvl4pPr marL="1564836" indent="-223548" defTabSz="914374" eaLnBrk="0" hangingPunct="0">
              <a:defRPr>
                <a:solidFill>
                  <a:schemeClr val="tx1"/>
                </a:solidFill>
                <a:latin typeface="Calibri" pitchFamily="34" charset="0"/>
                <a:cs typeface="Arial" charset="0"/>
              </a:defRPr>
            </a:lvl4pPr>
            <a:lvl5pPr marL="2011931" indent="-223548" defTabSz="914374" eaLnBrk="0" hangingPunct="0">
              <a:defRPr>
                <a:solidFill>
                  <a:schemeClr val="tx1"/>
                </a:solidFill>
                <a:latin typeface="Calibri" pitchFamily="34" charset="0"/>
                <a:cs typeface="Arial" charset="0"/>
              </a:defRPr>
            </a:lvl5pPr>
            <a:lvl6pPr marL="2459027" indent="-223548" defTabSz="914374" eaLnBrk="0" fontAlgn="base" hangingPunct="0">
              <a:spcBef>
                <a:spcPct val="0"/>
              </a:spcBef>
              <a:spcAft>
                <a:spcPct val="0"/>
              </a:spcAft>
              <a:defRPr>
                <a:solidFill>
                  <a:schemeClr val="tx1"/>
                </a:solidFill>
                <a:latin typeface="Calibri" pitchFamily="34" charset="0"/>
                <a:cs typeface="Arial" charset="0"/>
              </a:defRPr>
            </a:lvl6pPr>
            <a:lvl7pPr marL="2906123" indent="-223548" defTabSz="914374" eaLnBrk="0" fontAlgn="base" hangingPunct="0">
              <a:spcBef>
                <a:spcPct val="0"/>
              </a:spcBef>
              <a:spcAft>
                <a:spcPct val="0"/>
              </a:spcAft>
              <a:defRPr>
                <a:solidFill>
                  <a:schemeClr val="tx1"/>
                </a:solidFill>
                <a:latin typeface="Calibri" pitchFamily="34" charset="0"/>
                <a:cs typeface="Arial" charset="0"/>
              </a:defRPr>
            </a:lvl7pPr>
            <a:lvl8pPr marL="3353219" indent="-223548" defTabSz="914374" eaLnBrk="0" fontAlgn="base" hangingPunct="0">
              <a:spcBef>
                <a:spcPct val="0"/>
              </a:spcBef>
              <a:spcAft>
                <a:spcPct val="0"/>
              </a:spcAft>
              <a:defRPr>
                <a:solidFill>
                  <a:schemeClr val="tx1"/>
                </a:solidFill>
                <a:latin typeface="Calibri" pitchFamily="34" charset="0"/>
                <a:cs typeface="Arial" charset="0"/>
              </a:defRPr>
            </a:lvl8pPr>
            <a:lvl9pPr marL="3800315" indent="-223548" defTabSz="914374" eaLnBrk="0" fontAlgn="base" hangingPunct="0">
              <a:spcBef>
                <a:spcPct val="0"/>
              </a:spcBef>
              <a:spcAft>
                <a:spcPct val="0"/>
              </a:spcAft>
              <a:defRPr>
                <a:solidFill>
                  <a:schemeClr val="tx1"/>
                </a:solidFill>
                <a:latin typeface="Calibri" pitchFamily="34" charset="0"/>
                <a:cs typeface="Arial" charset="0"/>
              </a:defRPr>
            </a:lvl9pPr>
          </a:lstStyle>
          <a:p>
            <a:pPr eaLnBrk="1" hangingPunct="1"/>
            <a:fld id="{67B50C54-9E33-4E82-8978-7788B9510E06}" type="slidenum">
              <a:rPr lang="en-US" smtClean="0"/>
              <a:pPr eaLnBrk="1" hangingPunct="1"/>
              <a:t>3</a:t>
            </a:fld>
            <a:endParaRPr lang="en-US" smtClean="0"/>
          </a:p>
        </p:txBody>
      </p:sp>
      <p:sp>
        <p:nvSpPr>
          <p:cNvPr id="112643" name="Slide Number Placeholder 6"/>
          <p:cNvSpPr txBox="1">
            <a:spLocks noGrp="1"/>
          </p:cNvSpPr>
          <p:nvPr/>
        </p:nvSpPr>
        <p:spPr bwMode="auto">
          <a:xfrm>
            <a:off x="3885120" y="8683994"/>
            <a:ext cx="2971336" cy="4584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13" tIns="45707" rIns="91413" bIns="45707" anchor="b"/>
          <a:lstStyle>
            <a:lvl1pPr defTabSz="966788" eaLnBrk="0" hangingPunct="0">
              <a:defRPr>
                <a:solidFill>
                  <a:schemeClr val="tx1"/>
                </a:solidFill>
                <a:latin typeface="Calibri" pitchFamily="34" charset="0"/>
                <a:cs typeface="Arial" charset="0"/>
              </a:defRPr>
            </a:lvl1pPr>
            <a:lvl2pPr marL="742950" indent="-285750" defTabSz="966788" eaLnBrk="0" hangingPunct="0">
              <a:defRPr>
                <a:solidFill>
                  <a:schemeClr val="tx1"/>
                </a:solidFill>
                <a:latin typeface="Calibri" pitchFamily="34" charset="0"/>
                <a:cs typeface="Arial" charset="0"/>
              </a:defRPr>
            </a:lvl2pPr>
            <a:lvl3pPr marL="1143000" indent="-228600" defTabSz="966788" eaLnBrk="0" hangingPunct="0">
              <a:defRPr>
                <a:solidFill>
                  <a:schemeClr val="tx1"/>
                </a:solidFill>
                <a:latin typeface="Calibri" pitchFamily="34" charset="0"/>
                <a:cs typeface="Arial" charset="0"/>
              </a:defRPr>
            </a:lvl3pPr>
            <a:lvl4pPr marL="1600200" indent="-228600" defTabSz="966788" eaLnBrk="0" hangingPunct="0">
              <a:defRPr>
                <a:solidFill>
                  <a:schemeClr val="tx1"/>
                </a:solidFill>
                <a:latin typeface="Calibri" pitchFamily="34" charset="0"/>
                <a:cs typeface="Arial" charset="0"/>
              </a:defRPr>
            </a:lvl4pPr>
            <a:lvl5pPr marL="2057400" indent="-228600" defTabSz="966788" eaLnBrk="0" hangingPunct="0">
              <a:defRPr>
                <a:solidFill>
                  <a:schemeClr val="tx1"/>
                </a:solidFill>
                <a:latin typeface="Calibri" pitchFamily="34" charset="0"/>
                <a:cs typeface="Arial" charset="0"/>
              </a:defRPr>
            </a:lvl5pPr>
            <a:lvl6pPr marL="2514600" indent="-228600" defTabSz="966788" eaLnBrk="0" fontAlgn="base" hangingPunct="0">
              <a:spcBef>
                <a:spcPct val="0"/>
              </a:spcBef>
              <a:spcAft>
                <a:spcPct val="0"/>
              </a:spcAft>
              <a:defRPr>
                <a:solidFill>
                  <a:schemeClr val="tx1"/>
                </a:solidFill>
                <a:latin typeface="Calibri" pitchFamily="34" charset="0"/>
                <a:cs typeface="Arial" charset="0"/>
              </a:defRPr>
            </a:lvl6pPr>
            <a:lvl7pPr marL="2971800" indent="-228600" defTabSz="966788" eaLnBrk="0" fontAlgn="base" hangingPunct="0">
              <a:spcBef>
                <a:spcPct val="0"/>
              </a:spcBef>
              <a:spcAft>
                <a:spcPct val="0"/>
              </a:spcAft>
              <a:defRPr>
                <a:solidFill>
                  <a:schemeClr val="tx1"/>
                </a:solidFill>
                <a:latin typeface="Calibri" pitchFamily="34" charset="0"/>
                <a:cs typeface="Arial" charset="0"/>
              </a:defRPr>
            </a:lvl7pPr>
            <a:lvl8pPr marL="3429000" indent="-228600" defTabSz="966788" eaLnBrk="0" fontAlgn="base" hangingPunct="0">
              <a:spcBef>
                <a:spcPct val="0"/>
              </a:spcBef>
              <a:spcAft>
                <a:spcPct val="0"/>
              </a:spcAft>
              <a:defRPr>
                <a:solidFill>
                  <a:schemeClr val="tx1"/>
                </a:solidFill>
                <a:latin typeface="Calibri" pitchFamily="34" charset="0"/>
                <a:cs typeface="Arial" charset="0"/>
              </a:defRPr>
            </a:lvl8pPr>
            <a:lvl9pPr marL="3886200" indent="-228600" defTabSz="966788" eaLnBrk="0" fontAlgn="base" hangingPunct="0">
              <a:spcBef>
                <a:spcPct val="0"/>
              </a:spcBef>
              <a:spcAft>
                <a:spcPct val="0"/>
              </a:spcAft>
              <a:defRPr>
                <a:solidFill>
                  <a:schemeClr val="tx1"/>
                </a:solidFill>
                <a:latin typeface="Calibri" pitchFamily="34" charset="0"/>
                <a:cs typeface="Arial" charset="0"/>
              </a:defRPr>
            </a:lvl9pPr>
          </a:lstStyle>
          <a:p>
            <a:pPr algn="r" eaLnBrk="1" hangingPunct="1"/>
            <a:fld id="{28C11E0F-EC72-462D-8789-5FC98A80DA2E}" type="slidenum">
              <a:rPr lang="en-US" sz="1200"/>
              <a:pPr algn="r" eaLnBrk="1" hangingPunct="1"/>
              <a:t>3</a:t>
            </a:fld>
            <a:endParaRPr lang="en-US" sz="1200"/>
          </a:p>
        </p:txBody>
      </p:sp>
      <p:sp>
        <p:nvSpPr>
          <p:cNvPr id="11264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2645" name="Notes Placeholder 2"/>
          <p:cNvSpPr>
            <a:spLocks noGrp="1"/>
          </p:cNvSpPr>
          <p:nvPr>
            <p:ph type="body" idx="1"/>
          </p:nvPr>
        </p:nvSpPr>
        <p:spPr>
          <a:noFill/>
        </p:spPr>
        <p:txBody>
          <a:bodyPr/>
          <a:lstStyle/>
          <a:p>
            <a:pPr eaLnBrk="1" hangingPunct="1">
              <a:spcBef>
                <a:spcPct val="0"/>
              </a:spcBef>
            </a:pPr>
            <a:r>
              <a:rPr lang="en-US" b="1" smtClean="0"/>
              <a:t>Facilitator Notes:</a:t>
            </a:r>
          </a:p>
          <a:p>
            <a:pPr eaLnBrk="1" hangingPunct="1">
              <a:spcBef>
                <a:spcPct val="0"/>
              </a:spcBef>
            </a:pPr>
            <a:endParaRPr lang="en-US" b="1" smtClean="0"/>
          </a:p>
          <a:p>
            <a:pPr eaLnBrk="1" hangingPunct="1">
              <a:spcBef>
                <a:spcPct val="0"/>
              </a:spcBef>
            </a:pPr>
            <a:r>
              <a:rPr lang="en-US" smtClean="0"/>
              <a:t>Do we learn best through what we see?</a:t>
            </a:r>
          </a:p>
        </p:txBody>
      </p:sp>
      <p:sp>
        <p:nvSpPr>
          <p:cNvPr id="112646" name="Footer Placeholder 4"/>
          <p:cNvSpPr>
            <a:spLocks noGrp="1"/>
          </p:cNvSpPr>
          <p:nvPr>
            <p:ph type="ftr" sz="quarter" idx="4"/>
          </p:nvPr>
        </p:nvSpPr>
        <p:spPr>
          <a:noFill/>
        </p:spPr>
        <p:txBody>
          <a:bodyPr/>
          <a:lstStyle>
            <a:lvl1pPr defTabSz="914374" eaLnBrk="0" hangingPunct="0">
              <a:defRPr>
                <a:solidFill>
                  <a:schemeClr val="tx1"/>
                </a:solidFill>
                <a:latin typeface="Calibri" pitchFamily="34" charset="0"/>
                <a:cs typeface="Arial" charset="0"/>
              </a:defRPr>
            </a:lvl1pPr>
            <a:lvl2pPr marL="726531" indent="-279435" defTabSz="914374" eaLnBrk="0" hangingPunct="0">
              <a:defRPr>
                <a:solidFill>
                  <a:schemeClr val="tx1"/>
                </a:solidFill>
                <a:latin typeface="Calibri" pitchFamily="34" charset="0"/>
                <a:cs typeface="Arial" charset="0"/>
              </a:defRPr>
            </a:lvl2pPr>
            <a:lvl3pPr marL="1117740" indent="-223548" defTabSz="914374" eaLnBrk="0" hangingPunct="0">
              <a:defRPr>
                <a:solidFill>
                  <a:schemeClr val="tx1"/>
                </a:solidFill>
                <a:latin typeface="Calibri" pitchFamily="34" charset="0"/>
                <a:cs typeface="Arial" charset="0"/>
              </a:defRPr>
            </a:lvl3pPr>
            <a:lvl4pPr marL="1564836" indent="-223548" defTabSz="914374" eaLnBrk="0" hangingPunct="0">
              <a:defRPr>
                <a:solidFill>
                  <a:schemeClr val="tx1"/>
                </a:solidFill>
                <a:latin typeface="Calibri" pitchFamily="34" charset="0"/>
                <a:cs typeface="Arial" charset="0"/>
              </a:defRPr>
            </a:lvl4pPr>
            <a:lvl5pPr marL="2011931" indent="-223548" defTabSz="914374" eaLnBrk="0" hangingPunct="0">
              <a:defRPr>
                <a:solidFill>
                  <a:schemeClr val="tx1"/>
                </a:solidFill>
                <a:latin typeface="Calibri" pitchFamily="34" charset="0"/>
                <a:cs typeface="Arial" charset="0"/>
              </a:defRPr>
            </a:lvl5pPr>
            <a:lvl6pPr marL="2459027" indent="-223548" defTabSz="914374" eaLnBrk="0" fontAlgn="base" hangingPunct="0">
              <a:spcBef>
                <a:spcPct val="0"/>
              </a:spcBef>
              <a:spcAft>
                <a:spcPct val="0"/>
              </a:spcAft>
              <a:defRPr>
                <a:solidFill>
                  <a:schemeClr val="tx1"/>
                </a:solidFill>
                <a:latin typeface="Calibri" pitchFamily="34" charset="0"/>
                <a:cs typeface="Arial" charset="0"/>
              </a:defRPr>
            </a:lvl6pPr>
            <a:lvl7pPr marL="2906123" indent="-223548" defTabSz="914374" eaLnBrk="0" fontAlgn="base" hangingPunct="0">
              <a:spcBef>
                <a:spcPct val="0"/>
              </a:spcBef>
              <a:spcAft>
                <a:spcPct val="0"/>
              </a:spcAft>
              <a:defRPr>
                <a:solidFill>
                  <a:schemeClr val="tx1"/>
                </a:solidFill>
                <a:latin typeface="Calibri" pitchFamily="34" charset="0"/>
                <a:cs typeface="Arial" charset="0"/>
              </a:defRPr>
            </a:lvl7pPr>
            <a:lvl8pPr marL="3353219" indent="-223548" defTabSz="914374" eaLnBrk="0" fontAlgn="base" hangingPunct="0">
              <a:spcBef>
                <a:spcPct val="0"/>
              </a:spcBef>
              <a:spcAft>
                <a:spcPct val="0"/>
              </a:spcAft>
              <a:defRPr>
                <a:solidFill>
                  <a:schemeClr val="tx1"/>
                </a:solidFill>
                <a:latin typeface="Calibri" pitchFamily="34" charset="0"/>
                <a:cs typeface="Arial" charset="0"/>
              </a:defRPr>
            </a:lvl8pPr>
            <a:lvl9pPr marL="3800315" indent="-223548" defTabSz="914374" eaLnBrk="0" fontAlgn="base" hangingPunct="0">
              <a:spcBef>
                <a:spcPct val="0"/>
              </a:spcBef>
              <a:spcAft>
                <a:spcPct val="0"/>
              </a:spcAft>
              <a:defRPr>
                <a:solidFill>
                  <a:schemeClr val="tx1"/>
                </a:solidFill>
                <a:latin typeface="Calibri" pitchFamily="34" charset="0"/>
                <a:cs typeface="Arial" charset="0"/>
              </a:defRPr>
            </a:lvl9pPr>
          </a:lstStyle>
          <a:p>
            <a:pPr eaLnBrk="1" hangingPunct="1"/>
            <a:endParaRPr lang="en-US" smtClean="0">
              <a:solidFill>
                <a:srgbClr val="000000"/>
              </a:solidFill>
              <a:latin typeface="Arial" charset="0"/>
            </a:endParaRPr>
          </a:p>
        </p:txBody>
      </p:sp>
      <p:sp>
        <p:nvSpPr>
          <p:cNvPr id="112647" name="Slide Number Placeholder 5"/>
          <p:cNvSpPr txBox="1">
            <a:spLocks noGrp="1"/>
          </p:cNvSpPr>
          <p:nvPr/>
        </p:nvSpPr>
        <p:spPr bwMode="auto">
          <a:xfrm>
            <a:off x="3885120" y="8683994"/>
            <a:ext cx="2971336" cy="4584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13" tIns="45707" rIns="91413" bIns="45707" anchor="b"/>
          <a:lstStyle>
            <a:lvl1pPr defTabSz="966788" eaLnBrk="0" hangingPunct="0">
              <a:defRPr>
                <a:solidFill>
                  <a:schemeClr val="tx1"/>
                </a:solidFill>
                <a:latin typeface="Calibri" pitchFamily="34" charset="0"/>
                <a:cs typeface="Arial" charset="0"/>
              </a:defRPr>
            </a:lvl1pPr>
            <a:lvl2pPr marL="742950" indent="-285750" defTabSz="966788" eaLnBrk="0" hangingPunct="0">
              <a:defRPr>
                <a:solidFill>
                  <a:schemeClr val="tx1"/>
                </a:solidFill>
                <a:latin typeface="Calibri" pitchFamily="34" charset="0"/>
                <a:cs typeface="Arial" charset="0"/>
              </a:defRPr>
            </a:lvl2pPr>
            <a:lvl3pPr marL="1143000" indent="-228600" defTabSz="966788" eaLnBrk="0" hangingPunct="0">
              <a:defRPr>
                <a:solidFill>
                  <a:schemeClr val="tx1"/>
                </a:solidFill>
                <a:latin typeface="Calibri" pitchFamily="34" charset="0"/>
                <a:cs typeface="Arial" charset="0"/>
              </a:defRPr>
            </a:lvl3pPr>
            <a:lvl4pPr marL="1600200" indent="-228600" defTabSz="966788" eaLnBrk="0" hangingPunct="0">
              <a:defRPr>
                <a:solidFill>
                  <a:schemeClr val="tx1"/>
                </a:solidFill>
                <a:latin typeface="Calibri" pitchFamily="34" charset="0"/>
                <a:cs typeface="Arial" charset="0"/>
              </a:defRPr>
            </a:lvl4pPr>
            <a:lvl5pPr marL="2057400" indent="-228600" defTabSz="966788" eaLnBrk="0" hangingPunct="0">
              <a:defRPr>
                <a:solidFill>
                  <a:schemeClr val="tx1"/>
                </a:solidFill>
                <a:latin typeface="Calibri" pitchFamily="34" charset="0"/>
                <a:cs typeface="Arial" charset="0"/>
              </a:defRPr>
            </a:lvl5pPr>
            <a:lvl6pPr marL="2514600" indent="-228600" defTabSz="966788" eaLnBrk="0" fontAlgn="base" hangingPunct="0">
              <a:spcBef>
                <a:spcPct val="0"/>
              </a:spcBef>
              <a:spcAft>
                <a:spcPct val="0"/>
              </a:spcAft>
              <a:defRPr>
                <a:solidFill>
                  <a:schemeClr val="tx1"/>
                </a:solidFill>
                <a:latin typeface="Calibri" pitchFamily="34" charset="0"/>
                <a:cs typeface="Arial" charset="0"/>
              </a:defRPr>
            </a:lvl6pPr>
            <a:lvl7pPr marL="2971800" indent="-228600" defTabSz="966788" eaLnBrk="0" fontAlgn="base" hangingPunct="0">
              <a:spcBef>
                <a:spcPct val="0"/>
              </a:spcBef>
              <a:spcAft>
                <a:spcPct val="0"/>
              </a:spcAft>
              <a:defRPr>
                <a:solidFill>
                  <a:schemeClr val="tx1"/>
                </a:solidFill>
                <a:latin typeface="Calibri" pitchFamily="34" charset="0"/>
                <a:cs typeface="Arial" charset="0"/>
              </a:defRPr>
            </a:lvl7pPr>
            <a:lvl8pPr marL="3429000" indent="-228600" defTabSz="966788" eaLnBrk="0" fontAlgn="base" hangingPunct="0">
              <a:spcBef>
                <a:spcPct val="0"/>
              </a:spcBef>
              <a:spcAft>
                <a:spcPct val="0"/>
              </a:spcAft>
              <a:defRPr>
                <a:solidFill>
                  <a:schemeClr val="tx1"/>
                </a:solidFill>
                <a:latin typeface="Calibri" pitchFamily="34" charset="0"/>
                <a:cs typeface="Arial" charset="0"/>
              </a:defRPr>
            </a:lvl8pPr>
            <a:lvl9pPr marL="3886200" indent="-228600" defTabSz="966788" eaLnBrk="0" fontAlgn="base" hangingPunct="0">
              <a:spcBef>
                <a:spcPct val="0"/>
              </a:spcBef>
              <a:spcAft>
                <a:spcPct val="0"/>
              </a:spcAft>
              <a:defRPr>
                <a:solidFill>
                  <a:schemeClr val="tx1"/>
                </a:solidFill>
                <a:latin typeface="Calibri" pitchFamily="34" charset="0"/>
                <a:cs typeface="Arial" charset="0"/>
              </a:defRPr>
            </a:lvl9pPr>
          </a:lstStyle>
          <a:p>
            <a:pPr algn="r" eaLnBrk="1" hangingPunct="1"/>
            <a:fld id="{E2111619-E155-43F9-AE51-E403CD819884}" type="slidenum">
              <a:rPr lang="en-US" sz="1200">
                <a:solidFill>
                  <a:srgbClr val="000000"/>
                </a:solidFill>
                <a:latin typeface="Arial" charset="0"/>
              </a:rPr>
              <a:pPr algn="r" eaLnBrk="1" hangingPunct="1"/>
              <a:t>3</a:t>
            </a:fld>
            <a:endParaRPr lang="en-US" sz="1200">
              <a:solidFill>
                <a:srgbClr val="000000"/>
              </a:solidFill>
              <a:latin typeface="Arial"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Slide Number Placeholder 6"/>
          <p:cNvSpPr>
            <a:spLocks noGrp="1"/>
          </p:cNvSpPr>
          <p:nvPr>
            <p:ph type="sldNum" sz="quarter" idx="5"/>
          </p:nvPr>
        </p:nvSpPr>
        <p:spPr>
          <a:noFill/>
        </p:spPr>
        <p:txBody>
          <a:bodyPr/>
          <a:lstStyle>
            <a:lvl1pPr defTabSz="914374" eaLnBrk="0" hangingPunct="0">
              <a:defRPr>
                <a:solidFill>
                  <a:schemeClr val="tx1"/>
                </a:solidFill>
                <a:latin typeface="Calibri" pitchFamily="34" charset="0"/>
                <a:cs typeface="Arial" charset="0"/>
              </a:defRPr>
            </a:lvl1pPr>
            <a:lvl2pPr marL="726531" indent="-279435" defTabSz="914374" eaLnBrk="0" hangingPunct="0">
              <a:defRPr>
                <a:solidFill>
                  <a:schemeClr val="tx1"/>
                </a:solidFill>
                <a:latin typeface="Calibri" pitchFamily="34" charset="0"/>
                <a:cs typeface="Arial" charset="0"/>
              </a:defRPr>
            </a:lvl2pPr>
            <a:lvl3pPr marL="1117740" indent="-223548" defTabSz="914374" eaLnBrk="0" hangingPunct="0">
              <a:defRPr>
                <a:solidFill>
                  <a:schemeClr val="tx1"/>
                </a:solidFill>
                <a:latin typeface="Calibri" pitchFamily="34" charset="0"/>
                <a:cs typeface="Arial" charset="0"/>
              </a:defRPr>
            </a:lvl3pPr>
            <a:lvl4pPr marL="1564836" indent="-223548" defTabSz="914374" eaLnBrk="0" hangingPunct="0">
              <a:defRPr>
                <a:solidFill>
                  <a:schemeClr val="tx1"/>
                </a:solidFill>
                <a:latin typeface="Calibri" pitchFamily="34" charset="0"/>
                <a:cs typeface="Arial" charset="0"/>
              </a:defRPr>
            </a:lvl4pPr>
            <a:lvl5pPr marL="2011931" indent="-223548" defTabSz="914374" eaLnBrk="0" hangingPunct="0">
              <a:defRPr>
                <a:solidFill>
                  <a:schemeClr val="tx1"/>
                </a:solidFill>
                <a:latin typeface="Calibri" pitchFamily="34" charset="0"/>
                <a:cs typeface="Arial" charset="0"/>
              </a:defRPr>
            </a:lvl5pPr>
            <a:lvl6pPr marL="2459027" indent="-223548" defTabSz="914374" eaLnBrk="0" fontAlgn="base" hangingPunct="0">
              <a:spcBef>
                <a:spcPct val="0"/>
              </a:spcBef>
              <a:spcAft>
                <a:spcPct val="0"/>
              </a:spcAft>
              <a:defRPr>
                <a:solidFill>
                  <a:schemeClr val="tx1"/>
                </a:solidFill>
                <a:latin typeface="Calibri" pitchFamily="34" charset="0"/>
                <a:cs typeface="Arial" charset="0"/>
              </a:defRPr>
            </a:lvl6pPr>
            <a:lvl7pPr marL="2906123" indent="-223548" defTabSz="914374" eaLnBrk="0" fontAlgn="base" hangingPunct="0">
              <a:spcBef>
                <a:spcPct val="0"/>
              </a:spcBef>
              <a:spcAft>
                <a:spcPct val="0"/>
              </a:spcAft>
              <a:defRPr>
                <a:solidFill>
                  <a:schemeClr val="tx1"/>
                </a:solidFill>
                <a:latin typeface="Calibri" pitchFamily="34" charset="0"/>
                <a:cs typeface="Arial" charset="0"/>
              </a:defRPr>
            </a:lvl7pPr>
            <a:lvl8pPr marL="3353219" indent="-223548" defTabSz="914374" eaLnBrk="0" fontAlgn="base" hangingPunct="0">
              <a:spcBef>
                <a:spcPct val="0"/>
              </a:spcBef>
              <a:spcAft>
                <a:spcPct val="0"/>
              </a:spcAft>
              <a:defRPr>
                <a:solidFill>
                  <a:schemeClr val="tx1"/>
                </a:solidFill>
                <a:latin typeface="Calibri" pitchFamily="34" charset="0"/>
                <a:cs typeface="Arial" charset="0"/>
              </a:defRPr>
            </a:lvl8pPr>
            <a:lvl9pPr marL="3800315" indent="-223548" defTabSz="914374" eaLnBrk="0" fontAlgn="base" hangingPunct="0">
              <a:spcBef>
                <a:spcPct val="0"/>
              </a:spcBef>
              <a:spcAft>
                <a:spcPct val="0"/>
              </a:spcAft>
              <a:defRPr>
                <a:solidFill>
                  <a:schemeClr val="tx1"/>
                </a:solidFill>
                <a:latin typeface="Calibri" pitchFamily="34" charset="0"/>
                <a:cs typeface="Arial" charset="0"/>
              </a:defRPr>
            </a:lvl9pPr>
          </a:lstStyle>
          <a:p>
            <a:pPr eaLnBrk="1" hangingPunct="1"/>
            <a:fld id="{42B3C379-4110-4F07-9E23-17CBB85AD275}" type="slidenum">
              <a:rPr lang="en-US" smtClean="0"/>
              <a:pPr eaLnBrk="1" hangingPunct="1"/>
              <a:t>4</a:t>
            </a:fld>
            <a:endParaRPr lang="en-US" smtClean="0"/>
          </a:p>
        </p:txBody>
      </p:sp>
      <p:sp>
        <p:nvSpPr>
          <p:cNvPr id="113667" name="Slide Number Placeholder 6"/>
          <p:cNvSpPr txBox="1">
            <a:spLocks noGrp="1"/>
          </p:cNvSpPr>
          <p:nvPr/>
        </p:nvSpPr>
        <p:spPr bwMode="auto">
          <a:xfrm>
            <a:off x="3885120" y="8683994"/>
            <a:ext cx="2971336" cy="4584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13" tIns="45707" rIns="91413" bIns="45707" anchor="b"/>
          <a:lstStyle>
            <a:lvl1pPr defTabSz="966788" eaLnBrk="0" hangingPunct="0">
              <a:defRPr>
                <a:solidFill>
                  <a:schemeClr val="tx1"/>
                </a:solidFill>
                <a:latin typeface="Calibri" pitchFamily="34" charset="0"/>
                <a:cs typeface="Arial" charset="0"/>
              </a:defRPr>
            </a:lvl1pPr>
            <a:lvl2pPr marL="742950" indent="-285750" defTabSz="966788" eaLnBrk="0" hangingPunct="0">
              <a:defRPr>
                <a:solidFill>
                  <a:schemeClr val="tx1"/>
                </a:solidFill>
                <a:latin typeface="Calibri" pitchFamily="34" charset="0"/>
                <a:cs typeface="Arial" charset="0"/>
              </a:defRPr>
            </a:lvl2pPr>
            <a:lvl3pPr marL="1143000" indent="-228600" defTabSz="966788" eaLnBrk="0" hangingPunct="0">
              <a:defRPr>
                <a:solidFill>
                  <a:schemeClr val="tx1"/>
                </a:solidFill>
                <a:latin typeface="Calibri" pitchFamily="34" charset="0"/>
                <a:cs typeface="Arial" charset="0"/>
              </a:defRPr>
            </a:lvl3pPr>
            <a:lvl4pPr marL="1600200" indent="-228600" defTabSz="966788" eaLnBrk="0" hangingPunct="0">
              <a:defRPr>
                <a:solidFill>
                  <a:schemeClr val="tx1"/>
                </a:solidFill>
                <a:latin typeface="Calibri" pitchFamily="34" charset="0"/>
                <a:cs typeface="Arial" charset="0"/>
              </a:defRPr>
            </a:lvl4pPr>
            <a:lvl5pPr marL="2057400" indent="-228600" defTabSz="966788" eaLnBrk="0" hangingPunct="0">
              <a:defRPr>
                <a:solidFill>
                  <a:schemeClr val="tx1"/>
                </a:solidFill>
                <a:latin typeface="Calibri" pitchFamily="34" charset="0"/>
                <a:cs typeface="Arial" charset="0"/>
              </a:defRPr>
            </a:lvl5pPr>
            <a:lvl6pPr marL="2514600" indent="-228600" defTabSz="966788" eaLnBrk="0" fontAlgn="base" hangingPunct="0">
              <a:spcBef>
                <a:spcPct val="0"/>
              </a:spcBef>
              <a:spcAft>
                <a:spcPct val="0"/>
              </a:spcAft>
              <a:defRPr>
                <a:solidFill>
                  <a:schemeClr val="tx1"/>
                </a:solidFill>
                <a:latin typeface="Calibri" pitchFamily="34" charset="0"/>
                <a:cs typeface="Arial" charset="0"/>
              </a:defRPr>
            </a:lvl6pPr>
            <a:lvl7pPr marL="2971800" indent="-228600" defTabSz="966788" eaLnBrk="0" fontAlgn="base" hangingPunct="0">
              <a:spcBef>
                <a:spcPct val="0"/>
              </a:spcBef>
              <a:spcAft>
                <a:spcPct val="0"/>
              </a:spcAft>
              <a:defRPr>
                <a:solidFill>
                  <a:schemeClr val="tx1"/>
                </a:solidFill>
                <a:latin typeface="Calibri" pitchFamily="34" charset="0"/>
                <a:cs typeface="Arial" charset="0"/>
              </a:defRPr>
            </a:lvl7pPr>
            <a:lvl8pPr marL="3429000" indent="-228600" defTabSz="966788" eaLnBrk="0" fontAlgn="base" hangingPunct="0">
              <a:spcBef>
                <a:spcPct val="0"/>
              </a:spcBef>
              <a:spcAft>
                <a:spcPct val="0"/>
              </a:spcAft>
              <a:defRPr>
                <a:solidFill>
                  <a:schemeClr val="tx1"/>
                </a:solidFill>
                <a:latin typeface="Calibri" pitchFamily="34" charset="0"/>
                <a:cs typeface="Arial" charset="0"/>
              </a:defRPr>
            </a:lvl8pPr>
            <a:lvl9pPr marL="3886200" indent="-228600" defTabSz="966788" eaLnBrk="0" fontAlgn="base" hangingPunct="0">
              <a:spcBef>
                <a:spcPct val="0"/>
              </a:spcBef>
              <a:spcAft>
                <a:spcPct val="0"/>
              </a:spcAft>
              <a:defRPr>
                <a:solidFill>
                  <a:schemeClr val="tx1"/>
                </a:solidFill>
                <a:latin typeface="Calibri" pitchFamily="34" charset="0"/>
                <a:cs typeface="Arial" charset="0"/>
              </a:defRPr>
            </a:lvl9pPr>
          </a:lstStyle>
          <a:p>
            <a:pPr algn="r" eaLnBrk="1" hangingPunct="1"/>
            <a:fld id="{160C333B-1718-4265-AB82-DFDECD581C72}" type="slidenum">
              <a:rPr lang="en-US" sz="1200"/>
              <a:pPr algn="r" eaLnBrk="1" hangingPunct="1"/>
              <a:t>4</a:t>
            </a:fld>
            <a:endParaRPr lang="en-US" sz="1200"/>
          </a:p>
        </p:txBody>
      </p:sp>
      <p:sp>
        <p:nvSpPr>
          <p:cNvPr id="11366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3669" name="Notes Placeholder 2"/>
          <p:cNvSpPr>
            <a:spLocks noGrp="1"/>
          </p:cNvSpPr>
          <p:nvPr>
            <p:ph type="body" idx="1"/>
          </p:nvPr>
        </p:nvSpPr>
        <p:spPr>
          <a:noFill/>
        </p:spPr>
        <p:txBody>
          <a:bodyPr/>
          <a:lstStyle/>
          <a:p>
            <a:pPr eaLnBrk="1" hangingPunct="1">
              <a:spcBef>
                <a:spcPct val="0"/>
              </a:spcBef>
            </a:pPr>
            <a:r>
              <a:rPr lang="en-US" b="1" smtClean="0"/>
              <a:t>Facilitator Notes</a:t>
            </a:r>
          </a:p>
          <a:p>
            <a:pPr eaLnBrk="1" hangingPunct="1">
              <a:spcBef>
                <a:spcPct val="0"/>
              </a:spcBef>
            </a:pPr>
            <a:endParaRPr lang="en-US" b="1" smtClean="0"/>
          </a:p>
          <a:p>
            <a:pPr eaLnBrk="1" hangingPunct="1">
              <a:spcBef>
                <a:spcPct val="0"/>
              </a:spcBef>
            </a:pPr>
            <a:r>
              <a:rPr lang="en-US" smtClean="0"/>
              <a:t>Through our hearing?</a:t>
            </a:r>
          </a:p>
        </p:txBody>
      </p:sp>
      <p:sp>
        <p:nvSpPr>
          <p:cNvPr id="113670" name="Footer Placeholder 4"/>
          <p:cNvSpPr>
            <a:spLocks noGrp="1"/>
          </p:cNvSpPr>
          <p:nvPr>
            <p:ph type="ftr" sz="quarter" idx="4"/>
          </p:nvPr>
        </p:nvSpPr>
        <p:spPr>
          <a:noFill/>
        </p:spPr>
        <p:txBody>
          <a:bodyPr/>
          <a:lstStyle>
            <a:lvl1pPr defTabSz="914374" eaLnBrk="0" hangingPunct="0">
              <a:defRPr>
                <a:solidFill>
                  <a:schemeClr val="tx1"/>
                </a:solidFill>
                <a:latin typeface="Calibri" pitchFamily="34" charset="0"/>
                <a:cs typeface="Arial" charset="0"/>
              </a:defRPr>
            </a:lvl1pPr>
            <a:lvl2pPr marL="726531" indent="-279435" defTabSz="914374" eaLnBrk="0" hangingPunct="0">
              <a:defRPr>
                <a:solidFill>
                  <a:schemeClr val="tx1"/>
                </a:solidFill>
                <a:latin typeface="Calibri" pitchFamily="34" charset="0"/>
                <a:cs typeface="Arial" charset="0"/>
              </a:defRPr>
            </a:lvl2pPr>
            <a:lvl3pPr marL="1117740" indent="-223548" defTabSz="914374" eaLnBrk="0" hangingPunct="0">
              <a:defRPr>
                <a:solidFill>
                  <a:schemeClr val="tx1"/>
                </a:solidFill>
                <a:latin typeface="Calibri" pitchFamily="34" charset="0"/>
                <a:cs typeface="Arial" charset="0"/>
              </a:defRPr>
            </a:lvl3pPr>
            <a:lvl4pPr marL="1564836" indent="-223548" defTabSz="914374" eaLnBrk="0" hangingPunct="0">
              <a:defRPr>
                <a:solidFill>
                  <a:schemeClr val="tx1"/>
                </a:solidFill>
                <a:latin typeface="Calibri" pitchFamily="34" charset="0"/>
                <a:cs typeface="Arial" charset="0"/>
              </a:defRPr>
            </a:lvl4pPr>
            <a:lvl5pPr marL="2011931" indent="-223548" defTabSz="914374" eaLnBrk="0" hangingPunct="0">
              <a:defRPr>
                <a:solidFill>
                  <a:schemeClr val="tx1"/>
                </a:solidFill>
                <a:latin typeface="Calibri" pitchFamily="34" charset="0"/>
                <a:cs typeface="Arial" charset="0"/>
              </a:defRPr>
            </a:lvl5pPr>
            <a:lvl6pPr marL="2459027" indent="-223548" defTabSz="914374" eaLnBrk="0" fontAlgn="base" hangingPunct="0">
              <a:spcBef>
                <a:spcPct val="0"/>
              </a:spcBef>
              <a:spcAft>
                <a:spcPct val="0"/>
              </a:spcAft>
              <a:defRPr>
                <a:solidFill>
                  <a:schemeClr val="tx1"/>
                </a:solidFill>
                <a:latin typeface="Calibri" pitchFamily="34" charset="0"/>
                <a:cs typeface="Arial" charset="0"/>
              </a:defRPr>
            </a:lvl6pPr>
            <a:lvl7pPr marL="2906123" indent="-223548" defTabSz="914374" eaLnBrk="0" fontAlgn="base" hangingPunct="0">
              <a:spcBef>
                <a:spcPct val="0"/>
              </a:spcBef>
              <a:spcAft>
                <a:spcPct val="0"/>
              </a:spcAft>
              <a:defRPr>
                <a:solidFill>
                  <a:schemeClr val="tx1"/>
                </a:solidFill>
                <a:latin typeface="Calibri" pitchFamily="34" charset="0"/>
                <a:cs typeface="Arial" charset="0"/>
              </a:defRPr>
            </a:lvl7pPr>
            <a:lvl8pPr marL="3353219" indent="-223548" defTabSz="914374" eaLnBrk="0" fontAlgn="base" hangingPunct="0">
              <a:spcBef>
                <a:spcPct val="0"/>
              </a:spcBef>
              <a:spcAft>
                <a:spcPct val="0"/>
              </a:spcAft>
              <a:defRPr>
                <a:solidFill>
                  <a:schemeClr val="tx1"/>
                </a:solidFill>
                <a:latin typeface="Calibri" pitchFamily="34" charset="0"/>
                <a:cs typeface="Arial" charset="0"/>
              </a:defRPr>
            </a:lvl8pPr>
            <a:lvl9pPr marL="3800315" indent="-223548" defTabSz="914374" eaLnBrk="0" fontAlgn="base" hangingPunct="0">
              <a:spcBef>
                <a:spcPct val="0"/>
              </a:spcBef>
              <a:spcAft>
                <a:spcPct val="0"/>
              </a:spcAft>
              <a:defRPr>
                <a:solidFill>
                  <a:schemeClr val="tx1"/>
                </a:solidFill>
                <a:latin typeface="Calibri" pitchFamily="34" charset="0"/>
                <a:cs typeface="Arial" charset="0"/>
              </a:defRPr>
            </a:lvl9pPr>
          </a:lstStyle>
          <a:p>
            <a:pPr eaLnBrk="1" hangingPunct="1"/>
            <a:endParaRPr lang="en-US" smtClean="0">
              <a:solidFill>
                <a:srgbClr val="000000"/>
              </a:solidFill>
              <a:latin typeface="Arial" charset="0"/>
            </a:endParaRPr>
          </a:p>
        </p:txBody>
      </p:sp>
      <p:sp>
        <p:nvSpPr>
          <p:cNvPr id="113671" name="Slide Number Placeholder 5"/>
          <p:cNvSpPr txBox="1">
            <a:spLocks noGrp="1"/>
          </p:cNvSpPr>
          <p:nvPr/>
        </p:nvSpPr>
        <p:spPr bwMode="auto">
          <a:xfrm>
            <a:off x="3885120" y="8683994"/>
            <a:ext cx="2971336" cy="4584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13" tIns="45707" rIns="91413" bIns="45707" anchor="b"/>
          <a:lstStyle>
            <a:lvl1pPr defTabSz="966788" eaLnBrk="0" hangingPunct="0">
              <a:defRPr>
                <a:solidFill>
                  <a:schemeClr val="tx1"/>
                </a:solidFill>
                <a:latin typeface="Calibri" pitchFamily="34" charset="0"/>
                <a:cs typeface="Arial" charset="0"/>
              </a:defRPr>
            </a:lvl1pPr>
            <a:lvl2pPr marL="742950" indent="-285750" defTabSz="966788" eaLnBrk="0" hangingPunct="0">
              <a:defRPr>
                <a:solidFill>
                  <a:schemeClr val="tx1"/>
                </a:solidFill>
                <a:latin typeface="Calibri" pitchFamily="34" charset="0"/>
                <a:cs typeface="Arial" charset="0"/>
              </a:defRPr>
            </a:lvl2pPr>
            <a:lvl3pPr marL="1143000" indent="-228600" defTabSz="966788" eaLnBrk="0" hangingPunct="0">
              <a:defRPr>
                <a:solidFill>
                  <a:schemeClr val="tx1"/>
                </a:solidFill>
                <a:latin typeface="Calibri" pitchFamily="34" charset="0"/>
                <a:cs typeface="Arial" charset="0"/>
              </a:defRPr>
            </a:lvl3pPr>
            <a:lvl4pPr marL="1600200" indent="-228600" defTabSz="966788" eaLnBrk="0" hangingPunct="0">
              <a:defRPr>
                <a:solidFill>
                  <a:schemeClr val="tx1"/>
                </a:solidFill>
                <a:latin typeface="Calibri" pitchFamily="34" charset="0"/>
                <a:cs typeface="Arial" charset="0"/>
              </a:defRPr>
            </a:lvl4pPr>
            <a:lvl5pPr marL="2057400" indent="-228600" defTabSz="966788" eaLnBrk="0" hangingPunct="0">
              <a:defRPr>
                <a:solidFill>
                  <a:schemeClr val="tx1"/>
                </a:solidFill>
                <a:latin typeface="Calibri" pitchFamily="34" charset="0"/>
                <a:cs typeface="Arial" charset="0"/>
              </a:defRPr>
            </a:lvl5pPr>
            <a:lvl6pPr marL="2514600" indent="-228600" defTabSz="966788" eaLnBrk="0" fontAlgn="base" hangingPunct="0">
              <a:spcBef>
                <a:spcPct val="0"/>
              </a:spcBef>
              <a:spcAft>
                <a:spcPct val="0"/>
              </a:spcAft>
              <a:defRPr>
                <a:solidFill>
                  <a:schemeClr val="tx1"/>
                </a:solidFill>
                <a:latin typeface="Calibri" pitchFamily="34" charset="0"/>
                <a:cs typeface="Arial" charset="0"/>
              </a:defRPr>
            </a:lvl6pPr>
            <a:lvl7pPr marL="2971800" indent="-228600" defTabSz="966788" eaLnBrk="0" fontAlgn="base" hangingPunct="0">
              <a:spcBef>
                <a:spcPct val="0"/>
              </a:spcBef>
              <a:spcAft>
                <a:spcPct val="0"/>
              </a:spcAft>
              <a:defRPr>
                <a:solidFill>
                  <a:schemeClr val="tx1"/>
                </a:solidFill>
                <a:latin typeface="Calibri" pitchFamily="34" charset="0"/>
                <a:cs typeface="Arial" charset="0"/>
              </a:defRPr>
            </a:lvl7pPr>
            <a:lvl8pPr marL="3429000" indent="-228600" defTabSz="966788" eaLnBrk="0" fontAlgn="base" hangingPunct="0">
              <a:spcBef>
                <a:spcPct val="0"/>
              </a:spcBef>
              <a:spcAft>
                <a:spcPct val="0"/>
              </a:spcAft>
              <a:defRPr>
                <a:solidFill>
                  <a:schemeClr val="tx1"/>
                </a:solidFill>
                <a:latin typeface="Calibri" pitchFamily="34" charset="0"/>
                <a:cs typeface="Arial" charset="0"/>
              </a:defRPr>
            </a:lvl8pPr>
            <a:lvl9pPr marL="3886200" indent="-228600" defTabSz="966788" eaLnBrk="0" fontAlgn="base" hangingPunct="0">
              <a:spcBef>
                <a:spcPct val="0"/>
              </a:spcBef>
              <a:spcAft>
                <a:spcPct val="0"/>
              </a:spcAft>
              <a:defRPr>
                <a:solidFill>
                  <a:schemeClr val="tx1"/>
                </a:solidFill>
                <a:latin typeface="Calibri" pitchFamily="34" charset="0"/>
                <a:cs typeface="Arial" charset="0"/>
              </a:defRPr>
            </a:lvl9pPr>
          </a:lstStyle>
          <a:p>
            <a:pPr algn="r" eaLnBrk="1" hangingPunct="1"/>
            <a:fld id="{79206C42-C8E7-472C-B2D6-875560D86E63}" type="slidenum">
              <a:rPr lang="en-US" sz="1200">
                <a:solidFill>
                  <a:srgbClr val="000000"/>
                </a:solidFill>
                <a:latin typeface="Arial" charset="0"/>
              </a:rPr>
              <a:pPr algn="r" eaLnBrk="1" hangingPunct="1"/>
              <a:t>4</a:t>
            </a:fld>
            <a:endParaRPr lang="en-US" sz="1200">
              <a:solidFill>
                <a:srgbClr val="000000"/>
              </a:solidFill>
              <a:latin typeface="Arial"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Slide Number Placeholder 6"/>
          <p:cNvSpPr>
            <a:spLocks noGrp="1"/>
          </p:cNvSpPr>
          <p:nvPr>
            <p:ph type="sldNum" sz="quarter" idx="5"/>
          </p:nvPr>
        </p:nvSpPr>
        <p:spPr>
          <a:noFill/>
        </p:spPr>
        <p:txBody>
          <a:bodyPr/>
          <a:lstStyle>
            <a:lvl1pPr defTabSz="914374" eaLnBrk="0" hangingPunct="0">
              <a:defRPr>
                <a:solidFill>
                  <a:schemeClr val="tx1"/>
                </a:solidFill>
                <a:latin typeface="Calibri" pitchFamily="34" charset="0"/>
                <a:cs typeface="Arial" charset="0"/>
              </a:defRPr>
            </a:lvl1pPr>
            <a:lvl2pPr marL="726531" indent="-279435" defTabSz="914374" eaLnBrk="0" hangingPunct="0">
              <a:defRPr>
                <a:solidFill>
                  <a:schemeClr val="tx1"/>
                </a:solidFill>
                <a:latin typeface="Calibri" pitchFamily="34" charset="0"/>
                <a:cs typeface="Arial" charset="0"/>
              </a:defRPr>
            </a:lvl2pPr>
            <a:lvl3pPr marL="1117740" indent="-223548" defTabSz="914374" eaLnBrk="0" hangingPunct="0">
              <a:defRPr>
                <a:solidFill>
                  <a:schemeClr val="tx1"/>
                </a:solidFill>
                <a:latin typeface="Calibri" pitchFamily="34" charset="0"/>
                <a:cs typeface="Arial" charset="0"/>
              </a:defRPr>
            </a:lvl3pPr>
            <a:lvl4pPr marL="1564836" indent="-223548" defTabSz="914374" eaLnBrk="0" hangingPunct="0">
              <a:defRPr>
                <a:solidFill>
                  <a:schemeClr val="tx1"/>
                </a:solidFill>
                <a:latin typeface="Calibri" pitchFamily="34" charset="0"/>
                <a:cs typeface="Arial" charset="0"/>
              </a:defRPr>
            </a:lvl4pPr>
            <a:lvl5pPr marL="2011931" indent="-223548" defTabSz="914374" eaLnBrk="0" hangingPunct="0">
              <a:defRPr>
                <a:solidFill>
                  <a:schemeClr val="tx1"/>
                </a:solidFill>
                <a:latin typeface="Calibri" pitchFamily="34" charset="0"/>
                <a:cs typeface="Arial" charset="0"/>
              </a:defRPr>
            </a:lvl5pPr>
            <a:lvl6pPr marL="2459027" indent="-223548" defTabSz="914374" eaLnBrk="0" fontAlgn="base" hangingPunct="0">
              <a:spcBef>
                <a:spcPct val="0"/>
              </a:spcBef>
              <a:spcAft>
                <a:spcPct val="0"/>
              </a:spcAft>
              <a:defRPr>
                <a:solidFill>
                  <a:schemeClr val="tx1"/>
                </a:solidFill>
                <a:latin typeface="Calibri" pitchFamily="34" charset="0"/>
                <a:cs typeface="Arial" charset="0"/>
              </a:defRPr>
            </a:lvl6pPr>
            <a:lvl7pPr marL="2906123" indent="-223548" defTabSz="914374" eaLnBrk="0" fontAlgn="base" hangingPunct="0">
              <a:spcBef>
                <a:spcPct val="0"/>
              </a:spcBef>
              <a:spcAft>
                <a:spcPct val="0"/>
              </a:spcAft>
              <a:defRPr>
                <a:solidFill>
                  <a:schemeClr val="tx1"/>
                </a:solidFill>
                <a:latin typeface="Calibri" pitchFamily="34" charset="0"/>
                <a:cs typeface="Arial" charset="0"/>
              </a:defRPr>
            </a:lvl7pPr>
            <a:lvl8pPr marL="3353219" indent="-223548" defTabSz="914374" eaLnBrk="0" fontAlgn="base" hangingPunct="0">
              <a:spcBef>
                <a:spcPct val="0"/>
              </a:spcBef>
              <a:spcAft>
                <a:spcPct val="0"/>
              </a:spcAft>
              <a:defRPr>
                <a:solidFill>
                  <a:schemeClr val="tx1"/>
                </a:solidFill>
                <a:latin typeface="Calibri" pitchFamily="34" charset="0"/>
                <a:cs typeface="Arial" charset="0"/>
              </a:defRPr>
            </a:lvl8pPr>
            <a:lvl9pPr marL="3800315" indent="-223548" defTabSz="914374" eaLnBrk="0" fontAlgn="base" hangingPunct="0">
              <a:spcBef>
                <a:spcPct val="0"/>
              </a:spcBef>
              <a:spcAft>
                <a:spcPct val="0"/>
              </a:spcAft>
              <a:defRPr>
                <a:solidFill>
                  <a:schemeClr val="tx1"/>
                </a:solidFill>
                <a:latin typeface="Calibri" pitchFamily="34" charset="0"/>
                <a:cs typeface="Arial" charset="0"/>
              </a:defRPr>
            </a:lvl9pPr>
          </a:lstStyle>
          <a:p>
            <a:pPr eaLnBrk="1" hangingPunct="1"/>
            <a:fld id="{C83CBFFB-4EE6-4608-ACCC-C60BE325588A}" type="slidenum">
              <a:rPr lang="en-US" smtClean="0"/>
              <a:pPr eaLnBrk="1" hangingPunct="1"/>
              <a:t>5</a:t>
            </a:fld>
            <a:endParaRPr lang="en-US" smtClean="0"/>
          </a:p>
        </p:txBody>
      </p:sp>
      <p:sp>
        <p:nvSpPr>
          <p:cNvPr id="114691" name="Slide Number Placeholder 6"/>
          <p:cNvSpPr txBox="1">
            <a:spLocks noGrp="1"/>
          </p:cNvSpPr>
          <p:nvPr/>
        </p:nvSpPr>
        <p:spPr bwMode="auto">
          <a:xfrm>
            <a:off x="3885120" y="8683994"/>
            <a:ext cx="2971336" cy="4584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13" tIns="45707" rIns="91413" bIns="45707" anchor="b"/>
          <a:lstStyle>
            <a:lvl1pPr defTabSz="966788" eaLnBrk="0" hangingPunct="0">
              <a:defRPr>
                <a:solidFill>
                  <a:schemeClr val="tx1"/>
                </a:solidFill>
                <a:latin typeface="Calibri" pitchFamily="34" charset="0"/>
                <a:cs typeface="Arial" charset="0"/>
              </a:defRPr>
            </a:lvl1pPr>
            <a:lvl2pPr marL="742950" indent="-285750" defTabSz="966788" eaLnBrk="0" hangingPunct="0">
              <a:defRPr>
                <a:solidFill>
                  <a:schemeClr val="tx1"/>
                </a:solidFill>
                <a:latin typeface="Calibri" pitchFamily="34" charset="0"/>
                <a:cs typeface="Arial" charset="0"/>
              </a:defRPr>
            </a:lvl2pPr>
            <a:lvl3pPr marL="1143000" indent="-228600" defTabSz="966788" eaLnBrk="0" hangingPunct="0">
              <a:defRPr>
                <a:solidFill>
                  <a:schemeClr val="tx1"/>
                </a:solidFill>
                <a:latin typeface="Calibri" pitchFamily="34" charset="0"/>
                <a:cs typeface="Arial" charset="0"/>
              </a:defRPr>
            </a:lvl3pPr>
            <a:lvl4pPr marL="1600200" indent="-228600" defTabSz="966788" eaLnBrk="0" hangingPunct="0">
              <a:defRPr>
                <a:solidFill>
                  <a:schemeClr val="tx1"/>
                </a:solidFill>
                <a:latin typeface="Calibri" pitchFamily="34" charset="0"/>
                <a:cs typeface="Arial" charset="0"/>
              </a:defRPr>
            </a:lvl4pPr>
            <a:lvl5pPr marL="2057400" indent="-228600" defTabSz="966788" eaLnBrk="0" hangingPunct="0">
              <a:defRPr>
                <a:solidFill>
                  <a:schemeClr val="tx1"/>
                </a:solidFill>
                <a:latin typeface="Calibri" pitchFamily="34" charset="0"/>
                <a:cs typeface="Arial" charset="0"/>
              </a:defRPr>
            </a:lvl5pPr>
            <a:lvl6pPr marL="2514600" indent="-228600" defTabSz="966788" eaLnBrk="0" fontAlgn="base" hangingPunct="0">
              <a:spcBef>
                <a:spcPct val="0"/>
              </a:spcBef>
              <a:spcAft>
                <a:spcPct val="0"/>
              </a:spcAft>
              <a:defRPr>
                <a:solidFill>
                  <a:schemeClr val="tx1"/>
                </a:solidFill>
                <a:latin typeface="Calibri" pitchFamily="34" charset="0"/>
                <a:cs typeface="Arial" charset="0"/>
              </a:defRPr>
            </a:lvl6pPr>
            <a:lvl7pPr marL="2971800" indent="-228600" defTabSz="966788" eaLnBrk="0" fontAlgn="base" hangingPunct="0">
              <a:spcBef>
                <a:spcPct val="0"/>
              </a:spcBef>
              <a:spcAft>
                <a:spcPct val="0"/>
              </a:spcAft>
              <a:defRPr>
                <a:solidFill>
                  <a:schemeClr val="tx1"/>
                </a:solidFill>
                <a:latin typeface="Calibri" pitchFamily="34" charset="0"/>
                <a:cs typeface="Arial" charset="0"/>
              </a:defRPr>
            </a:lvl7pPr>
            <a:lvl8pPr marL="3429000" indent="-228600" defTabSz="966788" eaLnBrk="0" fontAlgn="base" hangingPunct="0">
              <a:spcBef>
                <a:spcPct val="0"/>
              </a:spcBef>
              <a:spcAft>
                <a:spcPct val="0"/>
              </a:spcAft>
              <a:defRPr>
                <a:solidFill>
                  <a:schemeClr val="tx1"/>
                </a:solidFill>
                <a:latin typeface="Calibri" pitchFamily="34" charset="0"/>
                <a:cs typeface="Arial" charset="0"/>
              </a:defRPr>
            </a:lvl8pPr>
            <a:lvl9pPr marL="3886200" indent="-228600" defTabSz="966788" eaLnBrk="0" fontAlgn="base" hangingPunct="0">
              <a:spcBef>
                <a:spcPct val="0"/>
              </a:spcBef>
              <a:spcAft>
                <a:spcPct val="0"/>
              </a:spcAft>
              <a:defRPr>
                <a:solidFill>
                  <a:schemeClr val="tx1"/>
                </a:solidFill>
                <a:latin typeface="Calibri" pitchFamily="34" charset="0"/>
                <a:cs typeface="Arial" charset="0"/>
              </a:defRPr>
            </a:lvl9pPr>
          </a:lstStyle>
          <a:p>
            <a:pPr algn="r" eaLnBrk="1" hangingPunct="1"/>
            <a:fld id="{A7595BB9-FC4D-472E-B352-98819443A18F}" type="slidenum">
              <a:rPr lang="en-US" sz="1200"/>
              <a:pPr algn="r" eaLnBrk="1" hangingPunct="1"/>
              <a:t>5</a:t>
            </a:fld>
            <a:endParaRPr lang="en-US" sz="1200"/>
          </a:p>
        </p:txBody>
      </p:sp>
      <p:sp>
        <p:nvSpPr>
          <p:cNvPr id="11469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4693" name="Notes Placeholder 2"/>
          <p:cNvSpPr>
            <a:spLocks noGrp="1"/>
          </p:cNvSpPr>
          <p:nvPr>
            <p:ph type="body" idx="1"/>
          </p:nvPr>
        </p:nvSpPr>
        <p:spPr>
          <a:noFill/>
        </p:spPr>
        <p:txBody>
          <a:bodyPr/>
          <a:lstStyle/>
          <a:p>
            <a:pPr eaLnBrk="1" hangingPunct="1">
              <a:spcBef>
                <a:spcPct val="0"/>
              </a:spcBef>
            </a:pPr>
            <a:r>
              <a:rPr lang="en-US" b="1" smtClean="0"/>
              <a:t>Facilitator Notes: 					</a:t>
            </a:r>
          </a:p>
          <a:p>
            <a:pPr eaLnBrk="1" hangingPunct="1">
              <a:spcBef>
                <a:spcPct val="0"/>
              </a:spcBef>
            </a:pPr>
            <a:endParaRPr lang="en-US" b="1" smtClean="0"/>
          </a:p>
          <a:p>
            <a:pPr eaLnBrk="1" hangingPunct="1">
              <a:spcBef>
                <a:spcPct val="0"/>
              </a:spcBef>
            </a:pPr>
            <a:r>
              <a:rPr lang="en-US" smtClean="0"/>
              <a:t>By touching – for example, using a computer or writing things down with a pen or pencil, etc.   		</a:t>
            </a:r>
          </a:p>
        </p:txBody>
      </p:sp>
      <p:sp>
        <p:nvSpPr>
          <p:cNvPr id="114694" name="Footer Placeholder 4"/>
          <p:cNvSpPr>
            <a:spLocks noGrp="1"/>
          </p:cNvSpPr>
          <p:nvPr>
            <p:ph type="ftr" sz="quarter" idx="4"/>
          </p:nvPr>
        </p:nvSpPr>
        <p:spPr>
          <a:noFill/>
        </p:spPr>
        <p:txBody>
          <a:bodyPr/>
          <a:lstStyle>
            <a:lvl1pPr defTabSz="914374" eaLnBrk="0" hangingPunct="0">
              <a:defRPr>
                <a:solidFill>
                  <a:schemeClr val="tx1"/>
                </a:solidFill>
                <a:latin typeface="Calibri" pitchFamily="34" charset="0"/>
                <a:cs typeface="Arial" charset="0"/>
              </a:defRPr>
            </a:lvl1pPr>
            <a:lvl2pPr marL="726531" indent="-279435" defTabSz="914374" eaLnBrk="0" hangingPunct="0">
              <a:defRPr>
                <a:solidFill>
                  <a:schemeClr val="tx1"/>
                </a:solidFill>
                <a:latin typeface="Calibri" pitchFamily="34" charset="0"/>
                <a:cs typeface="Arial" charset="0"/>
              </a:defRPr>
            </a:lvl2pPr>
            <a:lvl3pPr marL="1117740" indent="-223548" defTabSz="914374" eaLnBrk="0" hangingPunct="0">
              <a:defRPr>
                <a:solidFill>
                  <a:schemeClr val="tx1"/>
                </a:solidFill>
                <a:latin typeface="Calibri" pitchFamily="34" charset="0"/>
                <a:cs typeface="Arial" charset="0"/>
              </a:defRPr>
            </a:lvl3pPr>
            <a:lvl4pPr marL="1564836" indent="-223548" defTabSz="914374" eaLnBrk="0" hangingPunct="0">
              <a:defRPr>
                <a:solidFill>
                  <a:schemeClr val="tx1"/>
                </a:solidFill>
                <a:latin typeface="Calibri" pitchFamily="34" charset="0"/>
                <a:cs typeface="Arial" charset="0"/>
              </a:defRPr>
            </a:lvl4pPr>
            <a:lvl5pPr marL="2011931" indent="-223548" defTabSz="914374" eaLnBrk="0" hangingPunct="0">
              <a:defRPr>
                <a:solidFill>
                  <a:schemeClr val="tx1"/>
                </a:solidFill>
                <a:latin typeface="Calibri" pitchFamily="34" charset="0"/>
                <a:cs typeface="Arial" charset="0"/>
              </a:defRPr>
            </a:lvl5pPr>
            <a:lvl6pPr marL="2459027" indent="-223548" defTabSz="914374" eaLnBrk="0" fontAlgn="base" hangingPunct="0">
              <a:spcBef>
                <a:spcPct val="0"/>
              </a:spcBef>
              <a:spcAft>
                <a:spcPct val="0"/>
              </a:spcAft>
              <a:defRPr>
                <a:solidFill>
                  <a:schemeClr val="tx1"/>
                </a:solidFill>
                <a:latin typeface="Calibri" pitchFamily="34" charset="0"/>
                <a:cs typeface="Arial" charset="0"/>
              </a:defRPr>
            </a:lvl6pPr>
            <a:lvl7pPr marL="2906123" indent="-223548" defTabSz="914374" eaLnBrk="0" fontAlgn="base" hangingPunct="0">
              <a:spcBef>
                <a:spcPct val="0"/>
              </a:spcBef>
              <a:spcAft>
                <a:spcPct val="0"/>
              </a:spcAft>
              <a:defRPr>
                <a:solidFill>
                  <a:schemeClr val="tx1"/>
                </a:solidFill>
                <a:latin typeface="Calibri" pitchFamily="34" charset="0"/>
                <a:cs typeface="Arial" charset="0"/>
              </a:defRPr>
            </a:lvl7pPr>
            <a:lvl8pPr marL="3353219" indent="-223548" defTabSz="914374" eaLnBrk="0" fontAlgn="base" hangingPunct="0">
              <a:spcBef>
                <a:spcPct val="0"/>
              </a:spcBef>
              <a:spcAft>
                <a:spcPct val="0"/>
              </a:spcAft>
              <a:defRPr>
                <a:solidFill>
                  <a:schemeClr val="tx1"/>
                </a:solidFill>
                <a:latin typeface="Calibri" pitchFamily="34" charset="0"/>
                <a:cs typeface="Arial" charset="0"/>
              </a:defRPr>
            </a:lvl8pPr>
            <a:lvl9pPr marL="3800315" indent="-223548" defTabSz="914374" eaLnBrk="0" fontAlgn="base" hangingPunct="0">
              <a:spcBef>
                <a:spcPct val="0"/>
              </a:spcBef>
              <a:spcAft>
                <a:spcPct val="0"/>
              </a:spcAft>
              <a:defRPr>
                <a:solidFill>
                  <a:schemeClr val="tx1"/>
                </a:solidFill>
                <a:latin typeface="Calibri" pitchFamily="34" charset="0"/>
                <a:cs typeface="Arial" charset="0"/>
              </a:defRPr>
            </a:lvl9pPr>
          </a:lstStyle>
          <a:p>
            <a:pPr eaLnBrk="1" hangingPunct="1"/>
            <a:endParaRPr lang="en-US" smtClean="0">
              <a:solidFill>
                <a:srgbClr val="000000"/>
              </a:solidFill>
              <a:latin typeface="Arial" charset="0"/>
            </a:endParaRPr>
          </a:p>
        </p:txBody>
      </p:sp>
      <p:sp>
        <p:nvSpPr>
          <p:cNvPr id="114695" name="Slide Number Placeholder 5"/>
          <p:cNvSpPr txBox="1">
            <a:spLocks noGrp="1"/>
          </p:cNvSpPr>
          <p:nvPr/>
        </p:nvSpPr>
        <p:spPr bwMode="auto">
          <a:xfrm>
            <a:off x="3885120" y="8683994"/>
            <a:ext cx="2971336" cy="4584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13" tIns="45707" rIns="91413" bIns="45707" anchor="b"/>
          <a:lstStyle>
            <a:lvl1pPr defTabSz="966788" eaLnBrk="0" hangingPunct="0">
              <a:defRPr>
                <a:solidFill>
                  <a:schemeClr val="tx1"/>
                </a:solidFill>
                <a:latin typeface="Calibri" pitchFamily="34" charset="0"/>
                <a:cs typeface="Arial" charset="0"/>
              </a:defRPr>
            </a:lvl1pPr>
            <a:lvl2pPr marL="742950" indent="-285750" defTabSz="966788" eaLnBrk="0" hangingPunct="0">
              <a:defRPr>
                <a:solidFill>
                  <a:schemeClr val="tx1"/>
                </a:solidFill>
                <a:latin typeface="Calibri" pitchFamily="34" charset="0"/>
                <a:cs typeface="Arial" charset="0"/>
              </a:defRPr>
            </a:lvl2pPr>
            <a:lvl3pPr marL="1143000" indent="-228600" defTabSz="966788" eaLnBrk="0" hangingPunct="0">
              <a:defRPr>
                <a:solidFill>
                  <a:schemeClr val="tx1"/>
                </a:solidFill>
                <a:latin typeface="Calibri" pitchFamily="34" charset="0"/>
                <a:cs typeface="Arial" charset="0"/>
              </a:defRPr>
            </a:lvl3pPr>
            <a:lvl4pPr marL="1600200" indent="-228600" defTabSz="966788" eaLnBrk="0" hangingPunct="0">
              <a:defRPr>
                <a:solidFill>
                  <a:schemeClr val="tx1"/>
                </a:solidFill>
                <a:latin typeface="Calibri" pitchFamily="34" charset="0"/>
                <a:cs typeface="Arial" charset="0"/>
              </a:defRPr>
            </a:lvl4pPr>
            <a:lvl5pPr marL="2057400" indent="-228600" defTabSz="966788" eaLnBrk="0" hangingPunct="0">
              <a:defRPr>
                <a:solidFill>
                  <a:schemeClr val="tx1"/>
                </a:solidFill>
                <a:latin typeface="Calibri" pitchFamily="34" charset="0"/>
                <a:cs typeface="Arial" charset="0"/>
              </a:defRPr>
            </a:lvl5pPr>
            <a:lvl6pPr marL="2514600" indent="-228600" defTabSz="966788" eaLnBrk="0" fontAlgn="base" hangingPunct="0">
              <a:spcBef>
                <a:spcPct val="0"/>
              </a:spcBef>
              <a:spcAft>
                <a:spcPct val="0"/>
              </a:spcAft>
              <a:defRPr>
                <a:solidFill>
                  <a:schemeClr val="tx1"/>
                </a:solidFill>
                <a:latin typeface="Calibri" pitchFamily="34" charset="0"/>
                <a:cs typeface="Arial" charset="0"/>
              </a:defRPr>
            </a:lvl6pPr>
            <a:lvl7pPr marL="2971800" indent="-228600" defTabSz="966788" eaLnBrk="0" fontAlgn="base" hangingPunct="0">
              <a:spcBef>
                <a:spcPct val="0"/>
              </a:spcBef>
              <a:spcAft>
                <a:spcPct val="0"/>
              </a:spcAft>
              <a:defRPr>
                <a:solidFill>
                  <a:schemeClr val="tx1"/>
                </a:solidFill>
                <a:latin typeface="Calibri" pitchFamily="34" charset="0"/>
                <a:cs typeface="Arial" charset="0"/>
              </a:defRPr>
            </a:lvl7pPr>
            <a:lvl8pPr marL="3429000" indent="-228600" defTabSz="966788" eaLnBrk="0" fontAlgn="base" hangingPunct="0">
              <a:spcBef>
                <a:spcPct val="0"/>
              </a:spcBef>
              <a:spcAft>
                <a:spcPct val="0"/>
              </a:spcAft>
              <a:defRPr>
                <a:solidFill>
                  <a:schemeClr val="tx1"/>
                </a:solidFill>
                <a:latin typeface="Calibri" pitchFamily="34" charset="0"/>
                <a:cs typeface="Arial" charset="0"/>
              </a:defRPr>
            </a:lvl8pPr>
            <a:lvl9pPr marL="3886200" indent="-228600" defTabSz="966788" eaLnBrk="0" fontAlgn="base" hangingPunct="0">
              <a:spcBef>
                <a:spcPct val="0"/>
              </a:spcBef>
              <a:spcAft>
                <a:spcPct val="0"/>
              </a:spcAft>
              <a:defRPr>
                <a:solidFill>
                  <a:schemeClr val="tx1"/>
                </a:solidFill>
                <a:latin typeface="Calibri" pitchFamily="34" charset="0"/>
                <a:cs typeface="Arial" charset="0"/>
              </a:defRPr>
            </a:lvl9pPr>
          </a:lstStyle>
          <a:p>
            <a:pPr algn="r" eaLnBrk="1" hangingPunct="1"/>
            <a:fld id="{DC21206C-35E0-4074-959F-2E7576234826}" type="slidenum">
              <a:rPr lang="en-US" sz="1200">
                <a:solidFill>
                  <a:srgbClr val="000000"/>
                </a:solidFill>
                <a:latin typeface="Arial" charset="0"/>
              </a:rPr>
              <a:pPr algn="r" eaLnBrk="1" hangingPunct="1"/>
              <a:t>5</a:t>
            </a:fld>
            <a:endParaRPr lang="en-US" sz="1200">
              <a:solidFill>
                <a:srgbClr val="000000"/>
              </a:solidFill>
              <a:latin typeface="Arial"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Slide Number Placeholder 6"/>
          <p:cNvSpPr>
            <a:spLocks noGrp="1"/>
          </p:cNvSpPr>
          <p:nvPr>
            <p:ph type="sldNum" sz="quarter" idx="5"/>
          </p:nvPr>
        </p:nvSpPr>
        <p:spPr>
          <a:noFill/>
        </p:spPr>
        <p:txBody>
          <a:bodyPr/>
          <a:lstStyle>
            <a:lvl1pPr defTabSz="914374" eaLnBrk="0" hangingPunct="0">
              <a:defRPr>
                <a:solidFill>
                  <a:schemeClr val="tx1"/>
                </a:solidFill>
                <a:latin typeface="Calibri" pitchFamily="34" charset="0"/>
                <a:cs typeface="Arial" charset="0"/>
              </a:defRPr>
            </a:lvl1pPr>
            <a:lvl2pPr marL="726531" indent="-279435" defTabSz="914374" eaLnBrk="0" hangingPunct="0">
              <a:defRPr>
                <a:solidFill>
                  <a:schemeClr val="tx1"/>
                </a:solidFill>
                <a:latin typeface="Calibri" pitchFamily="34" charset="0"/>
                <a:cs typeface="Arial" charset="0"/>
              </a:defRPr>
            </a:lvl2pPr>
            <a:lvl3pPr marL="1117740" indent="-223548" defTabSz="914374" eaLnBrk="0" hangingPunct="0">
              <a:defRPr>
                <a:solidFill>
                  <a:schemeClr val="tx1"/>
                </a:solidFill>
                <a:latin typeface="Calibri" pitchFamily="34" charset="0"/>
                <a:cs typeface="Arial" charset="0"/>
              </a:defRPr>
            </a:lvl3pPr>
            <a:lvl4pPr marL="1564836" indent="-223548" defTabSz="914374" eaLnBrk="0" hangingPunct="0">
              <a:defRPr>
                <a:solidFill>
                  <a:schemeClr val="tx1"/>
                </a:solidFill>
                <a:latin typeface="Calibri" pitchFamily="34" charset="0"/>
                <a:cs typeface="Arial" charset="0"/>
              </a:defRPr>
            </a:lvl4pPr>
            <a:lvl5pPr marL="2011931" indent="-223548" defTabSz="914374" eaLnBrk="0" hangingPunct="0">
              <a:defRPr>
                <a:solidFill>
                  <a:schemeClr val="tx1"/>
                </a:solidFill>
                <a:latin typeface="Calibri" pitchFamily="34" charset="0"/>
                <a:cs typeface="Arial" charset="0"/>
              </a:defRPr>
            </a:lvl5pPr>
            <a:lvl6pPr marL="2459027" indent="-223548" defTabSz="914374" eaLnBrk="0" fontAlgn="base" hangingPunct="0">
              <a:spcBef>
                <a:spcPct val="0"/>
              </a:spcBef>
              <a:spcAft>
                <a:spcPct val="0"/>
              </a:spcAft>
              <a:defRPr>
                <a:solidFill>
                  <a:schemeClr val="tx1"/>
                </a:solidFill>
                <a:latin typeface="Calibri" pitchFamily="34" charset="0"/>
                <a:cs typeface="Arial" charset="0"/>
              </a:defRPr>
            </a:lvl6pPr>
            <a:lvl7pPr marL="2906123" indent="-223548" defTabSz="914374" eaLnBrk="0" fontAlgn="base" hangingPunct="0">
              <a:spcBef>
                <a:spcPct val="0"/>
              </a:spcBef>
              <a:spcAft>
                <a:spcPct val="0"/>
              </a:spcAft>
              <a:defRPr>
                <a:solidFill>
                  <a:schemeClr val="tx1"/>
                </a:solidFill>
                <a:latin typeface="Calibri" pitchFamily="34" charset="0"/>
                <a:cs typeface="Arial" charset="0"/>
              </a:defRPr>
            </a:lvl7pPr>
            <a:lvl8pPr marL="3353219" indent="-223548" defTabSz="914374" eaLnBrk="0" fontAlgn="base" hangingPunct="0">
              <a:spcBef>
                <a:spcPct val="0"/>
              </a:spcBef>
              <a:spcAft>
                <a:spcPct val="0"/>
              </a:spcAft>
              <a:defRPr>
                <a:solidFill>
                  <a:schemeClr val="tx1"/>
                </a:solidFill>
                <a:latin typeface="Calibri" pitchFamily="34" charset="0"/>
                <a:cs typeface="Arial" charset="0"/>
              </a:defRPr>
            </a:lvl8pPr>
            <a:lvl9pPr marL="3800315" indent="-223548" defTabSz="914374" eaLnBrk="0" fontAlgn="base" hangingPunct="0">
              <a:spcBef>
                <a:spcPct val="0"/>
              </a:spcBef>
              <a:spcAft>
                <a:spcPct val="0"/>
              </a:spcAft>
              <a:defRPr>
                <a:solidFill>
                  <a:schemeClr val="tx1"/>
                </a:solidFill>
                <a:latin typeface="Calibri" pitchFamily="34" charset="0"/>
                <a:cs typeface="Arial" charset="0"/>
              </a:defRPr>
            </a:lvl9pPr>
          </a:lstStyle>
          <a:p>
            <a:pPr eaLnBrk="1" hangingPunct="1"/>
            <a:fld id="{CE84F8D0-D7DE-4CE9-916A-6C4FADD83158}" type="slidenum">
              <a:rPr lang="en-US" smtClean="0"/>
              <a:pPr eaLnBrk="1" hangingPunct="1"/>
              <a:t>6</a:t>
            </a:fld>
            <a:endParaRPr lang="en-US" smtClean="0"/>
          </a:p>
        </p:txBody>
      </p:sp>
      <p:sp>
        <p:nvSpPr>
          <p:cNvPr id="115715" name="Slide Number Placeholder 6"/>
          <p:cNvSpPr txBox="1">
            <a:spLocks noGrp="1"/>
          </p:cNvSpPr>
          <p:nvPr/>
        </p:nvSpPr>
        <p:spPr bwMode="auto">
          <a:xfrm>
            <a:off x="3885120" y="8683994"/>
            <a:ext cx="2971336" cy="4584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13" tIns="45707" rIns="91413" bIns="45707" anchor="b"/>
          <a:lstStyle>
            <a:lvl1pPr defTabSz="966788" eaLnBrk="0" hangingPunct="0">
              <a:defRPr>
                <a:solidFill>
                  <a:schemeClr val="tx1"/>
                </a:solidFill>
                <a:latin typeface="Calibri" pitchFamily="34" charset="0"/>
                <a:cs typeface="Arial" charset="0"/>
              </a:defRPr>
            </a:lvl1pPr>
            <a:lvl2pPr marL="742950" indent="-285750" defTabSz="966788" eaLnBrk="0" hangingPunct="0">
              <a:defRPr>
                <a:solidFill>
                  <a:schemeClr val="tx1"/>
                </a:solidFill>
                <a:latin typeface="Calibri" pitchFamily="34" charset="0"/>
                <a:cs typeface="Arial" charset="0"/>
              </a:defRPr>
            </a:lvl2pPr>
            <a:lvl3pPr marL="1143000" indent="-228600" defTabSz="966788" eaLnBrk="0" hangingPunct="0">
              <a:defRPr>
                <a:solidFill>
                  <a:schemeClr val="tx1"/>
                </a:solidFill>
                <a:latin typeface="Calibri" pitchFamily="34" charset="0"/>
                <a:cs typeface="Arial" charset="0"/>
              </a:defRPr>
            </a:lvl3pPr>
            <a:lvl4pPr marL="1600200" indent="-228600" defTabSz="966788" eaLnBrk="0" hangingPunct="0">
              <a:defRPr>
                <a:solidFill>
                  <a:schemeClr val="tx1"/>
                </a:solidFill>
                <a:latin typeface="Calibri" pitchFamily="34" charset="0"/>
                <a:cs typeface="Arial" charset="0"/>
              </a:defRPr>
            </a:lvl4pPr>
            <a:lvl5pPr marL="2057400" indent="-228600" defTabSz="966788" eaLnBrk="0" hangingPunct="0">
              <a:defRPr>
                <a:solidFill>
                  <a:schemeClr val="tx1"/>
                </a:solidFill>
                <a:latin typeface="Calibri" pitchFamily="34" charset="0"/>
                <a:cs typeface="Arial" charset="0"/>
              </a:defRPr>
            </a:lvl5pPr>
            <a:lvl6pPr marL="2514600" indent="-228600" defTabSz="966788" eaLnBrk="0" fontAlgn="base" hangingPunct="0">
              <a:spcBef>
                <a:spcPct val="0"/>
              </a:spcBef>
              <a:spcAft>
                <a:spcPct val="0"/>
              </a:spcAft>
              <a:defRPr>
                <a:solidFill>
                  <a:schemeClr val="tx1"/>
                </a:solidFill>
                <a:latin typeface="Calibri" pitchFamily="34" charset="0"/>
                <a:cs typeface="Arial" charset="0"/>
              </a:defRPr>
            </a:lvl6pPr>
            <a:lvl7pPr marL="2971800" indent="-228600" defTabSz="966788" eaLnBrk="0" fontAlgn="base" hangingPunct="0">
              <a:spcBef>
                <a:spcPct val="0"/>
              </a:spcBef>
              <a:spcAft>
                <a:spcPct val="0"/>
              </a:spcAft>
              <a:defRPr>
                <a:solidFill>
                  <a:schemeClr val="tx1"/>
                </a:solidFill>
                <a:latin typeface="Calibri" pitchFamily="34" charset="0"/>
                <a:cs typeface="Arial" charset="0"/>
              </a:defRPr>
            </a:lvl7pPr>
            <a:lvl8pPr marL="3429000" indent="-228600" defTabSz="966788" eaLnBrk="0" fontAlgn="base" hangingPunct="0">
              <a:spcBef>
                <a:spcPct val="0"/>
              </a:spcBef>
              <a:spcAft>
                <a:spcPct val="0"/>
              </a:spcAft>
              <a:defRPr>
                <a:solidFill>
                  <a:schemeClr val="tx1"/>
                </a:solidFill>
                <a:latin typeface="Calibri" pitchFamily="34" charset="0"/>
                <a:cs typeface="Arial" charset="0"/>
              </a:defRPr>
            </a:lvl8pPr>
            <a:lvl9pPr marL="3886200" indent="-228600" defTabSz="966788" eaLnBrk="0" fontAlgn="base" hangingPunct="0">
              <a:spcBef>
                <a:spcPct val="0"/>
              </a:spcBef>
              <a:spcAft>
                <a:spcPct val="0"/>
              </a:spcAft>
              <a:defRPr>
                <a:solidFill>
                  <a:schemeClr val="tx1"/>
                </a:solidFill>
                <a:latin typeface="Calibri" pitchFamily="34" charset="0"/>
                <a:cs typeface="Arial" charset="0"/>
              </a:defRPr>
            </a:lvl9pPr>
          </a:lstStyle>
          <a:p>
            <a:pPr algn="r" eaLnBrk="1" hangingPunct="1"/>
            <a:fld id="{339A1257-0676-4B07-8A56-344DEA355B20}" type="slidenum">
              <a:rPr lang="en-US" sz="1200"/>
              <a:pPr algn="r" eaLnBrk="1" hangingPunct="1"/>
              <a:t>6</a:t>
            </a:fld>
            <a:endParaRPr lang="en-US" sz="1200"/>
          </a:p>
        </p:txBody>
      </p:sp>
      <p:sp>
        <p:nvSpPr>
          <p:cNvPr id="11571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5717" name="Notes Placeholder 2"/>
          <p:cNvSpPr>
            <a:spLocks noGrp="1"/>
          </p:cNvSpPr>
          <p:nvPr>
            <p:ph type="body" idx="1"/>
          </p:nvPr>
        </p:nvSpPr>
        <p:spPr>
          <a:noFill/>
        </p:spPr>
        <p:txBody>
          <a:bodyPr/>
          <a:lstStyle/>
          <a:p>
            <a:pPr eaLnBrk="1" hangingPunct="1">
              <a:spcBef>
                <a:spcPct val="0"/>
              </a:spcBef>
            </a:pPr>
            <a:r>
              <a:rPr lang="en-US" b="1" smtClean="0"/>
              <a:t>Facilitator Notes:</a:t>
            </a:r>
          </a:p>
          <a:p>
            <a:pPr eaLnBrk="1" hangingPunct="1">
              <a:spcBef>
                <a:spcPct val="0"/>
              </a:spcBef>
            </a:pPr>
            <a:endParaRPr lang="en-US" b="1" smtClean="0"/>
          </a:p>
          <a:p>
            <a:pPr eaLnBrk="1" hangingPunct="1">
              <a:spcBef>
                <a:spcPct val="0"/>
              </a:spcBef>
            </a:pPr>
            <a:r>
              <a:rPr lang="en-US" smtClean="0"/>
              <a:t>By doing something with our body.</a:t>
            </a:r>
          </a:p>
        </p:txBody>
      </p:sp>
      <p:sp>
        <p:nvSpPr>
          <p:cNvPr id="115718" name="Footer Placeholder 4"/>
          <p:cNvSpPr>
            <a:spLocks noGrp="1"/>
          </p:cNvSpPr>
          <p:nvPr>
            <p:ph type="ftr" sz="quarter" idx="4"/>
          </p:nvPr>
        </p:nvSpPr>
        <p:spPr>
          <a:noFill/>
        </p:spPr>
        <p:txBody>
          <a:bodyPr/>
          <a:lstStyle>
            <a:lvl1pPr defTabSz="914374" eaLnBrk="0" hangingPunct="0">
              <a:defRPr>
                <a:solidFill>
                  <a:schemeClr val="tx1"/>
                </a:solidFill>
                <a:latin typeface="Calibri" pitchFamily="34" charset="0"/>
                <a:cs typeface="Arial" charset="0"/>
              </a:defRPr>
            </a:lvl1pPr>
            <a:lvl2pPr marL="726531" indent="-279435" defTabSz="914374" eaLnBrk="0" hangingPunct="0">
              <a:defRPr>
                <a:solidFill>
                  <a:schemeClr val="tx1"/>
                </a:solidFill>
                <a:latin typeface="Calibri" pitchFamily="34" charset="0"/>
                <a:cs typeface="Arial" charset="0"/>
              </a:defRPr>
            </a:lvl2pPr>
            <a:lvl3pPr marL="1117740" indent="-223548" defTabSz="914374" eaLnBrk="0" hangingPunct="0">
              <a:defRPr>
                <a:solidFill>
                  <a:schemeClr val="tx1"/>
                </a:solidFill>
                <a:latin typeface="Calibri" pitchFamily="34" charset="0"/>
                <a:cs typeface="Arial" charset="0"/>
              </a:defRPr>
            </a:lvl3pPr>
            <a:lvl4pPr marL="1564836" indent="-223548" defTabSz="914374" eaLnBrk="0" hangingPunct="0">
              <a:defRPr>
                <a:solidFill>
                  <a:schemeClr val="tx1"/>
                </a:solidFill>
                <a:latin typeface="Calibri" pitchFamily="34" charset="0"/>
                <a:cs typeface="Arial" charset="0"/>
              </a:defRPr>
            </a:lvl4pPr>
            <a:lvl5pPr marL="2011931" indent="-223548" defTabSz="914374" eaLnBrk="0" hangingPunct="0">
              <a:defRPr>
                <a:solidFill>
                  <a:schemeClr val="tx1"/>
                </a:solidFill>
                <a:latin typeface="Calibri" pitchFamily="34" charset="0"/>
                <a:cs typeface="Arial" charset="0"/>
              </a:defRPr>
            </a:lvl5pPr>
            <a:lvl6pPr marL="2459027" indent="-223548" defTabSz="914374" eaLnBrk="0" fontAlgn="base" hangingPunct="0">
              <a:spcBef>
                <a:spcPct val="0"/>
              </a:spcBef>
              <a:spcAft>
                <a:spcPct val="0"/>
              </a:spcAft>
              <a:defRPr>
                <a:solidFill>
                  <a:schemeClr val="tx1"/>
                </a:solidFill>
                <a:latin typeface="Calibri" pitchFamily="34" charset="0"/>
                <a:cs typeface="Arial" charset="0"/>
              </a:defRPr>
            </a:lvl6pPr>
            <a:lvl7pPr marL="2906123" indent="-223548" defTabSz="914374" eaLnBrk="0" fontAlgn="base" hangingPunct="0">
              <a:spcBef>
                <a:spcPct val="0"/>
              </a:spcBef>
              <a:spcAft>
                <a:spcPct val="0"/>
              </a:spcAft>
              <a:defRPr>
                <a:solidFill>
                  <a:schemeClr val="tx1"/>
                </a:solidFill>
                <a:latin typeface="Calibri" pitchFamily="34" charset="0"/>
                <a:cs typeface="Arial" charset="0"/>
              </a:defRPr>
            </a:lvl7pPr>
            <a:lvl8pPr marL="3353219" indent="-223548" defTabSz="914374" eaLnBrk="0" fontAlgn="base" hangingPunct="0">
              <a:spcBef>
                <a:spcPct val="0"/>
              </a:spcBef>
              <a:spcAft>
                <a:spcPct val="0"/>
              </a:spcAft>
              <a:defRPr>
                <a:solidFill>
                  <a:schemeClr val="tx1"/>
                </a:solidFill>
                <a:latin typeface="Calibri" pitchFamily="34" charset="0"/>
                <a:cs typeface="Arial" charset="0"/>
              </a:defRPr>
            </a:lvl8pPr>
            <a:lvl9pPr marL="3800315" indent="-223548" defTabSz="914374" eaLnBrk="0" fontAlgn="base" hangingPunct="0">
              <a:spcBef>
                <a:spcPct val="0"/>
              </a:spcBef>
              <a:spcAft>
                <a:spcPct val="0"/>
              </a:spcAft>
              <a:defRPr>
                <a:solidFill>
                  <a:schemeClr val="tx1"/>
                </a:solidFill>
                <a:latin typeface="Calibri" pitchFamily="34" charset="0"/>
                <a:cs typeface="Arial" charset="0"/>
              </a:defRPr>
            </a:lvl9pPr>
          </a:lstStyle>
          <a:p>
            <a:pPr eaLnBrk="1" hangingPunct="1"/>
            <a:endParaRPr lang="en-US" smtClean="0">
              <a:solidFill>
                <a:srgbClr val="000000"/>
              </a:solidFill>
              <a:latin typeface="Arial" charset="0"/>
            </a:endParaRPr>
          </a:p>
        </p:txBody>
      </p:sp>
      <p:sp>
        <p:nvSpPr>
          <p:cNvPr id="115719" name="Slide Number Placeholder 5"/>
          <p:cNvSpPr txBox="1">
            <a:spLocks noGrp="1"/>
          </p:cNvSpPr>
          <p:nvPr/>
        </p:nvSpPr>
        <p:spPr bwMode="auto">
          <a:xfrm>
            <a:off x="3885120" y="8683994"/>
            <a:ext cx="2971336" cy="4584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13" tIns="45707" rIns="91413" bIns="45707" anchor="b"/>
          <a:lstStyle>
            <a:lvl1pPr defTabSz="966788" eaLnBrk="0" hangingPunct="0">
              <a:defRPr>
                <a:solidFill>
                  <a:schemeClr val="tx1"/>
                </a:solidFill>
                <a:latin typeface="Calibri" pitchFamily="34" charset="0"/>
                <a:cs typeface="Arial" charset="0"/>
              </a:defRPr>
            </a:lvl1pPr>
            <a:lvl2pPr marL="742950" indent="-285750" defTabSz="966788" eaLnBrk="0" hangingPunct="0">
              <a:defRPr>
                <a:solidFill>
                  <a:schemeClr val="tx1"/>
                </a:solidFill>
                <a:latin typeface="Calibri" pitchFamily="34" charset="0"/>
                <a:cs typeface="Arial" charset="0"/>
              </a:defRPr>
            </a:lvl2pPr>
            <a:lvl3pPr marL="1143000" indent="-228600" defTabSz="966788" eaLnBrk="0" hangingPunct="0">
              <a:defRPr>
                <a:solidFill>
                  <a:schemeClr val="tx1"/>
                </a:solidFill>
                <a:latin typeface="Calibri" pitchFamily="34" charset="0"/>
                <a:cs typeface="Arial" charset="0"/>
              </a:defRPr>
            </a:lvl3pPr>
            <a:lvl4pPr marL="1600200" indent="-228600" defTabSz="966788" eaLnBrk="0" hangingPunct="0">
              <a:defRPr>
                <a:solidFill>
                  <a:schemeClr val="tx1"/>
                </a:solidFill>
                <a:latin typeface="Calibri" pitchFamily="34" charset="0"/>
                <a:cs typeface="Arial" charset="0"/>
              </a:defRPr>
            </a:lvl4pPr>
            <a:lvl5pPr marL="2057400" indent="-228600" defTabSz="966788" eaLnBrk="0" hangingPunct="0">
              <a:defRPr>
                <a:solidFill>
                  <a:schemeClr val="tx1"/>
                </a:solidFill>
                <a:latin typeface="Calibri" pitchFamily="34" charset="0"/>
                <a:cs typeface="Arial" charset="0"/>
              </a:defRPr>
            </a:lvl5pPr>
            <a:lvl6pPr marL="2514600" indent="-228600" defTabSz="966788" eaLnBrk="0" fontAlgn="base" hangingPunct="0">
              <a:spcBef>
                <a:spcPct val="0"/>
              </a:spcBef>
              <a:spcAft>
                <a:spcPct val="0"/>
              </a:spcAft>
              <a:defRPr>
                <a:solidFill>
                  <a:schemeClr val="tx1"/>
                </a:solidFill>
                <a:latin typeface="Calibri" pitchFamily="34" charset="0"/>
                <a:cs typeface="Arial" charset="0"/>
              </a:defRPr>
            </a:lvl6pPr>
            <a:lvl7pPr marL="2971800" indent="-228600" defTabSz="966788" eaLnBrk="0" fontAlgn="base" hangingPunct="0">
              <a:spcBef>
                <a:spcPct val="0"/>
              </a:spcBef>
              <a:spcAft>
                <a:spcPct val="0"/>
              </a:spcAft>
              <a:defRPr>
                <a:solidFill>
                  <a:schemeClr val="tx1"/>
                </a:solidFill>
                <a:latin typeface="Calibri" pitchFamily="34" charset="0"/>
                <a:cs typeface="Arial" charset="0"/>
              </a:defRPr>
            </a:lvl7pPr>
            <a:lvl8pPr marL="3429000" indent="-228600" defTabSz="966788" eaLnBrk="0" fontAlgn="base" hangingPunct="0">
              <a:spcBef>
                <a:spcPct val="0"/>
              </a:spcBef>
              <a:spcAft>
                <a:spcPct val="0"/>
              </a:spcAft>
              <a:defRPr>
                <a:solidFill>
                  <a:schemeClr val="tx1"/>
                </a:solidFill>
                <a:latin typeface="Calibri" pitchFamily="34" charset="0"/>
                <a:cs typeface="Arial" charset="0"/>
              </a:defRPr>
            </a:lvl8pPr>
            <a:lvl9pPr marL="3886200" indent="-228600" defTabSz="966788" eaLnBrk="0" fontAlgn="base" hangingPunct="0">
              <a:spcBef>
                <a:spcPct val="0"/>
              </a:spcBef>
              <a:spcAft>
                <a:spcPct val="0"/>
              </a:spcAft>
              <a:defRPr>
                <a:solidFill>
                  <a:schemeClr val="tx1"/>
                </a:solidFill>
                <a:latin typeface="Calibri" pitchFamily="34" charset="0"/>
                <a:cs typeface="Arial" charset="0"/>
              </a:defRPr>
            </a:lvl9pPr>
          </a:lstStyle>
          <a:p>
            <a:pPr algn="r" eaLnBrk="1" hangingPunct="1"/>
            <a:fld id="{81DEB70E-BACF-474C-81B3-739F55D30DA6}" type="slidenum">
              <a:rPr lang="en-US" sz="1200">
                <a:solidFill>
                  <a:srgbClr val="000000"/>
                </a:solidFill>
                <a:latin typeface="Arial" charset="0"/>
              </a:rPr>
              <a:pPr algn="r" eaLnBrk="1" hangingPunct="1"/>
              <a:t>6</a:t>
            </a:fld>
            <a:endParaRPr lang="en-US" sz="1200">
              <a:solidFill>
                <a:srgbClr val="000000"/>
              </a:solidFill>
              <a:latin typeface="Arial"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Slide Number Placeholder 6"/>
          <p:cNvSpPr>
            <a:spLocks noGrp="1"/>
          </p:cNvSpPr>
          <p:nvPr>
            <p:ph type="sldNum" sz="quarter" idx="5"/>
          </p:nvPr>
        </p:nvSpPr>
        <p:spPr>
          <a:noFill/>
        </p:spPr>
        <p:txBody>
          <a:bodyPr/>
          <a:lstStyle>
            <a:lvl1pPr defTabSz="914374" eaLnBrk="0" hangingPunct="0">
              <a:defRPr>
                <a:solidFill>
                  <a:schemeClr val="tx1"/>
                </a:solidFill>
                <a:latin typeface="Calibri" pitchFamily="34" charset="0"/>
                <a:cs typeface="Arial" charset="0"/>
              </a:defRPr>
            </a:lvl1pPr>
            <a:lvl2pPr marL="726531" indent="-279435" defTabSz="914374" eaLnBrk="0" hangingPunct="0">
              <a:defRPr>
                <a:solidFill>
                  <a:schemeClr val="tx1"/>
                </a:solidFill>
                <a:latin typeface="Calibri" pitchFamily="34" charset="0"/>
                <a:cs typeface="Arial" charset="0"/>
              </a:defRPr>
            </a:lvl2pPr>
            <a:lvl3pPr marL="1117740" indent="-223548" defTabSz="914374" eaLnBrk="0" hangingPunct="0">
              <a:defRPr>
                <a:solidFill>
                  <a:schemeClr val="tx1"/>
                </a:solidFill>
                <a:latin typeface="Calibri" pitchFamily="34" charset="0"/>
                <a:cs typeface="Arial" charset="0"/>
              </a:defRPr>
            </a:lvl3pPr>
            <a:lvl4pPr marL="1564836" indent="-223548" defTabSz="914374" eaLnBrk="0" hangingPunct="0">
              <a:defRPr>
                <a:solidFill>
                  <a:schemeClr val="tx1"/>
                </a:solidFill>
                <a:latin typeface="Calibri" pitchFamily="34" charset="0"/>
                <a:cs typeface="Arial" charset="0"/>
              </a:defRPr>
            </a:lvl4pPr>
            <a:lvl5pPr marL="2011931" indent="-223548" defTabSz="914374" eaLnBrk="0" hangingPunct="0">
              <a:defRPr>
                <a:solidFill>
                  <a:schemeClr val="tx1"/>
                </a:solidFill>
                <a:latin typeface="Calibri" pitchFamily="34" charset="0"/>
                <a:cs typeface="Arial" charset="0"/>
              </a:defRPr>
            </a:lvl5pPr>
            <a:lvl6pPr marL="2459027" indent="-223548" defTabSz="914374" eaLnBrk="0" fontAlgn="base" hangingPunct="0">
              <a:spcBef>
                <a:spcPct val="0"/>
              </a:spcBef>
              <a:spcAft>
                <a:spcPct val="0"/>
              </a:spcAft>
              <a:defRPr>
                <a:solidFill>
                  <a:schemeClr val="tx1"/>
                </a:solidFill>
                <a:latin typeface="Calibri" pitchFamily="34" charset="0"/>
                <a:cs typeface="Arial" charset="0"/>
              </a:defRPr>
            </a:lvl6pPr>
            <a:lvl7pPr marL="2906123" indent="-223548" defTabSz="914374" eaLnBrk="0" fontAlgn="base" hangingPunct="0">
              <a:spcBef>
                <a:spcPct val="0"/>
              </a:spcBef>
              <a:spcAft>
                <a:spcPct val="0"/>
              </a:spcAft>
              <a:defRPr>
                <a:solidFill>
                  <a:schemeClr val="tx1"/>
                </a:solidFill>
                <a:latin typeface="Calibri" pitchFamily="34" charset="0"/>
                <a:cs typeface="Arial" charset="0"/>
              </a:defRPr>
            </a:lvl7pPr>
            <a:lvl8pPr marL="3353219" indent="-223548" defTabSz="914374" eaLnBrk="0" fontAlgn="base" hangingPunct="0">
              <a:spcBef>
                <a:spcPct val="0"/>
              </a:spcBef>
              <a:spcAft>
                <a:spcPct val="0"/>
              </a:spcAft>
              <a:defRPr>
                <a:solidFill>
                  <a:schemeClr val="tx1"/>
                </a:solidFill>
                <a:latin typeface="Calibri" pitchFamily="34" charset="0"/>
                <a:cs typeface="Arial" charset="0"/>
              </a:defRPr>
            </a:lvl8pPr>
            <a:lvl9pPr marL="3800315" indent="-223548" defTabSz="914374" eaLnBrk="0" fontAlgn="base" hangingPunct="0">
              <a:spcBef>
                <a:spcPct val="0"/>
              </a:spcBef>
              <a:spcAft>
                <a:spcPct val="0"/>
              </a:spcAft>
              <a:defRPr>
                <a:solidFill>
                  <a:schemeClr val="tx1"/>
                </a:solidFill>
                <a:latin typeface="Calibri" pitchFamily="34" charset="0"/>
                <a:cs typeface="Arial" charset="0"/>
              </a:defRPr>
            </a:lvl9pPr>
          </a:lstStyle>
          <a:p>
            <a:pPr eaLnBrk="1" hangingPunct="1"/>
            <a:fld id="{C86108F5-EE2C-45FA-8C73-137F58768523}" type="slidenum">
              <a:rPr lang="en-US" smtClean="0"/>
              <a:pPr eaLnBrk="1" hangingPunct="1"/>
              <a:t>7</a:t>
            </a:fld>
            <a:endParaRPr lang="en-US" smtClean="0"/>
          </a:p>
        </p:txBody>
      </p:sp>
      <p:sp>
        <p:nvSpPr>
          <p:cNvPr id="116739" name="Slide Number Placeholder 6"/>
          <p:cNvSpPr txBox="1">
            <a:spLocks noGrp="1"/>
          </p:cNvSpPr>
          <p:nvPr/>
        </p:nvSpPr>
        <p:spPr bwMode="auto">
          <a:xfrm>
            <a:off x="3885120" y="8683994"/>
            <a:ext cx="2971336" cy="4584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13" tIns="45707" rIns="91413" bIns="45707" anchor="b"/>
          <a:lstStyle>
            <a:lvl1pPr defTabSz="966788" eaLnBrk="0" hangingPunct="0">
              <a:defRPr>
                <a:solidFill>
                  <a:schemeClr val="tx1"/>
                </a:solidFill>
                <a:latin typeface="Calibri" pitchFamily="34" charset="0"/>
                <a:cs typeface="Arial" charset="0"/>
              </a:defRPr>
            </a:lvl1pPr>
            <a:lvl2pPr marL="742950" indent="-285750" defTabSz="966788" eaLnBrk="0" hangingPunct="0">
              <a:defRPr>
                <a:solidFill>
                  <a:schemeClr val="tx1"/>
                </a:solidFill>
                <a:latin typeface="Calibri" pitchFamily="34" charset="0"/>
                <a:cs typeface="Arial" charset="0"/>
              </a:defRPr>
            </a:lvl2pPr>
            <a:lvl3pPr marL="1143000" indent="-228600" defTabSz="966788" eaLnBrk="0" hangingPunct="0">
              <a:defRPr>
                <a:solidFill>
                  <a:schemeClr val="tx1"/>
                </a:solidFill>
                <a:latin typeface="Calibri" pitchFamily="34" charset="0"/>
                <a:cs typeface="Arial" charset="0"/>
              </a:defRPr>
            </a:lvl3pPr>
            <a:lvl4pPr marL="1600200" indent="-228600" defTabSz="966788" eaLnBrk="0" hangingPunct="0">
              <a:defRPr>
                <a:solidFill>
                  <a:schemeClr val="tx1"/>
                </a:solidFill>
                <a:latin typeface="Calibri" pitchFamily="34" charset="0"/>
                <a:cs typeface="Arial" charset="0"/>
              </a:defRPr>
            </a:lvl4pPr>
            <a:lvl5pPr marL="2057400" indent="-228600" defTabSz="966788" eaLnBrk="0" hangingPunct="0">
              <a:defRPr>
                <a:solidFill>
                  <a:schemeClr val="tx1"/>
                </a:solidFill>
                <a:latin typeface="Calibri" pitchFamily="34" charset="0"/>
                <a:cs typeface="Arial" charset="0"/>
              </a:defRPr>
            </a:lvl5pPr>
            <a:lvl6pPr marL="2514600" indent="-228600" defTabSz="966788" eaLnBrk="0" fontAlgn="base" hangingPunct="0">
              <a:spcBef>
                <a:spcPct val="0"/>
              </a:spcBef>
              <a:spcAft>
                <a:spcPct val="0"/>
              </a:spcAft>
              <a:defRPr>
                <a:solidFill>
                  <a:schemeClr val="tx1"/>
                </a:solidFill>
                <a:latin typeface="Calibri" pitchFamily="34" charset="0"/>
                <a:cs typeface="Arial" charset="0"/>
              </a:defRPr>
            </a:lvl6pPr>
            <a:lvl7pPr marL="2971800" indent="-228600" defTabSz="966788" eaLnBrk="0" fontAlgn="base" hangingPunct="0">
              <a:spcBef>
                <a:spcPct val="0"/>
              </a:spcBef>
              <a:spcAft>
                <a:spcPct val="0"/>
              </a:spcAft>
              <a:defRPr>
                <a:solidFill>
                  <a:schemeClr val="tx1"/>
                </a:solidFill>
                <a:latin typeface="Calibri" pitchFamily="34" charset="0"/>
                <a:cs typeface="Arial" charset="0"/>
              </a:defRPr>
            </a:lvl7pPr>
            <a:lvl8pPr marL="3429000" indent="-228600" defTabSz="966788" eaLnBrk="0" fontAlgn="base" hangingPunct="0">
              <a:spcBef>
                <a:spcPct val="0"/>
              </a:spcBef>
              <a:spcAft>
                <a:spcPct val="0"/>
              </a:spcAft>
              <a:defRPr>
                <a:solidFill>
                  <a:schemeClr val="tx1"/>
                </a:solidFill>
                <a:latin typeface="Calibri" pitchFamily="34" charset="0"/>
                <a:cs typeface="Arial" charset="0"/>
              </a:defRPr>
            </a:lvl8pPr>
            <a:lvl9pPr marL="3886200" indent="-228600" defTabSz="966788" eaLnBrk="0" fontAlgn="base" hangingPunct="0">
              <a:spcBef>
                <a:spcPct val="0"/>
              </a:spcBef>
              <a:spcAft>
                <a:spcPct val="0"/>
              </a:spcAft>
              <a:defRPr>
                <a:solidFill>
                  <a:schemeClr val="tx1"/>
                </a:solidFill>
                <a:latin typeface="Calibri" pitchFamily="34" charset="0"/>
                <a:cs typeface="Arial" charset="0"/>
              </a:defRPr>
            </a:lvl9pPr>
          </a:lstStyle>
          <a:p>
            <a:pPr algn="r" eaLnBrk="1" hangingPunct="1"/>
            <a:fld id="{FA232851-6591-4BB3-AD63-F1035043C8B7}" type="slidenum">
              <a:rPr lang="en-US" sz="1200"/>
              <a:pPr algn="r" eaLnBrk="1" hangingPunct="1"/>
              <a:t>7</a:t>
            </a:fld>
            <a:endParaRPr lang="en-US" sz="1200"/>
          </a:p>
        </p:txBody>
      </p:sp>
      <p:sp>
        <p:nvSpPr>
          <p:cNvPr id="11674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6741" name="Notes Placeholder 2"/>
          <p:cNvSpPr>
            <a:spLocks noGrp="1"/>
          </p:cNvSpPr>
          <p:nvPr>
            <p:ph type="body" idx="1"/>
          </p:nvPr>
        </p:nvSpPr>
        <p:spPr>
          <a:noFill/>
        </p:spPr>
        <p:txBody>
          <a:bodyPr/>
          <a:lstStyle/>
          <a:p>
            <a:pPr eaLnBrk="1" hangingPunct="1">
              <a:spcBef>
                <a:spcPct val="0"/>
              </a:spcBef>
            </a:pPr>
            <a:r>
              <a:rPr lang="en-US" b="1" smtClean="0"/>
              <a:t>Facilitator Notes: </a:t>
            </a:r>
          </a:p>
          <a:p>
            <a:pPr eaLnBrk="1" hangingPunct="1">
              <a:spcBef>
                <a:spcPct val="0"/>
              </a:spcBef>
            </a:pPr>
            <a:endParaRPr lang="en-US" b="1" smtClean="0"/>
          </a:p>
          <a:p>
            <a:pPr eaLnBrk="1" hangingPunct="1">
              <a:spcBef>
                <a:spcPct val="0"/>
              </a:spcBef>
            </a:pPr>
            <a:r>
              <a:rPr lang="en-US" smtClean="0"/>
              <a:t>How we gather and learn information best is called our “learning style.” </a:t>
            </a:r>
          </a:p>
          <a:p>
            <a:pPr eaLnBrk="1" hangingPunct="1">
              <a:spcBef>
                <a:spcPct val="0"/>
              </a:spcBef>
            </a:pPr>
            <a:endParaRPr lang="en-US" smtClean="0"/>
          </a:p>
          <a:p>
            <a:pPr eaLnBrk="1" hangingPunct="1">
              <a:spcBef>
                <a:spcPct val="0"/>
              </a:spcBef>
            </a:pPr>
            <a:endParaRPr lang="en-US" smtClean="0"/>
          </a:p>
          <a:p>
            <a:pPr eaLnBrk="1" hangingPunct="1">
              <a:spcBef>
                <a:spcPct val="0"/>
              </a:spcBef>
            </a:pPr>
            <a:endParaRPr lang="en-US" b="1" smtClean="0"/>
          </a:p>
          <a:p>
            <a:pPr eaLnBrk="1" hangingPunct="1">
              <a:spcBef>
                <a:spcPct val="0"/>
              </a:spcBef>
            </a:pPr>
            <a:r>
              <a:rPr lang="en-US" smtClean="0"/>
              <a:t>The following suggested activity, if  you choose to use it, helps participants to understand the vocabulary for learning styles.</a:t>
            </a:r>
          </a:p>
          <a:p>
            <a:pPr eaLnBrk="1" hangingPunct="1">
              <a:spcBef>
                <a:spcPct val="0"/>
              </a:spcBef>
            </a:pPr>
            <a:endParaRPr lang="en-US" smtClean="0"/>
          </a:p>
          <a:p>
            <a:pPr eaLnBrk="1" hangingPunct="1">
              <a:spcBef>
                <a:spcPct val="0"/>
              </a:spcBef>
            </a:pPr>
            <a:r>
              <a:rPr lang="en-US" smtClean="0"/>
              <a:t>This activity also prepares them to complete the Barsch Learning Style inventory.</a:t>
            </a:r>
          </a:p>
        </p:txBody>
      </p:sp>
      <p:sp>
        <p:nvSpPr>
          <p:cNvPr id="116742" name="Footer Placeholder 4"/>
          <p:cNvSpPr>
            <a:spLocks noGrp="1"/>
          </p:cNvSpPr>
          <p:nvPr>
            <p:ph type="ftr" sz="quarter" idx="4"/>
          </p:nvPr>
        </p:nvSpPr>
        <p:spPr>
          <a:noFill/>
        </p:spPr>
        <p:txBody>
          <a:bodyPr/>
          <a:lstStyle>
            <a:lvl1pPr defTabSz="914374" eaLnBrk="0" hangingPunct="0">
              <a:defRPr>
                <a:solidFill>
                  <a:schemeClr val="tx1"/>
                </a:solidFill>
                <a:latin typeface="Calibri" pitchFamily="34" charset="0"/>
                <a:cs typeface="Arial" charset="0"/>
              </a:defRPr>
            </a:lvl1pPr>
            <a:lvl2pPr marL="726531" indent="-279435" defTabSz="914374" eaLnBrk="0" hangingPunct="0">
              <a:defRPr>
                <a:solidFill>
                  <a:schemeClr val="tx1"/>
                </a:solidFill>
                <a:latin typeface="Calibri" pitchFamily="34" charset="0"/>
                <a:cs typeface="Arial" charset="0"/>
              </a:defRPr>
            </a:lvl2pPr>
            <a:lvl3pPr marL="1117740" indent="-223548" defTabSz="914374" eaLnBrk="0" hangingPunct="0">
              <a:defRPr>
                <a:solidFill>
                  <a:schemeClr val="tx1"/>
                </a:solidFill>
                <a:latin typeface="Calibri" pitchFamily="34" charset="0"/>
                <a:cs typeface="Arial" charset="0"/>
              </a:defRPr>
            </a:lvl3pPr>
            <a:lvl4pPr marL="1564836" indent="-223548" defTabSz="914374" eaLnBrk="0" hangingPunct="0">
              <a:defRPr>
                <a:solidFill>
                  <a:schemeClr val="tx1"/>
                </a:solidFill>
                <a:latin typeface="Calibri" pitchFamily="34" charset="0"/>
                <a:cs typeface="Arial" charset="0"/>
              </a:defRPr>
            </a:lvl4pPr>
            <a:lvl5pPr marL="2011931" indent="-223548" defTabSz="914374" eaLnBrk="0" hangingPunct="0">
              <a:defRPr>
                <a:solidFill>
                  <a:schemeClr val="tx1"/>
                </a:solidFill>
                <a:latin typeface="Calibri" pitchFamily="34" charset="0"/>
                <a:cs typeface="Arial" charset="0"/>
              </a:defRPr>
            </a:lvl5pPr>
            <a:lvl6pPr marL="2459027" indent="-223548" defTabSz="914374" eaLnBrk="0" fontAlgn="base" hangingPunct="0">
              <a:spcBef>
                <a:spcPct val="0"/>
              </a:spcBef>
              <a:spcAft>
                <a:spcPct val="0"/>
              </a:spcAft>
              <a:defRPr>
                <a:solidFill>
                  <a:schemeClr val="tx1"/>
                </a:solidFill>
                <a:latin typeface="Calibri" pitchFamily="34" charset="0"/>
                <a:cs typeface="Arial" charset="0"/>
              </a:defRPr>
            </a:lvl6pPr>
            <a:lvl7pPr marL="2906123" indent="-223548" defTabSz="914374" eaLnBrk="0" fontAlgn="base" hangingPunct="0">
              <a:spcBef>
                <a:spcPct val="0"/>
              </a:spcBef>
              <a:spcAft>
                <a:spcPct val="0"/>
              </a:spcAft>
              <a:defRPr>
                <a:solidFill>
                  <a:schemeClr val="tx1"/>
                </a:solidFill>
                <a:latin typeface="Calibri" pitchFamily="34" charset="0"/>
                <a:cs typeface="Arial" charset="0"/>
              </a:defRPr>
            </a:lvl7pPr>
            <a:lvl8pPr marL="3353219" indent="-223548" defTabSz="914374" eaLnBrk="0" fontAlgn="base" hangingPunct="0">
              <a:spcBef>
                <a:spcPct val="0"/>
              </a:spcBef>
              <a:spcAft>
                <a:spcPct val="0"/>
              </a:spcAft>
              <a:defRPr>
                <a:solidFill>
                  <a:schemeClr val="tx1"/>
                </a:solidFill>
                <a:latin typeface="Calibri" pitchFamily="34" charset="0"/>
                <a:cs typeface="Arial" charset="0"/>
              </a:defRPr>
            </a:lvl8pPr>
            <a:lvl9pPr marL="3800315" indent="-223548" defTabSz="914374" eaLnBrk="0" fontAlgn="base" hangingPunct="0">
              <a:spcBef>
                <a:spcPct val="0"/>
              </a:spcBef>
              <a:spcAft>
                <a:spcPct val="0"/>
              </a:spcAft>
              <a:defRPr>
                <a:solidFill>
                  <a:schemeClr val="tx1"/>
                </a:solidFill>
                <a:latin typeface="Calibri" pitchFamily="34" charset="0"/>
                <a:cs typeface="Arial" charset="0"/>
              </a:defRPr>
            </a:lvl9pPr>
          </a:lstStyle>
          <a:p>
            <a:pPr eaLnBrk="1" hangingPunct="1"/>
            <a:endParaRPr lang="en-US" smtClean="0">
              <a:solidFill>
                <a:srgbClr val="000000"/>
              </a:solidFill>
              <a:latin typeface="Arial" charset="0"/>
            </a:endParaRPr>
          </a:p>
        </p:txBody>
      </p:sp>
      <p:sp>
        <p:nvSpPr>
          <p:cNvPr id="116743" name="Slide Number Placeholder 5"/>
          <p:cNvSpPr txBox="1">
            <a:spLocks noGrp="1"/>
          </p:cNvSpPr>
          <p:nvPr/>
        </p:nvSpPr>
        <p:spPr bwMode="auto">
          <a:xfrm>
            <a:off x="3885120" y="8683994"/>
            <a:ext cx="2971336" cy="4584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13" tIns="45707" rIns="91413" bIns="45707" anchor="b"/>
          <a:lstStyle>
            <a:lvl1pPr defTabSz="966788" eaLnBrk="0" hangingPunct="0">
              <a:defRPr>
                <a:solidFill>
                  <a:schemeClr val="tx1"/>
                </a:solidFill>
                <a:latin typeface="Calibri" pitchFamily="34" charset="0"/>
                <a:cs typeface="Arial" charset="0"/>
              </a:defRPr>
            </a:lvl1pPr>
            <a:lvl2pPr marL="742950" indent="-285750" defTabSz="966788" eaLnBrk="0" hangingPunct="0">
              <a:defRPr>
                <a:solidFill>
                  <a:schemeClr val="tx1"/>
                </a:solidFill>
                <a:latin typeface="Calibri" pitchFamily="34" charset="0"/>
                <a:cs typeface="Arial" charset="0"/>
              </a:defRPr>
            </a:lvl2pPr>
            <a:lvl3pPr marL="1143000" indent="-228600" defTabSz="966788" eaLnBrk="0" hangingPunct="0">
              <a:defRPr>
                <a:solidFill>
                  <a:schemeClr val="tx1"/>
                </a:solidFill>
                <a:latin typeface="Calibri" pitchFamily="34" charset="0"/>
                <a:cs typeface="Arial" charset="0"/>
              </a:defRPr>
            </a:lvl3pPr>
            <a:lvl4pPr marL="1600200" indent="-228600" defTabSz="966788" eaLnBrk="0" hangingPunct="0">
              <a:defRPr>
                <a:solidFill>
                  <a:schemeClr val="tx1"/>
                </a:solidFill>
                <a:latin typeface="Calibri" pitchFamily="34" charset="0"/>
                <a:cs typeface="Arial" charset="0"/>
              </a:defRPr>
            </a:lvl4pPr>
            <a:lvl5pPr marL="2057400" indent="-228600" defTabSz="966788" eaLnBrk="0" hangingPunct="0">
              <a:defRPr>
                <a:solidFill>
                  <a:schemeClr val="tx1"/>
                </a:solidFill>
                <a:latin typeface="Calibri" pitchFamily="34" charset="0"/>
                <a:cs typeface="Arial" charset="0"/>
              </a:defRPr>
            </a:lvl5pPr>
            <a:lvl6pPr marL="2514600" indent="-228600" defTabSz="966788" eaLnBrk="0" fontAlgn="base" hangingPunct="0">
              <a:spcBef>
                <a:spcPct val="0"/>
              </a:spcBef>
              <a:spcAft>
                <a:spcPct val="0"/>
              </a:spcAft>
              <a:defRPr>
                <a:solidFill>
                  <a:schemeClr val="tx1"/>
                </a:solidFill>
                <a:latin typeface="Calibri" pitchFamily="34" charset="0"/>
                <a:cs typeface="Arial" charset="0"/>
              </a:defRPr>
            </a:lvl6pPr>
            <a:lvl7pPr marL="2971800" indent="-228600" defTabSz="966788" eaLnBrk="0" fontAlgn="base" hangingPunct="0">
              <a:spcBef>
                <a:spcPct val="0"/>
              </a:spcBef>
              <a:spcAft>
                <a:spcPct val="0"/>
              </a:spcAft>
              <a:defRPr>
                <a:solidFill>
                  <a:schemeClr val="tx1"/>
                </a:solidFill>
                <a:latin typeface="Calibri" pitchFamily="34" charset="0"/>
                <a:cs typeface="Arial" charset="0"/>
              </a:defRPr>
            </a:lvl7pPr>
            <a:lvl8pPr marL="3429000" indent="-228600" defTabSz="966788" eaLnBrk="0" fontAlgn="base" hangingPunct="0">
              <a:spcBef>
                <a:spcPct val="0"/>
              </a:spcBef>
              <a:spcAft>
                <a:spcPct val="0"/>
              </a:spcAft>
              <a:defRPr>
                <a:solidFill>
                  <a:schemeClr val="tx1"/>
                </a:solidFill>
                <a:latin typeface="Calibri" pitchFamily="34" charset="0"/>
                <a:cs typeface="Arial" charset="0"/>
              </a:defRPr>
            </a:lvl8pPr>
            <a:lvl9pPr marL="3886200" indent="-228600" defTabSz="966788" eaLnBrk="0" fontAlgn="base" hangingPunct="0">
              <a:spcBef>
                <a:spcPct val="0"/>
              </a:spcBef>
              <a:spcAft>
                <a:spcPct val="0"/>
              </a:spcAft>
              <a:defRPr>
                <a:solidFill>
                  <a:schemeClr val="tx1"/>
                </a:solidFill>
                <a:latin typeface="Calibri" pitchFamily="34" charset="0"/>
                <a:cs typeface="Arial" charset="0"/>
              </a:defRPr>
            </a:lvl9pPr>
          </a:lstStyle>
          <a:p>
            <a:pPr algn="r" eaLnBrk="1" hangingPunct="1"/>
            <a:fld id="{31E48839-4E1F-4821-930F-03CD82010AE8}" type="slidenum">
              <a:rPr lang="en-US" sz="1200">
                <a:solidFill>
                  <a:srgbClr val="000000"/>
                </a:solidFill>
                <a:latin typeface="Arial" charset="0"/>
              </a:rPr>
              <a:pPr algn="r" eaLnBrk="1" hangingPunct="1"/>
              <a:t>7</a:t>
            </a:fld>
            <a:endParaRPr lang="en-US" sz="1200">
              <a:solidFill>
                <a:srgbClr val="000000"/>
              </a:solidFill>
              <a:latin typeface="Arial"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7763" name="Notes Placeholder 2"/>
          <p:cNvSpPr>
            <a:spLocks noGrp="1"/>
          </p:cNvSpPr>
          <p:nvPr>
            <p:ph type="body" idx="1"/>
          </p:nvPr>
        </p:nvSpPr>
        <p:spPr>
          <a:noFill/>
        </p:spPr>
        <p:txBody>
          <a:bodyPr/>
          <a:lstStyle/>
          <a:p>
            <a:pPr eaLnBrk="1" hangingPunct="1">
              <a:spcBef>
                <a:spcPct val="0"/>
              </a:spcBef>
            </a:pPr>
            <a:r>
              <a:rPr lang="en-US" b="1" smtClean="0"/>
              <a:t>Facilitator Notes:		Projected Time:  15 mins.</a:t>
            </a:r>
          </a:p>
          <a:p>
            <a:pPr eaLnBrk="1" hangingPunct="1">
              <a:spcBef>
                <a:spcPct val="0"/>
              </a:spcBef>
            </a:pPr>
            <a:endParaRPr lang="en-US" sz="800"/>
          </a:p>
          <a:p>
            <a:pPr eaLnBrk="1" hangingPunct="1">
              <a:spcBef>
                <a:spcPct val="0"/>
              </a:spcBef>
            </a:pPr>
            <a:r>
              <a:rPr lang="en-US" b="1" smtClean="0">
                <a:cs typeface="Times New Roman" pitchFamily="18" charset="0"/>
              </a:rPr>
              <a:t>FLY SWATTER VOCABULARY GAME</a:t>
            </a:r>
          </a:p>
          <a:p>
            <a:pPr eaLnBrk="1" hangingPunct="1">
              <a:spcBef>
                <a:spcPct val="0"/>
              </a:spcBef>
            </a:pPr>
            <a:endParaRPr lang="en-US" sz="800" b="1"/>
          </a:p>
          <a:p>
            <a:pPr eaLnBrk="1" hangingPunct="1">
              <a:spcBef>
                <a:spcPct val="0"/>
              </a:spcBef>
            </a:pPr>
            <a:r>
              <a:rPr lang="en-US" b="1" smtClean="0">
                <a:cs typeface="Times New Roman" pitchFamily="18" charset="0"/>
              </a:rPr>
              <a:t>Materials Needed:</a:t>
            </a:r>
            <a:endParaRPr lang="en-US" b="1" smtClean="0"/>
          </a:p>
          <a:p>
            <a:pPr eaLnBrk="1" hangingPunct="1">
              <a:spcBef>
                <a:spcPct val="0"/>
              </a:spcBef>
            </a:pPr>
            <a:r>
              <a:rPr lang="en-US" smtClean="0">
                <a:cs typeface="Times New Roman" pitchFamily="18" charset="0"/>
              </a:rPr>
              <a:t>2 Fly swatters; Chalk board/white board and  Chalk/dry erase markers</a:t>
            </a:r>
          </a:p>
          <a:p>
            <a:pPr eaLnBrk="1" hangingPunct="1">
              <a:spcBef>
                <a:spcPct val="0"/>
              </a:spcBef>
            </a:pPr>
            <a:endParaRPr lang="en-US" sz="800"/>
          </a:p>
          <a:p>
            <a:pPr eaLnBrk="1" hangingPunct="1">
              <a:spcBef>
                <a:spcPct val="0"/>
              </a:spcBef>
            </a:pPr>
            <a:r>
              <a:rPr lang="en-US" smtClean="0"/>
              <a:t>Before the game starts, the Facilitator/teacher will write the vocabulary words in random order on the board and divide the class into two teams.  </a:t>
            </a:r>
            <a:r>
              <a:rPr lang="en-US" b="1" smtClean="0"/>
              <a:t>The vocabulary words and definitions are only in the facilitator manual located after this page.</a:t>
            </a:r>
            <a:r>
              <a:rPr lang="en-US" smtClean="0"/>
              <a:t>  The facilitator will need to have the materials cut out and ready in advance for this activity.</a:t>
            </a:r>
          </a:p>
          <a:p>
            <a:pPr eaLnBrk="1" hangingPunct="1">
              <a:spcBef>
                <a:spcPct val="0"/>
              </a:spcBef>
            </a:pPr>
            <a:r>
              <a:rPr lang="en-US" smtClean="0"/>
              <a:t> </a:t>
            </a:r>
          </a:p>
          <a:p>
            <a:pPr eaLnBrk="1" hangingPunct="1">
              <a:spcBef>
                <a:spcPct val="0"/>
              </a:spcBef>
            </a:pPr>
            <a:r>
              <a:rPr lang="en-US" smtClean="0"/>
              <a:t>When the game starts, one person from each team is given a fly swatter and is called up to the board. </a:t>
            </a:r>
          </a:p>
          <a:p>
            <a:pPr eaLnBrk="1" hangingPunct="1">
              <a:spcBef>
                <a:spcPct val="0"/>
              </a:spcBef>
            </a:pPr>
            <a:r>
              <a:rPr lang="en-US" smtClean="0"/>
              <a:t> </a:t>
            </a:r>
          </a:p>
          <a:p>
            <a:pPr eaLnBrk="1" hangingPunct="1">
              <a:spcBef>
                <a:spcPct val="0"/>
              </a:spcBef>
            </a:pPr>
            <a:r>
              <a:rPr lang="en-US" smtClean="0"/>
              <a:t>The teacher will read off a definition of one of the vocabulary words, and the two students will look for the word on the board that fits that definition.</a:t>
            </a:r>
          </a:p>
          <a:p>
            <a:pPr eaLnBrk="1" hangingPunct="1">
              <a:spcBef>
                <a:spcPct val="0"/>
              </a:spcBef>
            </a:pPr>
            <a:r>
              <a:rPr lang="en-US" smtClean="0"/>
              <a:t> </a:t>
            </a:r>
          </a:p>
          <a:p>
            <a:pPr eaLnBrk="1" hangingPunct="1">
              <a:spcBef>
                <a:spcPct val="0"/>
              </a:spcBef>
            </a:pPr>
            <a:r>
              <a:rPr lang="en-US" smtClean="0"/>
              <a:t>When the student finds the word, they will hit it with their fly swatter. The first student to find and swat the correct word earns a point for their team.  Then the next two students come up to the board, etc.</a:t>
            </a:r>
          </a:p>
          <a:p>
            <a:pPr eaLnBrk="1" hangingPunct="1">
              <a:spcBef>
                <a:spcPct val="0"/>
              </a:spcBef>
            </a:pPr>
            <a:r>
              <a:rPr lang="en-US" smtClean="0"/>
              <a:t> </a:t>
            </a:r>
          </a:p>
          <a:p>
            <a:pPr eaLnBrk="1" hangingPunct="1">
              <a:spcBef>
                <a:spcPct val="0"/>
              </a:spcBef>
            </a:pPr>
            <a:r>
              <a:rPr lang="en-US" smtClean="0"/>
              <a:t>The team with the most points at the end of the game is the winner.</a:t>
            </a:r>
          </a:p>
        </p:txBody>
      </p:sp>
      <p:sp>
        <p:nvSpPr>
          <p:cNvPr id="117764" name="Slide Number Placeholder 3"/>
          <p:cNvSpPr>
            <a:spLocks noGrp="1"/>
          </p:cNvSpPr>
          <p:nvPr>
            <p:ph type="sldNum" sz="quarter" idx="5"/>
          </p:nvPr>
        </p:nvSpPr>
        <p:spPr>
          <a:noFill/>
        </p:spPr>
        <p:txBody>
          <a:bodyPr/>
          <a:lstStyle>
            <a:lvl1pPr defTabSz="914374" eaLnBrk="0" hangingPunct="0">
              <a:defRPr>
                <a:solidFill>
                  <a:schemeClr val="tx1"/>
                </a:solidFill>
                <a:latin typeface="Calibri" pitchFamily="34" charset="0"/>
                <a:cs typeface="Arial" charset="0"/>
              </a:defRPr>
            </a:lvl1pPr>
            <a:lvl2pPr marL="726531" indent="-279435" defTabSz="914374" eaLnBrk="0" hangingPunct="0">
              <a:defRPr>
                <a:solidFill>
                  <a:schemeClr val="tx1"/>
                </a:solidFill>
                <a:latin typeface="Calibri" pitchFamily="34" charset="0"/>
                <a:cs typeface="Arial" charset="0"/>
              </a:defRPr>
            </a:lvl2pPr>
            <a:lvl3pPr marL="1117740" indent="-223548" defTabSz="914374" eaLnBrk="0" hangingPunct="0">
              <a:defRPr>
                <a:solidFill>
                  <a:schemeClr val="tx1"/>
                </a:solidFill>
                <a:latin typeface="Calibri" pitchFamily="34" charset="0"/>
                <a:cs typeface="Arial" charset="0"/>
              </a:defRPr>
            </a:lvl3pPr>
            <a:lvl4pPr marL="1564836" indent="-223548" defTabSz="914374" eaLnBrk="0" hangingPunct="0">
              <a:defRPr>
                <a:solidFill>
                  <a:schemeClr val="tx1"/>
                </a:solidFill>
                <a:latin typeface="Calibri" pitchFamily="34" charset="0"/>
                <a:cs typeface="Arial" charset="0"/>
              </a:defRPr>
            </a:lvl4pPr>
            <a:lvl5pPr marL="2011931" indent="-223548" defTabSz="914374" eaLnBrk="0" hangingPunct="0">
              <a:defRPr>
                <a:solidFill>
                  <a:schemeClr val="tx1"/>
                </a:solidFill>
                <a:latin typeface="Calibri" pitchFamily="34" charset="0"/>
                <a:cs typeface="Arial" charset="0"/>
              </a:defRPr>
            </a:lvl5pPr>
            <a:lvl6pPr marL="2459027" indent="-223548" defTabSz="914374" eaLnBrk="0" fontAlgn="base" hangingPunct="0">
              <a:spcBef>
                <a:spcPct val="0"/>
              </a:spcBef>
              <a:spcAft>
                <a:spcPct val="0"/>
              </a:spcAft>
              <a:defRPr>
                <a:solidFill>
                  <a:schemeClr val="tx1"/>
                </a:solidFill>
                <a:latin typeface="Calibri" pitchFamily="34" charset="0"/>
                <a:cs typeface="Arial" charset="0"/>
              </a:defRPr>
            </a:lvl6pPr>
            <a:lvl7pPr marL="2906123" indent="-223548" defTabSz="914374" eaLnBrk="0" fontAlgn="base" hangingPunct="0">
              <a:spcBef>
                <a:spcPct val="0"/>
              </a:spcBef>
              <a:spcAft>
                <a:spcPct val="0"/>
              </a:spcAft>
              <a:defRPr>
                <a:solidFill>
                  <a:schemeClr val="tx1"/>
                </a:solidFill>
                <a:latin typeface="Calibri" pitchFamily="34" charset="0"/>
                <a:cs typeface="Arial" charset="0"/>
              </a:defRPr>
            </a:lvl7pPr>
            <a:lvl8pPr marL="3353219" indent="-223548" defTabSz="914374" eaLnBrk="0" fontAlgn="base" hangingPunct="0">
              <a:spcBef>
                <a:spcPct val="0"/>
              </a:spcBef>
              <a:spcAft>
                <a:spcPct val="0"/>
              </a:spcAft>
              <a:defRPr>
                <a:solidFill>
                  <a:schemeClr val="tx1"/>
                </a:solidFill>
                <a:latin typeface="Calibri" pitchFamily="34" charset="0"/>
                <a:cs typeface="Arial" charset="0"/>
              </a:defRPr>
            </a:lvl8pPr>
            <a:lvl9pPr marL="3800315" indent="-223548" defTabSz="914374" eaLnBrk="0" fontAlgn="base" hangingPunct="0">
              <a:spcBef>
                <a:spcPct val="0"/>
              </a:spcBef>
              <a:spcAft>
                <a:spcPct val="0"/>
              </a:spcAft>
              <a:defRPr>
                <a:solidFill>
                  <a:schemeClr val="tx1"/>
                </a:solidFill>
                <a:latin typeface="Calibri" pitchFamily="34" charset="0"/>
                <a:cs typeface="Arial" charset="0"/>
              </a:defRPr>
            </a:lvl9pPr>
          </a:lstStyle>
          <a:p>
            <a:pPr eaLnBrk="1" hangingPunct="1"/>
            <a:fld id="{6713A4A1-74B1-4B6E-AFA9-71A768269E80}" type="slidenum">
              <a:rPr lang="en-US" smtClean="0"/>
              <a:pPr eaLnBrk="1" hangingPunct="1"/>
              <a:t>8</a:t>
            </a:fld>
            <a:endParaRPr lang="en-US"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Slide Number Placeholder 6"/>
          <p:cNvSpPr>
            <a:spLocks noGrp="1"/>
          </p:cNvSpPr>
          <p:nvPr>
            <p:ph type="sldNum" sz="quarter" idx="5"/>
          </p:nvPr>
        </p:nvSpPr>
        <p:spPr>
          <a:noFill/>
        </p:spPr>
        <p:txBody>
          <a:bodyPr/>
          <a:lstStyle>
            <a:lvl1pPr defTabSz="914374" eaLnBrk="0" hangingPunct="0">
              <a:defRPr>
                <a:solidFill>
                  <a:schemeClr val="tx1"/>
                </a:solidFill>
                <a:latin typeface="Calibri" pitchFamily="34" charset="0"/>
                <a:cs typeface="Arial" charset="0"/>
              </a:defRPr>
            </a:lvl1pPr>
            <a:lvl2pPr marL="726531" indent="-279435" defTabSz="914374" eaLnBrk="0" hangingPunct="0">
              <a:defRPr>
                <a:solidFill>
                  <a:schemeClr val="tx1"/>
                </a:solidFill>
                <a:latin typeface="Calibri" pitchFamily="34" charset="0"/>
                <a:cs typeface="Arial" charset="0"/>
              </a:defRPr>
            </a:lvl2pPr>
            <a:lvl3pPr marL="1117740" indent="-223548" defTabSz="914374" eaLnBrk="0" hangingPunct="0">
              <a:defRPr>
                <a:solidFill>
                  <a:schemeClr val="tx1"/>
                </a:solidFill>
                <a:latin typeface="Calibri" pitchFamily="34" charset="0"/>
                <a:cs typeface="Arial" charset="0"/>
              </a:defRPr>
            </a:lvl3pPr>
            <a:lvl4pPr marL="1564836" indent="-223548" defTabSz="914374" eaLnBrk="0" hangingPunct="0">
              <a:defRPr>
                <a:solidFill>
                  <a:schemeClr val="tx1"/>
                </a:solidFill>
                <a:latin typeface="Calibri" pitchFamily="34" charset="0"/>
                <a:cs typeface="Arial" charset="0"/>
              </a:defRPr>
            </a:lvl4pPr>
            <a:lvl5pPr marL="2011931" indent="-223548" defTabSz="914374" eaLnBrk="0" hangingPunct="0">
              <a:defRPr>
                <a:solidFill>
                  <a:schemeClr val="tx1"/>
                </a:solidFill>
                <a:latin typeface="Calibri" pitchFamily="34" charset="0"/>
                <a:cs typeface="Arial" charset="0"/>
              </a:defRPr>
            </a:lvl5pPr>
            <a:lvl6pPr marL="2459027" indent="-223548" defTabSz="914374" eaLnBrk="0" fontAlgn="base" hangingPunct="0">
              <a:spcBef>
                <a:spcPct val="0"/>
              </a:spcBef>
              <a:spcAft>
                <a:spcPct val="0"/>
              </a:spcAft>
              <a:defRPr>
                <a:solidFill>
                  <a:schemeClr val="tx1"/>
                </a:solidFill>
                <a:latin typeface="Calibri" pitchFamily="34" charset="0"/>
                <a:cs typeface="Arial" charset="0"/>
              </a:defRPr>
            </a:lvl6pPr>
            <a:lvl7pPr marL="2906123" indent="-223548" defTabSz="914374" eaLnBrk="0" fontAlgn="base" hangingPunct="0">
              <a:spcBef>
                <a:spcPct val="0"/>
              </a:spcBef>
              <a:spcAft>
                <a:spcPct val="0"/>
              </a:spcAft>
              <a:defRPr>
                <a:solidFill>
                  <a:schemeClr val="tx1"/>
                </a:solidFill>
                <a:latin typeface="Calibri" pitchFamily="34" charset="0"/>
                <a:cs typeface="Arial" charset="0"/>
              </a:defRPr>
            </a:lvl7pPr>
            <a:lvl8pPr marL="3353219" indent="-223548" defTabSz="914374" eaLnBrk="0" fontAlgn="base" hangingPunct="0">
              <a:spcBef>
                <a:spcPct val="0"/>
              </a:spcBef>
              <a:spcAft>
                <a:spcPct val="0"/>
              </a:spcAft>
              <a:defRPr>
                <a:solidFill>
                  <a:schemeClr val="tx1"/>
                </a:solidFill>
                <a:latin typeface="Calibri" pitchFamily="34" charset="0"/>
                <a:cs typeface="Arial" charset="0"/>
              </a:defRPr>
            </a:lvl8pPr>
            <a:lvl9pPr marL="3800315" indent="-223548" defTabSz="914374" eaLnBrk="0" fontAlgn="base" hangingPunct="0">
              <a:spcBef>
                <a:spcPct val="0"/>
              </a:spcBef>
              <a:spcAft>
                <a:spcPct val="0"/>
              </a:spcAft>
              <a:defRPr>
                <a:solidFill>
                  <a:schemeClr val="tx1"/>
                </a:solidFill>
                <a:latin typeface="Calibri" pitchFamily="34" charset="0"/>
                <a:cs typeface="Arial" charset="0"/>
              </a:defRPr>
            </a:lvl9pPr>
          </a:lstStyle>
          <a:p>
            <a:pPr eaLnBrk="1" hangingPunct="1"/>
            <a:fld id="{8A0DAF6E-6C39-4BE6-B4AF-1E62EB736C48}" type="slidenum">
              <a:rPr lang="en-US" smtClean="0"/>
              <a:pPr eaLnBrk="1" hangingPunct="1"/>
              <a:t>9</a:t>
            </a:fld>
            <a:endParaRPr lang="en-US" smtClean="0"/>
          </a:p>
        </p:txBody>
      </p:sp>
      <p:sp>
        <p:nvSpPr>
          <p:cNvPr id="118787" name="Slide Number Placeholder 6"/>
          <p:cNvSpPr txBox="1">
            <a:spLocks noGrp="1"/>
          </p:cNvSpPr>
          <p:nvPr/>
        </p:nvSpPr>
        <p:spPr bwMode="auto">
          <a:xfrm>
            <a:off x="3885120" y="8683994"/>
            <a:ext cx="2971336" cy="4584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13" tIns="45707" rIns="91413" bIns="45707" anchor="b"/>
          <a:lstStyle>
            <a:lvl1pPr defTabSz="966788" eaLnBrk="0" hangingPunct="0">
              <a:defRPr>
                <a:solidFill>
                  <a:schemeClr val="tx1"/>
                </a:solidFill>
                <a:latin typeface="Calibri" pitchFamily="34" charset="0"/>
                <a:cs typeface="Arial" charset="0"/>
              </a:defRPr>
            </a:lvl1pPr>
            <a:lvl2pPr marL="742950" indent="-285750" defTabSz="966788" eaLnBrk="0" hangingPunct="0">
              <a:defRPr>
                <a:solidFill>
                  <a:schemeClr val="tx1"/>
                </a:solidFill>
                <a:latin typeface="Calibri" pitchFamily="34" charset="0"/>
                <a:cs typeface="Arial" charset="0"/>
              </a:defRPr>
            </a:lvl2pPr>
            <a:lvl3pPr marL="1143000" indent="-228600" defTabSz="966788" eaLnBrk="0" hangingPunct="0">
              <a:defRPr>
                <a:solidFill>
                  <a:schemeClr val="tx1"/>
                </a:solidFill>
                <a:latin typeface="Calibri" pitchFamily="34" charset="0"/>
                <a:cs typeface="Arial" charset="0"/>
              </a:defRPr>
            </a:lvl3pPr>
            <a:lvl4pPr marL="1600200" indent="-228600" defTabSz="966788" eaLnBrk="0" hangingPunct="0">
              <a:defRPr>
                <a:solidFill>
                  <a:schemeClr val="tx1"/>
                </a:solidFill>
                <a:latin typeface="Calibri" pitchFamily="34" charset="0"/>
                <a:cs typeface="Arial" charset="0"/>
              </a:defRPr>
            </a:lvl4pPr>
            <a:lvl5pPr marL="2057400" indent="-228600" defTabSz="966788" eaLnBrk="0" hangingPunct="0">
              <a:defRPr>
                <a:solidFill>
                  <a:schemeClr val="tx1"/>
                </a:solidFill>
                <a:latin typeface="Calibri" pitchFamily="34" charset="0"/>
                <a:cs typeface="Arial" charset="0"/>
              </a:defRPr>
            </a:lvl5pPr>
            <a:lvl6pPr marL="2514600" indent="-228600" defTabSz="966788" eaLnBrk="0" fontAlgn="base" hangingPunct="0">
              <a:spcBef>
                <a:spcPct val="0"/>
              </a:spcBef>
              <a:spcAft>
                <a:spcPct val="0"/>
              </a:spcAft>
              <a:defRPr>
                <a:solidFill>
                  <a:schemeClr val="tx1"/>
                </a:solidFill>
                <a:latin typeface="Calibri" pitchFamily="34" charset="0"/>
                <a:cs typeface="Arial" charset="0"/>
              </a:defRPr>
            </a:lvl6pPr>
            <a:lvl7pPr marL="2971800" indent="-228600" defTabSz="966788" eaLnBrk="0" fontAlgn="base" hangingPunct="0">
              <a:spcBef>
                <a:spcPct val="0"/>
              </a:spcBef>
              <a:spcAft>
                <a:spcPct val="0"/>
              </a:spcAft>
              <a:defRPr>
                <a:solidFill>
                  <a:schemeClr val="tx1"/>
                </a:solidFill>
                <a:latin typeface="Calibri" pitchFamily="34" charset="0"/>
                <a:cs typeface="Arial" charset="0"/>
              </a:defRPr>
            </a:lvl7pPr>
            <a:lvl8pPr marL="3429000" indent="-228600" defTabSz="966788" eaLnBrk="0" fontAlgn="base" hangingPunct="0">
              <a:spcBef>
                <a:spcPct val="0"/>
              </a:spcBef>
              <a:spcAft>
                <a:spcPct val="0"/>
              </a:spcAft>
              <a:defRPr>
                <a:solidFill>
                  <a:schemeClr val="tx1"/>
                </a:solidFill>
                <a:latin typeface="Calibri" pitchFamily="34" charset="0"/>
                <a:cs typeface="Arial" charset="0"/>
              </a:defRPr>
            </a:lvl8pPr>
            <a:lvl9pPr marL="3886200" indent="-228600" defTabSz="966788" eaLnBrk="0" fontAlgn="base" hangingPunct="0">
              <a:spcBef>
                <a:spcPct val="0"/>
              </a:spcBef>
              <a:spcAft>
                <a:spcPct val="0"/>
              </a:spcAft>
              <a:defRPr>
                <a:solidFill>
                  <a:schemeClr val="tx1"/>
                </a:solidFill>
                <a:latin typeface="Calibri" pitchFamily="34" charset="0"/>
                <a:cs typeface="Arial" charset="0"/>
              </a:defRPr>
            </a:lvl9pPr>
          </a:lstStyle>
          <a:p>
            <a:pPr algn="r" eaLnBrk="1" hangingPunct="1"/>
            <a:fld id="{A1176323-B227-4FED-9C39-0DCAB37E3688}" type="slidenum">
              <a:rPr lang="en-US" sz="1200"/>
              <a:pPr algn="r" eaLnBrk="1" hangingPunct="1"/>
              <a:t>9</a:t>
            </a:fld>
            <a:endParaRPr lang="en-US" sz="1200"/>
          </a:p>
        </p:txBody>
      </p:sp>
      <p:sp>
        <p:nvSpPr>
          <p:cNvPr id="11878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8789" name="Notes Placeholder 2"/>
          <p:cNvSpPr>
            <a:spLocks noGrp="1"/>
          </p:cNvSpPr>
          <p:nvPr>
            <p:ph type="body" idx="1"/>
          </p:nvPr>
        </p:nvSpPr>
        <p:spPr>
          <a:noFill/>
        </p:spPr>
        <p:txBody>
          <a:bodyPr/>
          <a:lstStyle/>
          <a:p>
            <a:pPr eaLnBrk="1" hangingPunct="1">
              <a:spcBef>
                <a:spcPct val="0"/>
              </a:spcBef>
            </a:pPr>
            <a:r>
              <a:rPr lang="en-US" b="1" smtClean="0"/>
              <a:t>Facilitator Notes: 		Projected Time:  5 mins.</a:t>
            </a:r>
          </a:p>
          <a:p>
            <a:pPr eaLnBrk="1" hangingPunct="1">
              <a:spcBef>
                <a:spcPct val="0"/>
              </a:spcBef>
            </a:pPr>
            <a:endParaRPr lang="en-US" b="1" smtClean="0"/>
          </a:p>
          <a:p>
            <a:pPr eaLnBrk="1" hangingPunct="1">
              <a:spcBef>
                <a:spcPct val="0"/>
              </a:spcBef>
            </a:pPr>
            <a:r>
              <a:rPr lang="en-US" smtClean="0"/>
              <a:t>This will be a brief introduction to the four learning styles – </a:t>
            </a:r>
          </a:p>
          <a:p>
            <a:pPr eaLnBrk="1" hangingPunct="1"/>
            <a:endParaRPr lang="en-US" smtClean="0"/>
          </a:p>
          <a:p>
            <a:pPr eaLnBrk="1" hangingPunct="1"/>
            <a:r>
              <a:rPr lang="en-US" smtClean="0"/>
              <a:t>From here, you are moving into completing the Barsch Learning Style inventory. </a:t>
            </a:r>
          </a:p>
          <a:p>
            <a:pPr eaLnBrk="1" hangingPunct="1">
              <a:spcBef>
                <a:spcPct val="0"/>
              </a:spcBef>
            </a:pPr>
            <a:endParaRPr lang="en-US" smtClean="0"/>
          </a:p>
        </p:txBody>
      </p:sp>
      <p:sp>
        <p:nvSpPr>
          <p:cNvPr id="118790" name="Footer Placeholder 4"/>
          <p:cNvSpPr>
            <a:spLocks noGrp="1"/>
          </p:cNvSpPr>
          <p:nvPr>
            <p:ph type="ftr" sz="quarter" idx="4"/>
          </p:nvPr>
        </p:nvSpPr>
        <p:spPr>
          <a:noFill/>
        </p:spPr>
        <p:txBody>
          <a:bodyPr/>
          <a:lstStyle>
            <a:lvl1pPr defTabSz="914374" eaLnBrk="0" hangingPunct="0">
              <a:defRPr>
                <a:solidFill>
                  <a:schemeClr val="tx1"/>
                </a:solidFill>
                <a:latin typeface="Calibri" pitchFamily="34" charset="0"/>
                <a:cs typeface="Arial" charset="0"/>
              </a:defRPr>
            </a:lvl1pPr>
            <a:lvl2pPr marL="726531" indent="-279435" defTabSz="914374" eaLnBrk="0" hangingPunct="0">
              <a:defRPr>
                <a:solidFill>
                  <a:schemeClr val="tx1"/>
                </a:solidFill>
                <a:latin typeface="Calibri" pitchFamily="34" charset="0"/>
                <a:cs typeface="Arial" charset="0"/>
              </a:defRPr>
            </a:lvl2pPr>
            <a:lvl3pPr marL="1117740" indent="-223548" defTabSz="914374" eaLnBrk="0" hangingPunct="0">
              <a:defRPr>
                <a:solidFill>
                  <a:schemeClr val="tx1"/>
                </a:solidFill>
                <a:latin typeface="Calibri" pitchFamily="34" charset="0"/>
                <a:cs typeface="Arial" charset="0"/>
              </a:defRPr>
            </a:lvl3pPr>
            <a:lvl4pPr marL="1564836" indent="-223548" defTabSz="914374" eaLnBrk="0" hangingPunct="0">
              <a:defRPr>
                <a:solidFill>
                  <a:schemeClr val="tx1"/>
                </a:solidFill>
                <a:latin typeface="Calibri" pitchFamily="34" charset="0"/>
                <a:cs typeface="Arial" charset="0"/>
              </a:defRPr>
            </a:lvl4pPr>
            <a:lvl5pPr marL="2011931" indent="-223548" defTabSz="914374" eaLnBrk="0" hangingPunct="0">
              <a:defRPr>
                <a:solidFill>
                  <a:schemeClr val="tx1"/>
                </a:solidFill>
                <a:latin typeface="Calibri" pitchFamily="34" charset="0"/>
                <a:cs typeface="Arial" charset="0"/>
              </a:defRPr>
            </a:lvl5pPr>
            <a:lvl6pPr marL="2459027" indent="-223548" defTabSz="914374" eaLnBrk="0" fontAlgn="base" hangingPunct="0">
              <a:spcBef>
                <a:spcPct val="0"/>
              </a:spcBef>
              <a:spcAft>
                <a:spcPct val="0"/>
              </a:spcAft>
              <a:defRPr>
                <a:solidFill>
                  <a:schemeClr val="tx1"/>
                </a:solidFill>
                <a:latin typeface="Calibri" pitchFamily="34" charset="0"/>
                <a:cs typeface="Arial" charset="0"/>
              </a:defRPr>
            </a:lvl6pPr>
            <a:lvl7pPr marL="2906123" indent="-223548" defTabSz="914374" eaLnBrk="0" fontAlgn="base" hangingPunct="0">
              <a:spcBef>
                <a:spcPct val="0"/>
              </a:spcBef>
              <a:spcAft>
                <a:spcPct val="0"/>
              </a:spcAft>
              <a:defRPr>
                <a:solidFill>
                  <a:schemeClr val="tx1"/>
                </a:solidFill>
                <a:latin typeface="Calibri" pitchFamily="34" charset="0"/>
                <a:cs typeface="Arial" charset="0"/>
              </a:defRPr>
            </a:lvl7pPr>
            <a:lvl8pPr marL="3353219" indent="-223548" defTabSz="914374" eaLnBrk="0" fontAlgn="base" hangingPunct="0">
              <a:spcBef>
                <a:spcPct val="0"/>
              </a:spcBef>
              <a:spcAft>
                <a:spcPct val="0"/>
              </a:spcAft>
              <a:defRPr>
                <a:solidFill>
                  <a:schemeClr val="tx1"/>
                </a:solidFill>
                <a:latin typeface="Calibri" pitchFamily="34" charset="0"/>
                <a:cs typeface="Arial" charset="0"/>
              </a:defRPr>
            </a:lvl8pPr>
            <a:lvl9pPr marL="3800315" indent="-223548" defTabSz="914374" eaLnBrk="0" fontAlgn="base" hangingPunct="0">
              <a:spcBef>
                <a:spcPct val="0"/>
              </a:spcBef>
              <a:spcAft>
                <a:spcPct val="0"/>
              </a:spcAft>
              <a:defRPr>
                <a:solidFill>
                  <a:schemeClr val="tx1"/>
                </a:solidFill>
                <a:latin typeface="Calibri" pitchFamily="34" charset="0"/>
                <a:cs typeface="Arial" charset="0"/>
              </a:defRPr>
            </a:lvl9pPr>
          </a:lstStyle>
          <a:p>
            <a:pPr eaLnBrk="1" hangingPunct="1"/>
            <a:endParaRPr lang="en-US" smtClean="0">
              <a:solidFill>
                <a:srgbClr val="000000"/>
              </a:solidFill>
              <a:latin typeface="Arial" charset="0"/>
            </a:endParaRPr>
          </a:p>
        </p:txBody>
      </p:sp>
      <p:sp>
        <p:nvSpPr>
          <p:cNvPr id="118791" name="Slide Number Placeholder 5"/>
          <p:cNvSpPr txBox="1">
            <a:spLocks noGrp="1"/>
          </p:cNvSpPr>
          <p:nvPr/>
        </p:nvSpPr>
        <p:spPr bwMode="auto">
          <a:xfrm>
            <a:off x="3885120" y="8683994"/>
            <a:ext cx="2971336" cy="4584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13" tIns="45707" rIns="91413" bIns="45707" anchor="b"/>
          <a:lstStyle>
            <a:lvl1pPr defTabSz="966788" eaLnBrk="0" hangingPunct="0">
              <a:defRPr>
                <a:solidFill>
                  <a:schemeClr val="tx1"/>
                </a:solidFill>
                <a:latin typeface="Calibri" pitchFamily="34" charset="0"/>
                <a:cs typeface="Arial" charset="0"/>
              </a:defRPr>
            </a:lvl1pPr>
            <a:lvl2pPr marL="742950" indent="-285750" defTabSz="966788" eaLnBrk="0" hangingPunct="0">
              <a:defRPr>
                <a:solidFill>
                  <a:schemeClr val="tx1"/>
                </a:solidFill>
                <a:latin typeface="Calibri" pitchFamily="34" charset="0"/>
                <a:cs typeface="Arial" charset="0"/>
              </a:defRPr>
            </a:lvl2pPr>
            <a:lvl3pPr marL="1143000" indent="-228600" defTabSz="966788" eaLnBrk="0" hangingPunct="0">
              <a:defRPr>
                <a:solidFill>
                  <a:schemeClr val="tx1"/>
                </a:solidFill>
                <a:latin typeface="Calibri" pitchFamily="34" charset="0"/>
                <a:cs typeface="Arial" charset="0"/>
              </a:defRPr>
            </a:lvl3pPr>
            <a:lvl4pPr marL="1600200" indent="-228600" defTabSz="966788" eaLnBrk="0" hangingPunct="0">
              <a:defRPr>
                <a:solidFill>
                  <a:schemeClr val="tx1"/>
                </a:solidFill>
                <a:latin typeface="Calibri" pitchFamily="34" charset="0"/>
                <a:cs typeface="Arial" charset="0"/>
              </a:defRPr>
            </a:lvl4pPr>
            <a:lvl5pPr marL="2057400" indent="-228600" defTabSz="966788" eaLnBrk="0" hangingPunct="0">
              <a:defRPr>
                <a:solidFill>
                  <a:schemeClr val="tx1"/>
                </a:solidFill>
                <a:latin typeface="Calibri" pitchFamily="34" charset="0"/>
                <a:cs typeface="Arial" charset="0"/>
              </a:defRPr>
            </a:lvl5pPr>
            <a:lvl6pPr marL="2514600" indent="-228600" defTabSz="966788" eaLnBrk="0" fontAlgn="base" hangingPunct="0">
              <a:spcBef>
                <a:spcPct val="0"/>
              </a:spcBef>
              <a:spcAft>
                <a:spcPct val="0"/>
              </a:spcAft>
              <a:defRPr>
                <a:solidFill>
                  <a:schemeClr val="tx1"/>
                </a:solidFill>
                <a:latin typeface="Calibri" pitchFamily="34" charset="0"/>
                <a:cs typeface="Arial" charset="0"/>
              </a:defRPr>
            </a:lvl6pPr>
            <a:lvl7pPr marL="2971800" indent="-228600" defTabSz="966788" eaLnBrk="0" fontAlgn="base" hangingPunct="0">
              <a:spcBef>
                <a:spcPct val="0"/>
              </a:spcBef>
              <a:spcAft>
                <a:spcPct val="0"/>
              </a:spcAft>
              <a:defRPr>
                <a:solidFill>
                  <a:schemeClr val="tx1"/>
                </a:solidFill>
                <a:latin typeface="Calibri" pitchFamily="34" charset="0"/>
                <a:cs typeface="Arial" charset="0"/>
              </a:defRPr>
            </a:lvl7pPr>
            <a:lvl8pPr marL="3429000" indent="-228600" defTabSz="966788" eaLnBrk="0" fontAlgn="base" hangingPunct="0">
              <a:spcBef>
                <a:spcPct val="0"/>
              </a:spcBef>
              <a:spcAft>
                <a:spcPct val="0"/>
              </a:spcAft>
              <a:defRPr>
                <a:solidFill>
                  <a:schemeClr val="tx1"/>
                </a:solidFill>
                <a:latin typeface="Calibri" pitchFamily="34" charset="0"/>
                <a:cs typeface="Arial" charset="0"/>
              </a:defRPr>
            </a:lvl8pPr>
            <a:lvl9pPr marL="3886200" indent="-228600" defTabSz="966788" eaLnBrk="0" fontAlgn="base" hangingPunct="0">
              <a:spcBef>
                <a:spcPct val="0"/>
              </a:spcBef>
              <a:spcAft>
                <a:spcPct val="0"/>
              </a:spcAft>
              <a:defRPr>
                <a:solidFill>
                  <a:schemeClr val="tx1"/>
                </a:solidFill>
                <a:latin typeface="Calibri" pitchFamily="34" charset="0"/>
                <a:cs typeface="Arial" charset="0"/>
              </a:defRPr>
            </a:lvl9pPr>
          </a:lstStyle>
          <a:p>
            <a:pPr algn="r" eaLnBrk="1" hangingPunct="1"/>
            <a:fld id="{EA56458C-7A81-4ED9-9E5C-9B4C852BD0B9}" type="slidenum">
              <a:rPr lang="en-US" sz="1200">
                <a:solidFill>
                  <a:srgbClr val="000000"/>
                </a:solidFill>
                <a:latin typeface="Arial" charset="0"/>
              </a:rPr>
              <a:pPr algn="r" eaLnBrk="1" hangingPunct="1"/>
              <a:t>9</a:t>
            </a:fld>
            <a:endParaRPr lang="en-US" sz="1200">
              <a:solidFill>
                <a:srgbClr val="000000"/>
              </a:solidFill>
              <a:latin typeface="Arial"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ABEABB04-ABEF-4A34-A7B4-4725B1756087}" type="datetimeFigureOut">
              <a:rPr lang="en-US" smtClean="0"/>
              <a:t>8/30/2013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2D070F5-8624-493A-8FF5-604FF9CAC80E}" type="slidenum">
              <a:rPr lang="en-US" smtClean="0"/>
              <a:t>‹#›</a:t>
            </a:fld>
            <a:endParaRPr lang="en-US"/>
          </a:p>
        </p:txBody>
      </p:sp>
    </p:spTree>
    <p:extLst>
      <p:ext uri="{BB962C8B-B14F-4D97-AF65-F5344CB8AC3E}">
        <p14:creationId xmlns:p14="http://schemas.microsoft.com/office/powerpoint/2010/main" val="396259898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BEABB04-ABEF-4A34-A7B4-4725B1756087}" type="datetimeFigureOut">
              <a:rPr lang="en-US" smtClean="0"/>
              <a:t>8/30/2013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2D070F5-8624-493A-8FF5-604FF9CAC80E}" type="slidenum">
              <a:rPr lang="en-US" smtClean="0"/>
              <a:t>‹#›</a:t>
            </a:fld>
            <a:endParaRPr lang="en-US"/>
          </a:p>
        </p:txBody>
      </p:sp>
    </p:spTree>
    <p:extLst>
      <p:ext uri="{BB962C8B-B14F-4D97-AF65-F5344CB8AC3E}">
        <p14:creationId xmlns:p14="http://schemas.microsoft.com/office/powerpoint/2010/main" val="219541736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BEABB04-ABEF-4A34-A7B4-4725B1756087}" type="datetimeFigureOut">
              <a:rPr lang="en-US" smtClean="0"/>
              <a:t>8/30/2013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2D070F5-8624-493A-8FF5-604FF9CAC80E}" type="slidenum">
              <a:rPr lang="en-US" smtClean="0"/>
              <a:t>‹#›</a:t>
            </a:fld>
            <a:endParaRPr lang="en-US"/>
          </a:p>
        </p:txBody>
      </p:sp>
    </p:spTree>
    <p:extLst>
      <p:ext uri="{BB962C8B-B14F-4D97-AF65-F5344CB8AC3E}">
        <p14:creationId xmlns:p14="http://schemas.microsoft.com/office/powerpoint/2010/main" val="361952705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BB26E1C4-B822-4165-95F1-2F80C08135C9}" type="datetime1">
              <a:rPr lang="en-US"/>
              <a:pPr>
                <a:defRPr/>
              </a:pPr>
              <a:t>8/30/2013</a:t>
            </a:fld>
            <a:endParaRPr lang="en-US"/>
          </a:p>
        </p:txBody>
      </p:sp>
      <p:sp>
        <p:nvSpPr>
          <p:cNvPr id="4" name="Footer Placeholder 4"/>
          <p:cNvSpPr>
            <a:spLocks noGrp="1"/>
          </p:cNvSpPr>
          <p:nvPr>
            <p:ph type="ftr" sz="quarter" idx="11"/>
          </p:nvPr>
        </p:nvSpPr>
        <p:spPr/>
        <p:txBody>
          <a:bodyPr/>
          <a:lstStyle>
            <a:lvl1pPr>
              <a:defRPr/>
            </a:lvl1pPr>
          </a:lstStyle>
          <a:p>
            <a:pPr>
              <a:defRPr/>
            </a:pPr>
            <a:r>
              <a:rPr lang="en-US"/>
              <a:t>Division of Vocational Rehabilitation - Transition Self-Exploration</a:t>
            </a:r>
          </a:p>
        </p:txBody>
      </p:sp>
      <p:sp>
        <p:nvSpPr>
          <p:cNvPr id="5" name="Slide Number Placeholder 5"/>
          <p:cNvSpPr>
            <a:spLocks noGrp="1"/>
          </p:cNvSpPr>
          <p:nvPr>
            <p:ph type="sldNum" sz="quarter" idx="12"/>
          </p:nvPr>
        </p:nvSpPr>
        <p:spPr/>
        <p:txBody>
          <a:bodyPr/>
          <a:lstStyle>
            <a:lvl1pPr>
              <a:defRPr/>
            </a:lvl1pPr>
          </a:lstStyle>
          <a:p>
            <a:pPr>
              <a:defRPr/>
            </a:pPr>
            <a:fld id="{ECA28355-E84B-4F47-8381-64BDC92DAE01}" type="slidenum">
              <a:rPr lang="en-US"/>
              <a:pPr>
                <a:defRPr/>
              </a:pPr>
              <a:t>‹#›</a:t>
            </a:fld>
            <a:endParaRPr lang="en-US"/>
          </a:p>
        </p:txBody>
      </p:sp>
    </p:spTree>
    <p:extLst>
      <p:ext uri="{BB962C8B-B14F-4D97-AF65-F5344CB8AC3E}">
        <p14:creationId xmlns:p14="http://schemas.microsoft.com/office/powerpoint/2010/main" val="38927587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BEABB04-ABEF-4A34-A7B4-4725B1756087}" type="datetimeFigureOut">
              <a:rPr lang="en-US" smtClean="0"/>
              <a:t>8/30/2013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2D070F5-8624-493A-8FF5-604FF9CAC80E}" type="slidenum">
              <a:rPr lang="en-US" smtClean="0"/>
              <a:t>‹#›</a:t>
            </a:fld>
            <a:endParaRPr lang="en-US"/>
          </a:p>
        </p:txBody>
      </p:sp>
    </p:spTree>
    <p:extLst>
      <p:ext uri="{BB962C8B-B14F-4D97-AF65-F5344CB8AC3E}">
        <p14:creationId xmlns:p14="http://schemas.microsoft.com/office/powerpoint/2010/main" val="31604842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BEABB04-ABEF-4A34-A7B4-4725B1756087}" type="datetimeFigureOut">
              <a:rPr lang="en-US" smtClean="0"/>
              <a:t>8/30/2013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2D070F5-8624-493A-8FF5-604FF9CAC80E}" type="slidenum">
              <a:rPr lang="en-US" smtClean="0"/>
              <a:t>‹#›</a:t>
            </a:fld>
            <a:endParaRPr lang="en-US"/>
          </a:p>
        </p:txBody>
      </p:sp>
    </p:spTree>
    <p:extLst>
      <p:ext uri="{BB962C8B-B14F-4D97-AF65-F5344CB8AC3E}">
        <p14:creationId xmlns:p14="http://schemas.microsoft.com/office/powerpoint/2010/main" val="416285539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ABEABB04-ABEF-4A34-A7B4-4725B1756087}" type="datetimeFigureOut">
              <a:rPr lang="en-US" smtClean="0"/>
              <a:t>8/30/2013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2D070F5-8624-493A-8FF5-604FF9CAC80E}" type="slidenum">
              <a:rPr lang="en-US" smtClean="0"/>
              <a:t>‹#›</a:t>
            </a:fld>
            <a:endParaRPr lang="en-US"/>
          </a:p>
        </p:txBody>
      </p:sp>
    </p:spTree>
    <p:extLst>
      <p:ext uri="{BB962C8B-B14F-4D97-AF65-F5344CB8AC3E}">
        <p14:creationId xmlns:p14="http://schemas.microsoft.com/office/powerpoint/2010/main" val="154834980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ABEABB04-ABEF-4A34-A7B4-4725B1756087}" type="datetimeFigureOut">
              <a:rPr lang="en-US" smtClean="0"/>
              <a:t>8/30/2013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2D070F5-8624-493A-8FF5-604FF9CAC80E}" type="slidenum">
              <a:rPr lang="en-US" smtClean="0"/>
              <a:t>‹#›</a:t>
            </a:fld>
            <a:endParaRPr lang="en-US"/>
          </a:p>
        </p:txBody>
      </p:sp>
    </p:spTree>
    <p:extLst>
      <p:ext uri="{BB962C8B-B14F-4D97-AF65-F5344CB8AC3E}">
        <p14:creationId xmlns:p14="http://schemas.microsoft.com/office/powerpoint/2010/main" val="24699114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ABEABB04-ABEF-4A34-A7B4-4725B1756087}" type="datetimeFigureOut">
              <a:rPr lang="en-US" smtClean="0"/>
              <a:t>8/30/2013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2D070F5-8624-493A-8FF5-604FF9CAC80E}" type="slidenum">
              <a:rPr lang="en-US" smtClean="0"/>
              <a:t>‹#›</a:t>
            </a:fld>
            <a:endParaRPr lang="en-US"/>
          </a:p>
        </p:txBody>
      </p:sp>
    </p:spTree>
    <p:extLst>
      <p:ext uri="{BB962C8B-B14F-4D97-AF65-F5344CB8AC3E}">
        <p14:creationId xmlns:p14="http://schemas.microsoft.com/office/powerpoint/2010/main" val="92273122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BEABB04-ABEF-4A34-A7B4-4725B1756087}" type="datetimeFigureOut">
              <a:rPr lang="en-US" smtClean="0"/>
              <a:t>8/30/2013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2D070F5-8624-493A-8FF5-604FF9CAC80E}" type="slidenum">
              <a:rPr lang="en-US" smtClean="0"/>
              <a:t>‹#›</a:t>
            </a:fld>
            <a:endParaRPr lang="en-US"/>
          </a:p>
        </p:txBody>
      </p:sp>
    </p:spTree>
    <p:extLst>
      <p:ext uri="{BB962C8B-B14F-4D97-AF65-F5344CB8AC3E}">
        <p14:creationId xmlns:p14="http://schemas.microsoft.com/office/powerpoint/2010/main" val="419268665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BEABB04-ABEF-4A34-A7B4-4725B1756087}" type="datetimeFigureOut">
              <a:rPr lang="en-US" smtClean="0"/>
              <a:t>8/30/2013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2D070F5-8624-493A-8FF5-604FF9CAC80E}" type="slidenum">
              <a:rPr lang="en-US" smtClean="0"/>
              <a:t>‹#›</a:t>
            </a:fld>
            <a:endParaRPr lang="en-US"/>
          </a:p>
        </p:txBody>
      </p:sp>
    </p:spTree>
    <p:extLst>
      <p:ext uri="{BB962C8B-B14F-4D97-AF65-F5344CB8AC3E}">
        <p14:creationId xmlns:p14="http://schemas.microsoft.com/office/powerpoint/2010/main" val="358537937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BEABB04-ABEF-4A34-A7B4-4725B1756087}" type="datetimeFigureOut">
              <a:rPr lang="en-US" smtClean="0"/>
              <a:t>8/30/2013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2D070F5-8624-493A-8FF5-604FF9CAC80E}" type="slidenum">
              <a:rPr lang="en-US" smtClean="0"/>
              <a:t>‹#›</a:t>
            </a:fld>
            <a:endParaRPr lang="en-US"/>
          </a:p>
        </p:txBody>
      </p:sp>
    </p:spTree>
    <p:extLst>
      <p:ext uri="{BB962C8B-B14F-4D97-AF65-F5344CB8AC3E}">
        <p14:creationId xmlns:p14="http://schemas.microsoft.com/office/powerpoint/2010/main" val="321451924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BEABB04-ABEF-4A34-A7B4-4725B1756087}" type="datetimeFigureOut">
              <a:rPr lang="en-US" smtClean="0"/>
              <a:t>8/30/2013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2D070F5-8624-493A-8FF5-604FF9CAC80E}" type="slidenum">
              <a:rPr lang="en-US" smtClean="0"/>
              <a:t>‹#›</a:t>
            </a:fld>
            <a:endParaRPr lang="en-US"/>
          </a:p>
        </p:txBody>
      </p:sp>
    </p:spTree>
    <p:extLst>
      <p:ext uri="{BB962C8B-B14F-4D97-AF65-F5344CB8AC3E}">
        <p14:creationId xmlns:p14="http://schemas.microsoft.com/office/powerpoint/2010/main" val="382710436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3.wmf"/><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4.wmf"/><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6.wmf"/><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1.wmf"/><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1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3.x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wmf"/><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wmf"/><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8" Type="http://schemas.openxmlformats.org/officeDocument/2006/relationships/image" Target="../media/image10.jpeg"/><Relationship Id="rId3" Type="http://schemas.openxmlformats.org/officeDocument/2006/relationships/notesSlide" Target="../notesSlides/notesSlide8.xml"/><Relationship Id="rId7" Type="http://schemas.openxmlformats.org/officeDocument/2006/relationships/image" Target="../media/image9.wmf"/><Relationship Id="rId2" Type="http://schemas.openxmlformats.org/officeDocument/2006/relationships/slideLayout" Target="../slideLayouts/slideLayout12.xml"/><Relationship Id="rId1" Type="http://schemas.openxmlformats.org/officeDocument/2006/relationships/vmlDrawing" Target="../drawings/vmlDrawing1.vml"/><Relationship Id="rId6" Type="http://schemas.openxmlformats.org/officeDocument/2006/relationships/oleObject" Target="../embeddings/oleObject2.bin"/><Relationship Id="rId5" Type="http://schemas.openxmlformats.org/officeDocument/2006/relationships/image" Target="../media/image8.wmf"/><Relationship Id="rId4" Type="http://schemas.openxmlformats.org/officeDocument/2006/relationships/oleObject" Target="../embeddings/oleObject1.bin"/></Relationships>
</file>

<file path=ppt/slides/_rels/slide9.xml.rels><?xml version="1.0" encoding="UTF-8" standalone="yes"?>
<Relationships xmlns="http://schemas.openxmlformats.org/package/2006/relationships"><Relationship Id="rId3" Type="http://schemas.openxmlformats.org/officeDocument/2006/relationships/image" Target="../media/image11.wmf"/><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3.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25424" y="1219200"/>
            <a:ext cx="7772400" cy="1470025"/>
          </a:xfrm>
        </p:spPr>
        <p:txBody>
          <a:bodyPr/>
          <a:lstStyle/>
          <a:p>
            <a:r>
              <a:rPr lang="en-US" dirty="0" smtClean="0"/>
              <a:t>Transition </a:t>
            </a:r>
            <a:br>
              <a:rPr lang="en-US" dirty="0" smtClean="0"/>
            </a:br>
            <a:r>
              <a:rPr lang="en-US" dirty="0" smtClean="0"/>
              <a:t>Career Exploration Workshop</a:t>
            </a:r>
            <a:endParaRPr lang="en-US" dirty="0"/>
          </a:p>
        </p:txBody>
      </p:sp>
      <p:sp>
        <p:nvSpPr>
          <p:cNvPr id="3" name="Subtitle 2"/>
          <p:cNvSpPr>
            <a:spLocks noGrp="1"/>
          </p:cNvSpPr>
          <p:nvPr>
            <p:ph type="subTitle" idx="1"/>
          </p:nvPr>
        </p:nvSpPr>
        <p:spPr>
          <a:xfrm>
            <a:off x="1411224" y="3048000"/>
            <a:ext cx="6400800" cy="685800"/>
          </a:xfrm>
        </p:spPr>
        <p:txBody>
          <a:bodyPr>
            <a:noAutofit/>
          </a:bodyPr>
          <a:lstStyle/>
          <a:p>
            <a:r>
              <a:rPr lang="en-US" sz="4000" dirty="0" smtClean="0">
                <a:solidFill>
                  <a:schemeClr val="tx1">
                    <a:lumMod val="85000"/>
                    <a:lumOff val="15000"/>
                  </a:schemeClr>
                </a:solidFill>
              </a:rPr>
              <a:t>Learning Styles</a:t>
            </a:r>
            <a:endParaRPr lang="en-US" sz="4000" dirty="0">
              <a:solidFill>
                <a:schemeClr val="tx1">
                  <a:lumMod val="85000"/>
                  <a:lumOff val="15000"/>
                </a:schemeClr>
              </a:solidFill>
            </a:endParaRPr>
          </a:p>
        </p:txBody>
      </p:sp>
      <p:pic>
        <p:nvPicPr>
          <p:cNvPr id="4" name="Picture 3" descr="Maine Department of Labor, Division of Vocational Rehabilitation&#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124200" y="4419600"/>
            <a:ext cx="2974848" cy="1954663"/>
          </a:xfrm>
          <a:prstGeom prst="rect">
            <a:avLst/>
          </a:prstGeom>
        </p:spPr>
      </p:pic>
    </p:spTree>
    <p:extLst>
      <p:ext uri="{BB962C8B-B14F-4D97-AF65-F5344CB8AC3E}">
        <p14:creationId xmlns:p14="http://schemas.microsoft.com/office/powerpoint/2010/main" val="386854347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Slide Number Placeholder 5"/>
          <p:cNvSpPr>
            <a:spLocks noGrp="1"/>
          </p:cNvSpPr>
          <p:nvPr>
            <p:ph type="sldNum" sz="quarter" idx="12"/>
          </p:nvPr>
        </p:nvSpPr>
        <p:spPr/>
        <p:txBody>
          <a:bodyPr/>
          <a:lstStyle/>
          <a:p>
            <a:pPr>
              <a:defRPr/>
            </a:pPr>
            <a:fld id="{3DD5998E-7B6F-4F51-A91C-5DEC49FF3D98}" type="slidenum">
              <a:rPr lang="en-US"/>
              <a:pPr>
                <a:defRPr/>
              </a:pPr>
              <a:t>10</a:t>
            </a:fld>
            <a:endParaRPr lang="en-US"/>
          </a:p>
        </p:txBody>
      </p:sp>
      <p:sp>
        <p:nvSpPr>
          <p:cNvPr id="45063" name="Date Placeholder 6"/>
          <p:cNvSpPr>
            <a:spLocks noGrp="1"/>
          </p:cNvSpPr>
          <p:nvPr>
            <p:ph type="dt" sz="quarter" idx="10"/>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endParaRPr lang="en-US" dirty="0" smtClean="0">
              <a:solidFill>
                <a:srgbClr val="898989"/>
              </a:solidFill>
            </a:endParaRPr>
          </a:p>
        </p:txBody>
      </p:sp>
      <p:sp>
        <p:nvSpPr>
          <p:cNvPr id="49156" name="Footer Placeholder 4"/>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endParaRPr lang="en-US" smtClean="0">
              <a:solidFill>
                <a:srgbClr val="898989"/>
              </a:solidFill>
            </a:endParaRPr>
          </a:p>
        </p:txBody>
      </p:sp>
      <p:sp>
        <p:nvSpPr>
          <p:cNvPr id="10" name="Slide Number Placeholder 5"/>
          <p:cNvSpPr txBox="1">
            <a:spLocks noGrp="1"/>
          </p:cNvSpPr>
          <p:nvPr/>
        </p:nvSpPr>
        <p:spPr>
          <a:xfrm>
            <a:off x="6553200" y="6356350"/>
            <a:ext cx="2133600" cy="365125"/>
          </a:xfrm>
          <a:prstGeom prst="rect">
            <a:avLst/>
          </a:prstGeom>
          <a:noFill/>
        </p:spPr>
        <p:txBody>
          <a:bodyPr anchor="ctr"/>
          <a:lstStyle/>
          <a:p>
            <a:pPr algn="r" fontAlgn="auto">
              <a:spcBef>
                <a:spcPts val="0"/>
              </a:spcBef>
              <a:spcAft>
                <a:spcPts val="0"/>
              </a:spcAft>
              <a:defRPr/>
            </a:pPr>
            <a:fld id="{7F2FDC4A-4D50-4535-AF1B-4990747FC363}" type="slidenum">
              <a:rPr lang="en-US" sz="1200">
                <a:solidFill>
                  <a:prstClr val="black">
                    <a:tint val="75000"/>
                  </a:prstClr>
                </a:solidFill>
                <a:latin typeface="+mn-lt"/>
                <a:cs typeface="+mn-cs"/>
              </a:rPr>
              <a:pPr algn="r" fontAlgn="auto">
                <a:spcBef>
                  <a:spcPts val="0"/>
                </a:spcBef>
                <a:spcAft>
                  <a:spcPts val="0"/>
                </a:spcAft>
                <a:defRPr/>
              </a:pPr>
              <a:t>10</a:t>
            </a:fld>
            <a:endParaRPr lang="en-US" sz="1200">
              <a:solidFill>
                <a:prstClr val="black">
                  <a:tint val="75000"/>
                </a:prstClr>
              </a:solidFill>
              <a:latin typeface="+mn-lt"/>
              <a:cs typeface="+mn-cs"/>
            </a:endParaRPr>
          </a:p>
        </p:txBody>
      </p:sp>
      <p:sp>
        <p:nvSpPr>
          <p:cNvPr id="49158" name="Rectangle 12"/>
          <p:cNvSpPr>
            <a:spLocks noGrp="1"/>
          </p:cNvSpPr>
          <p:nvPr>
            <p:ph type="title" idx="4294967295"/>
          </p:nvPr>
        </p:nvSpPr>
        <p:spPr>
          <a:xfrm>
            <a:off x="152400" y="274638"/>
            <a:ext cx="8763000" cy="1143000"/>
          </a:xfrm>
        </p:spPr>
        <p:txBody>
          <a:bodyPr/>
          <a:lstStyle/>
          <a:p>
            <a:r>
              <a:rPr lang="en-US" smtClean="0"/>
              <a:t>Barsch Learning Style Inventory</a:t>
            </a:r>
          </a:p>
        </p:txBody>
      </p:sp>
      <p:sp>
        <p:nvSpPr>
          <p:cNvPr id="49159" name="Rectangle 3"/>
          <p:cNvSpPr>
            <a:spLocks noGrp="1" noChangeArrowheads="1"/>
          </p:cNvSpPr>
          <p:nvPr>
            <p:ph type="body" idx="4294967295"/>
          </p:nvPr>
        </p:nvSpPr>
        <p:spPr>
          <a:xfrm>
            <a:off x="0" y="1371600"/>
            <a:ext cx="8229600" cy="4754563"/>
          </a:xfrm>
          <a:noFill/>
        </p:spPr>
        <p:txBody>
          <a:bodyPr/>
          <a:lstStyle/>
          <a:p>
            <a:pPr>
              <a:lnSpc>
                <a:spcPct val="90000"/>
              </a:lnSpc>
              <a:buFont typeface="Arial" charset="0"/>
              <a:buNone/>
            </a:pPr>
            <a:r>
              <a:rPr lang="en-US" smtClean="0"/>
              <a:t>Why are you going to be completing the Barsch Learning Style Inventory?</a:t>
            </a:r>
          </a:p>
          <a:p>
            <a:pPr>
              <a:lnSpc>
                <a:spcPct val="90000"/>
              </a:lnSpc>
              <a:buFontTx/>
              <a:buChar char="-"/>
            </a:pPr>
            <a:r>
              <a:rPr lang="en-US" smtClean="0"/>
              <a:t>To gain a better understanding of yourself as a learner.</a:t>
            </a:r>
          </a:p>
          <a:p>
            <a:pPr>
              <a:lnSpc>
                <a:spcPct val="90000"/>
              </a:lnSpc>
              <a:buFontTx/>
              <a:buChar char="-"/>
            </a:pPr>
            <a:r>
              <a:rPr lang="en-US" smtClean="0"/>
              <a:t>To help you learn the way you prefer to learn.</a:t>
            </a:r>
          </a:p>
          <a:p>
            <a:pPr>
              <a:lnSpc>
                <a:spcPct val="90000"/>
              </a:lnSpc>
              <a:buFontTx/>
              <a:buChar char="-"/>
            </a:pPr>
            <a:r>
              <a:rPr lang="en-US" smtClean="0"/>
              <a:t>Once you understand your preferred learning style, you can increase your learning efficiency.</a:t>
            </a:r>
          </a:p>
        </p:txBody>
      </p:sp>
      <p:sp>
        <p:nvSpPr>
          <p:cNvPr id="8" name="Slide Number Placeholder 5"/>
          <p:cNvSpPr txBox="1">
            <a:spLocks noGrp="1"/>
          </p:cNvSpPr>
          <p:nvPr/>
        </p:nvSpPr>
        <p:spPr bwMode="auto">
          <a:xfrm>
            <a:off x="6553200" y="6356350"/>
            <a:ext cx="2133600" cy="365125"/>
          </a:xfrm>
          <a:prstGeom prst="rect">
            <a:avLst/>
          </a:prstGeom>
          <a:noFill/>
          <a:ln>
            <a:miter lim="800000"/>
            <a:headEnd/>
            <a:tailEnd/>
          </a:ln>
        </p:spPr>
        <p:txBody>
          <a:bodyPr lIns="91436" tIns="45718" rIns="91436" bIns="45718" anchor="ctr"/>
          <a:lstStyle/>
          <a:p>
            <a:pPr algn="r" fontAlgn="auto">
              <a:spcBef>
                <a:spcPts val="0"/>
              </a:spcBef>
              <a:spcAft>
                <a:spcPts val="0"/>
              </a:spcAft>
              <a:defRPr/>
            </a:pPr>
            <a:fld id="{B77D95DD-BE71-439C-9983-61529FC596D9}" type="slidenum">
              <a:rPr lang="en-US" sz="1200">
                <a:solidFill>
                  <a:prstClr val="black">
                    <a:tint val="75000"/>
                  </a:prstClr>
                </a:solidFill>
                <a:latin typeface="+mn-lt"/>
                <a:cs typeface="+mn-cs"/>
              </a:rPr>
              <a:pPr algn="r" fontAlgn="auto">
                <a:spcBef>
                  <a:spcPts val="0"/>
                </a:spcBef>
                <a:spcAft>
                  <a:spcPts val="0"/>
                </a:spcAft>
                <a:defRPr/>
              </a:pPr>
              <a:t>10</a:t>
            </a:fld>
            <a:endParaRPr lang="en-US" sz="1200">
              <a:solidFill>
                <a:prstClr val="black">
                  <a:tint val="75000"/>
                </a:prstClr>
              </a:solidFill>
              <a:latin typeface="+mn-lt"/>
              <a:cs typeface="+mn-cs"/>
            </a:endParaRPr>
          </a:p>
        </p:txBody>
      </p:sp>
      <p:sp>
        <p:nvSpPr>
          <p:cNvPr id="49161" name="Slide Number Placeholder 5"/>
          <p:cNvSpPr txBox="1">
            <a:spLocks noGrp="1"/>
          </p:cNvSpPr>
          <p:nvPr/>
        </p:nvSpPr>
        <p:spPr bwMode="auto">
          <a:xfrm>
            <a:off x="6553200" y="6356350"/>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6" tIns="45718" rIns="91436" bIns="45718" anchor="ct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r" eaLnBrk="1" hangingPunct="1"/>
            <a:fld id="{90A20506-D6BC-4922-816C-3D248C55A0B4}" type="slidenum">
              <a:rPr lang="en-US" sz="1200">
                <a:solidFill>
                  <a:srgbClr val="898989"/>
                </a:solidFill>
              </a:rPr>
              <a:pPr algn="r" eaLnBrk="1" hangingPunct="1"/>
              <a:t>10</a:t>
            </a:fld>
            <a:endParaRPr lang="en-US" sz="1200">
              <a:solidFill>
                <a:srgbClr val="898989"/>
              </a:solidFill>
            </a:endParaRPr>
          </a:p>
        </p:txBody>
      </p:sp>
      <p:sp>
        <p:nvSpPr>
          <p:cNvPr id="49162" name="Slide Number Placeholder 5"/>
          <p:cNvSpPr txBox="1">
            <a:spLocks noGrp="1"/>
          </p:cNvSpPr>
          <p:nvPr/>
        </p:nvSpPr>
        <p:spPr bwMode="auto">
          <a:xfrm>
            <a:off x="6553200" y="6356350"/>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6" tIns="45718" rIns="91436" bIns="45718" anchor="ct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r" eaLnBrk="1" hangingPunct="1"/>
            <a:fld id="{492BBE03-4723-4B19-BEB6-B6D4822B89A6}" type="slidenum">
              <a:rPr lang="en-US" sz="1200">
                <a:solidFill>
                  <a:srgbClr val="898989"/>
                </a:solidFill>
              </a:rPr>
              <a:pPr algn="r" eaLnBrk="1" hangingPunct="1"/>
              <a:t>10</a:t>
            </a:fld>
            <a:endParaRPr lang="en-US" sz="1200">
              <a:solidFill>
                <a:srgbClr val="898989"/>
              </a:solidFill>
            </a:endParaRPr>
          </a:p>
        </p:txBody>
      </p:sp>
    </p:spTree>
    <p:extLst>
      <p:ext uri="{BB962C8B-B14F-4D97-AF65-F5344CB8AC3E}">
        <p14:creationId xmlns:p14="http://schemas.microsoft.com/office/powerpoint/2010/main" val="16353300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Slide Number Placeholder 5"/>
          <p:cNvSpPr>
            <a:spLocks noGrp="1"/>
          </p:cNvSpPr>
          <p:nvPr>
            <p:ph type="sldNum" sz="quarter" idx="12"/>
          </p:nvPr>
        </p:nvSpPr>
        <p:spPr/>
        <p:txBody>
          <a:bodyPr/>
          <a:lstStyle/>
          <a:p>
            <a:pPr>
              <a:defRPr/>
            </a:pPr>
            <a:fld id="{21393211-DB78-47BB-94DD-197153603788}" type="slidenum">
              <a:rPr lang="en-US"/>
              <a:pPr>
                <a:defRPr/>
              </a:pPr>
              <a:t>11</a:t>
            </a:fld>
            <a:endParaRPr lang="en-US"/>
          </a:p>
        </p:txBody>
      </p:sp>
      <p:sp>
        <p:nvSpPr>
          <p:cNvPr id="50179" name="Title 1"/>
          <p:cNvSpPr>
            <a:spLocks noGrp="1"/>
          </p:cNvSpPr>
          <p:nvPr>
            <p:ph type="title"/>
          </p:nvPr>
        </p:nvSpPr>
        <p:spPr>
          <a:xfrm>
            <a:off x="1524000" y="274638"/>
            <a:ext cx="7162800" cy="1143000"/>
          </a:xfrm>
        </p:spPr>
        <p:txBody>
          <a:bodyPr>
            <a:normAutofit fontScale="90000"/>
          </a:bodyPr>
          <a:lstStyle/>
          <a:p>
            <a:pPr eaLnBrk="1" hangingPunct="1"/>
            <a:r>
              <a:rPr lang="en-US" smtClean="0"/>
              <a:t>Barsch Learning Style Inventory</a:t>
            </a:r>
          </a:p>
        </p:txBody>
      </p:sp>
      <p:sp>
        <p:nvSpPr>
          <p:cNvPr id="50180" name="Content Placeholder 2"/>
          <p:cNvSpPr>
            <a:spLocks noGrp="1"/>
          </p:cNvSpPr>
          <p:nvPr>
            <p:ph idx="1"/>
          </p:nvPr>
        </p:nvSpPr>
        <p:spPr/>
        <p:txBody>
          <a:bodyPr/>
          <a:lstStyle/>
          <a:p>
            <a:pPr eaLnBrk="1" hangingPunct="1">
              <a:lnSpc>
                <a:spcPct val="90000"/>
              </a:lnSpc>
            </a:pPr>
            <a:r>
              <a:rPr lang="en-US" smtClean="0"/>
              <a:t>Activity: S – Self Evaluation</a:t>
            </a:r>
          </a:p>
          <a:p>
            <a:pPr eaLnBrk="1" hangingPunct="1">
              <a:lnSpc>
                <a:spcPct val="90000"/>
              </a:lnSpc>
              <a:buFont typeface="Arial" charset="0"/>
              <a:buNone/>
            </a:pPr>
            <a:endParaRPr lang="en-US" sz="1200" smtClean="0"/>
          </a:p>
          <a:p>
            <a:pPr eaLnBrk="1" hangingPunct="1">
              <a:lnSpc>
                <a:spcPct val="90000"/>
              </a:lnSpc>
            </a:pPr>
            <a:r>
              <a:rPr lang="en-US" smtClean="0"/>
              <a:t>We are now going to invite you to take the </a:t>
            </a:r>
            <a:r>
              <a:rPr lang="en-US" b="1" smtClean="0"/>
              <a:t>Barsch Learning Style Inventory.</a:t>
            </a:r>
          </a:p>
          <a:p>
            <a:pPr eaLnBrk="1" hangingPunct="1">
              <a:lnSpc>
                <a:spcPct val="90000"/>
              </a:lnSpc>
              <a:buFont typeface="Arial" charset="0"/>
              <a:buNone/>
            </a:pPr>
            <a:endParaRPr lang="en-US" sz="2000" b="1" smtClean="0"/>
          </a:p>
          <a:p>
            <a:pPr eaLnBrk="1" hangingPunct="1">
              <a:lnSpc>
                <a:spcPct val="90000"/>
              </a:lnSpc>
            </a:pPr>
            <a:r>
              <a:rPr lang="en-US" smtClean="0"/>
              <a:t>Once you have finished, we will help you tally your results, following the directions for scoring on the back of the inventory.</a:t>
            </a:r>
          </a:p>
        </p:txBody>
      </p:sp>
      <p:sp>
        <p:nvSpPr>
          <p:cNvPr id="46087" name="Date Placeholder 6"/>
          <p:cNvSpPr>
            <a:spLocks noGrp="1"/>
          </p:cNvSpPr>
          <p:nvPr>
            <p:ph type="dt" sz="quarter" idx="10"/>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endParaRPr lang="en-US" dirty="0" smtClean="0">
              <a:solidFill>
                <a:srgbClr val="898989"/>
              </a:solidFill>
            </a:endParaRPr>
          </a:p>
        </p:txBody>
      </p:sp>
      <p:sp>
        <p:nvSpPr>
          <p:cNvPr id="50182" name="Footer Placeholder 5"/>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endParaRPr lang="en-US" smtClean="0">
              <a:solidFill>
                <a:srgbClr val="898989"/>
              </a:solidFill>
            </a:endParaRPr>
          </a:p>
        </p:txBody>
      </p:sp>
      <p:sp>
        <p:nvSpPr>
          <p:cNvPr id="9" name="Slide Number Placeholder 5"/>
          <p:cNvSpPr txBox="1">
            <a:spLocks noGrp="1"/>
          </p:cNvSpPr>
          <p:nvPr/>
        </p:nvSpPr>
        <p:spPr>
          <a:xfrm>
            <a:off x="6553200" y="6356350"/>
            <a:ext cx="2133600" cy="365125"/>
          </a:xfrm>
          <a:prstGeom prst="rect">
            <a:avLst/>
          </a:prstGeom>
          <a:noFill/>
        </p:spPr>
        <p:txBody>
          <a:bodyPr anchor="ctr"/>
          <a:lstStyle/>
          <a:p>
            <a:pPr algn="r" fontAlgn="auto">
              <a:spcBef>
                <a:spcPts val="0"/>
              </a:spcBef>
              <a:spcAft>
                <a:spcPts val="0"/>
              </a:spcAft>
              <a:defRPr/>
            </a:pPr>
            <a:fld id="{48B5803F-678B-4D11-A343-6030EAAAD297}" type="slidenum">
              <a:rPr lang="en-US" sz="1200">
                <a:solidFill>
                  <a:prstClr val="black">
                    <a:tint val="75000"/>
                  </a:prstClr>
                </a:solidFill>
                <a:latin typeface="+mn-lt"/>
                <a:cs typeface="+mn-cs"/>
              </a:rPr>
              <a:pPr algn="r" fontAlgn="auto">
                <a:spcBef>
                  <a:spcPts val="0"/>
                </a:spcBef>
                <a:spcAft>
                  <a:spcPts val="0"/>
                </a:spcAft>
                <a:defRPr/>
              </a:pPr>
              <a:t>11</a:t>
            </a:fld>
            <a:endParaRPr lang="en-US" sz="1200">
              <a:solidFill>
                <a:prstClr val="black">
                  <a:tint val="75000"/>
                </a:prstClr>
              </a:solidFill>
              <a:latin typeface="+mn-lt"/>
              <a:cs typeface="+mn-cs"/>
            </a:endParaRPr>
          </a:p>
        </p:txBody>
      </p:sp>
      <p:sp>
        <p:nvSpPr>
          <p:cNvPr id="8" name="Slide Number Placeholder 5"/>
          <p:cNvSpPr txBox="1">
            <a:spLocks noGrp="1"/>
          </p:cNvSpPr>
          <p:nvPr/>
        </p:nvSpPr>
        <p:spPr bwMode="auto">
          <a:xfrm>
            <a:off x="6553200" y="6356350"/>
            <a:ext cx="2133600" cy="365125"/>
          </a:xfrm>
          <a:prstGeom prst="rect">
            <a:avLst/>
          </a:prstGeom>
          <a:noFill/>
          <a:ln>
            <a:miter lim="800000"/>
            <a:headEnd/>
            <a:tailEnd/>
          </a:ln>
        </p:spPr>
        <p:txBody>
          <a:bodyPr lIns="91436" tIns="45718" rIns="91436" bIns="45718" anchor="ctr"/>
          <a:lstStyle/>
          <a:p>
            <a:pPr algn="r" fontAlgn="auto">
              <a:spcBef>
                <a:spcPts val="0"/>
              </a:spcBef>
              <a:spcAft>
                <a:spcPts val="0"/>
              </a:spcAft>
              <a:defRPr/>
            </a:pPr>
            <a:fld id="{EEC3A8AC-6B7B-44B8-9334-8EAA3973AF64}" type="slidenum">
              <a:rPr lang="en-US" sz="1200">
                <a:solidFill>
                  <a:prstClr val="black">
                    <a:tint val="75000"/>
                  </a:prstClr>
                </a:solidFill>
                <a:latin typeface="+mn-lt"/>
                <a:cs typeface="+mn-cs"/>
              </a:rPr>
              <a:pPr algn="r" fontAlgn="auto">
                <a:spcBef>
                  <a:spcPts val="0"/>
                </a:spcBef>
                <a:spcAft>
                  <a:spcPts val="0"/>
                </a:spcAft>
                <a:defRPr/>
              </a:pPr>
              <a:t>11</a:t>
            </a:fld>
            <a:endParaRPr lang="en-US" sz="1200">
              <a:solidFill>
                <a:prstClr val="black">
                  <a:tint val="75000"/>
                </a:prstClr>
              </a:solidFill>
              <a:latin typeface="+mn-lt"/>
              <a:cs typeface="+mn-cs"/>
            </a:endParaRPr>
          </a:p>
        </p:txBody>
      </p:sp>
      <p:sp>
        <p:nvSpPr>
          <p:cNvPr id="50185" name="Slide Number Placeholder 5"/>
          <p:cNvSpPr txBox="1">
            <a:spLocks noGrp="1"/>
          </p:cNvSpPr>
          <p:nvPr/>
        </p:nvSpPr>
        <p:spPr bwMode="auto">
          <a:xfrm>
            <a:off x="6553200" y="6356350"/>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6" tIns="45718" rIns="91436" bIns="45718" anchor="ct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r" eaLnBrk="1" hangingPunct="1"/>
            <a:fld id="{9D59A5BE-9340-4E26-BD7E-28DB24214960}" type="slidenum">
              <a:rPr lang="en-US" sz="1200">
                <a:solidFill>
                  <a:srgbClr val="898989"/>
                </a:solidFill>
              </a:rPr>
              <a:pPr algn="r" eaLnBrk="1" hangingPunct="1"/>
              <a:t>11</a:t>
            </a:fld>
            <a:endParaRPr lang="en-US" sz="1200">
              <a:solidFill>
                <a:srgbClr val="898989"/>
              </a:solidFill>
            </a:endParaRPr>
          </a:p>
        </p:txBody>
      </p:sp>
      <p:sp>
        <p:nvSpPr>
          <p:cNvPr id="50186" name="Slide Number Placeholder 4"/>
          <p:cNvSpPr txBox="1">
            <a:spLocks noGrp="1"/>
          </p:cNvSpPr>
          <p:nvPr/>
        </p:nvSpPr>
        <p:spPr bwMode="auto">
          <a:xfrm>
            <a:off x="6553200" y="6356350"/>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6" tIns="45718" rIns="91436" bIns="45718" anchor="ct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r" eaLnBrk="1" hangingPunct="1"/>
            <a:fld id="{6978C304-7DFC-4E19-828E-46D2004806E5}" type="slidenum">
              <a:rPr lang="en-US" sz="1200">
                <a:solidFill>
                  <a:srgbClr val="898989"/>
                </a:solidFill>
              </a:rPr>
              <a:pPr algn="r" eaLnBrk="1" hangingPunct="1"/>
              <a:t>11</a:t>
            </a:fld>
            <a:endParaRPr lang="en-US" sz="1200">
              <a:solidFill>
                <a:srgbClr val="898989"/>
              </a:solidFill>
            </a:endParaRPr>
          </a:p>
        </p:txBody>
      </p:sp>
      <p:pic>
        <p:nvPicPr>
          <p:cNvPr id="50187" name="Picture 2" title="Sun Icon"/>
          <p:cNvPicPr>
            <a:picLocks noChangeAspect="1" noChangeArrowheads="1"/>
          </p:cNvPicPr>
          <p:nvPr/>
        </p:nvPicPr>
        <p:blipFill>
          <a:blip r:embed="rId3"/>
          <a:srcRect/>
          <a:stretch>
            <a:fillRect/>
          </a:stretch>
        </p:blipFill>
        <p:spPr bwMode="auto">
          <a:xfrm>
            <a:off x="304800" y="228600"/>
            <a:ext cx="723900" cy="723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5650803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Slide Number Placeholder 5"/>
          <p:cNvSpPr>
            <a:spLocks noGrp="1"/>
          </p:cNvSpPr>
          <p:nvPr>
            <p:ph type="sldNum" sz="quarter" idx="12"/>
          </p:nvPr>
        </p:nvSpPr>
        <p:spPr/>
        <p:txBody>
          <a:bodyPr/>
          <a:lstStyle/>
          <a:p>
            <a:pPr>
              <a:defRPr/>
            </a:pPr>
            <a:fld id="{0328E5B6-FA20-4A5F-AFF7-0221AFA5BC6C}" type="slidenum">
              <a:rPr lang="en-US"/>
              <a:pPr>
                <a:defRPr/>
              </a:pPr>
              <a:t>12</a:t>
            </a:fld>
            <a:endParaRPr lang="en-US"/>
          </a:p>
        </p:txBody>
      </p:sp>
      <p:sp>
        <p:nvSpPr>
          <p:cNvPr id="51203" name="Title 1"/>
          <p:cNvSpPr>
            <a:spLocks noGrp="1"/>
          </p:cNvSpPr>
          <p:nvPr>
            <p:ph type="title"/>
          </p:nvPr>
        </p:nvSpPr>
        <p:spPr>
          <a:xfrm>
            <a:off x="1676400" y="274638"/>
            <a:ext cx="7010400" cy="1143000"/>
          </a:xfrm>
        </p:spPr>
        <p:txBody>
          <a:bodyPr/>
          <a:lstStyle/>
          <a:p>
            <a:pPr eaLnBrk="1" hangingPunct="1"/>
            <a:r>
              <a:rPr lang="en-US" b="1" smtClean="0"/>
              <a:t>Visual (Seeing) Learning Style</a:t>
            </a:r>
            <a:endParaRPr lang="en-US" smtClean="0"/>
          </a:p>
        </p:txBody>
      </p:sp>
      <p:sp>
        <p:nvSpPr>
          <p:cNvPr id="51204" name="Content Placeholder 2"/>
          <p:cNvSpPr>
            <a:spLocks noGrp="1"/>
          </p:cNvSpPr>
          <p:nvPr>
            <p:ph idx="1"/>
          </p:nvPr>
        </p:nvSpPr>
        <p:spPr/>
        <p:txBody>
          <a:bodyPr/>
          <a:lstStyle/>
          <a:p>
            <a:pPr eaLnBrk="1" hangingPunct="1">
              <a:buFont typeface="Arial" charset="0"/>
              <a:buNone/>
            </a:pPr>
            <a:r>
              <a:rPr lang="en-US" smtClean="0"/>
              <a:t>I learn best if I:</a:t>
            </a:r>
          </a:p>
          <a:p>
            <a:pPr lvl="1" eaLnBrk="1" hangingPunct="1"/>
            <a:r>
              <a:rPr lang="en-US" sz="3200" b="1" u="sng" smtClean="0"/>
              <a:t>SEE</a:t>
            </a:r>
            <a:r>
              <a:rPr lang="en-US" sz="3200" smtClean="0"/>
              <a:t> what I’m learning</a:t>
            </a:r>
          </a:p>
          <a:p>
            <a:pPr lvl="1" eaLnBrk="1" hangingPunct="1"/>
            <a:r>
              <a:rPr lang="en-US" sz="3200" b="1" u="sng" smtClean="0"/>
              <a:t>READ</a:t>
            </a:r>
            <a:r>
              <a:rPr lang="en-US" sz="3200" smtClean="0"/>
              <a:t> what I’m learning</a:t>
            </a:r>
          </a:p>
          <a:p>
            <a:pPr lvl="1" eaLnBrk="1" hangingPunct="1"/>
            <a:r>
              <a:rPr lang="en-US" sz="3200" smtClean="0"/>
              <a:t>Use charts, maps, videos, written notes, pictures</a:t>
            </a:r>
          </a:p>
          <a:p>
            <a:pPr lvl="1" eaLnBrk="1" hangingPunct="1"/>
            <a:r>
              <a:rPr lang="en-US" sz="3200" smtClean="0"/>
              <a:t>Practice spelling and doing math in your head</a:t>
            </a:r>
          </a:p>
          <a:p>
            <a:pPr lvl="1" eaLnBrk="1" hangingPunct="1"/>
            <a:r>
              <a:rPr lang="en-US" sz="3200" b="1" smtClean="0"/>
              <a:t>WRITE</a:t>
            </a:r>
            <a:r>
              <a:rPr lang="en-US" sz="3200" smtClean="0"/>
              <a:t> out items for quick visual review</a:t>
            </a:r>
            <a:endParaRPr lang="en-US" smtClean="0"/>
          </a:p>
        </p:txBody>
      </p:sp>
      <p:sp>
        <p:nvSpPr>
          <p:cNvPr id="47111" name="Date Placeholder 6"/>
          <p:cNvSpPr>
            <a:spLocks noGrp="1"/>
          </p:cNvSpPr>
          <p:nvPr>
            <p:ph type="dt" sz="quarter" idx="10"/>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endParaRPr lang="en-US" dirty="0" smtClean="0">
              <a:solidFill>
                <a:srgbClr val="898989"/>
              </a:solidFill>
            </a:endParaRPr>
          </a:p>
        </p:txBody>
      </p:sp>
      <p:sp>
        <p:nvSpPr>
          <p:cNvPr id="51206" name="Footer Placeholder 5"/>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endParaRPr lang="en-US" smtClean="0">
              <a:solidFill>
                <a:srgbClr val="898989"/>
              </a:solidFill>
            </a:endParaRPr>
          </a:p>
        </p:txBody>
      </p:sp>
      <p:sp>
        <p:nvSpPr>
          <p:cNvPr id="10" name="Slide Number Placeholder 5"/>
          <p:cNvSpPr txBox="1">
            <a:spLocks noGrp="1"/>
          </p:cNvSpPr>
          <p:nvPr/>
        </p:nvSpPr>
        <p:spPr>
          <a:xfrm>
            <a:off x="6553200" y="6356350"/>
            <a:ext cx="2133600" cy="365125"/>
          </a:xfrm>
          <a:prstGeom prst="rect">
            <a:avLst/>
          </a:prstGeom>
          <a:noFill/>
        </p:spPr>
        <p:txBody>
          <a:bodyPr anchor="ctr"/>
          <a:lstStyle/>
          <a:p>
            <a:pPr algn="r" fontAlgn="auto">
              <a:spcBef>
                <a:spcPts val="0"/>
              </a:spcBef>
              <a:spcAft>
                <a:spcPts val="0"/>
              </a:spcAft>
              <a:defRPr/>
            </a:pPr>
            <a:fld id="{BC1B7280-F866-4453-8AE9-D2CEF589AAED}" type="slidenum">
              <a:rPr lang="en-US" sz="1200">
                <a:solidFill>
                  <a:prstClr val="black">
                    <a:tint val="75000"/>
                  </a:prstClr>
                </a:solidFill>
                <a:latin typeface="+mn-lt"/>
                <a:cs typeface="+mn-cs"/>
              </a:rPr>
              <a:pPr algn="r" fontAlgn="auto">
                <a:spcBef>
                  <a:spcPts val="0"/>
                </a:spcBef>
                <a:spcAft>
                  <a:spcPts val="0"/>
                </a:spcAft>
                <a:defRPr/>
              </a:pPr>
              <a:t>12</a:t>
            </a:fld>
            <a:endParaRPr lang="en-US" sz="1200">
              <a:solidFill>
                <a:prstClr val="black">
                  <a:tint val="75000"/>
                </a:prstClr>
              </a:solidFill>
              <a:latin typeface="+mn-lt"/>
              <a:cs typeface="+mn-cs"/>
            </a:endParaRPr>
          </a:p>
        </p:txBody>
      </p:sp>
      <p:sp>
        <p:nvSpPr>
          <p:cNvPr id="9" name="Slide Number Placeholder 5"/>
          <p:cNvSpPr txBox="1">
            <a:spLocks noGrp="1"/>
          </p:cNvSpPr>
          <p:nvPr/>
        </p:nvSpPr>
        <p:spPr bwMode="auto">
          <a:xfrm>
            <a:off x="6553200" y="6356350"/>
            <a:ext cx="2133600" cy="365125"/>
          </a:xfrm>
          <a:prstGeom prst="rect">
            <a:avLst/>
          </a:prstGeom>
          <a:noFill/>
          <a:ln>
            <a:miter lim="800000"/>
            <a:headEnd/>
            <a:tailEnd/>
          </a:ln>
        </p:spPr>
        <p:txBody>
          <a:bodyPr lIns="91436" tIns="45718" rIns="91436" bIns="45718" anchor="ctr"/>
          <a:lstStyle/>
          <a:p>
            <a:pPr algn="r" fontAlgn="auto">
              <a:spcBef>
                <a:spcPts val="0"/>
              </a:spcBef>
              <a:spcAft>
                <a:spcPts val="0"/>
              </a:spcAft>
              <a:defRPr/>
            </a:pPr>
            <a:fld id="{688EB25B-D22F-42EF-8012-CEDE6A95774E}" type="slidenum">
              <a:rPr lang="en-US" sz="1200">
                <a:solidFill>
                  <a:prstClr val="black">
                    <a:tint val="75000"/>
                  </a:prstClr>
                </a:solidFill>
                <a:latin typeface="+mn-lt"/>
                <a:cs typeface="+mn-cs"/>
              </a:rPr>
              <a:pPr algn="r" fontAlgn="auto">
                <a:spcBef>
                  <a:spcPts val="0"/>
                </a:spcBef>
                <a:spcAft>
                  <a:spcPts val="0"/>
                </a:spcAft>
                <a:defRPr/>
              </a:pPr>
              <a:t>12</a:t>
            </a:fld>
            <a:endParaRPr lang="en-US" sz="1200">
              <a:solidFill>
                <a:prstClr val="black">
                  <a:tint val="75000"/>
                </a:prstClr>
              </a:solidFill>
              <a:latin typeface="+mn-lt"/>
              <a:cs typeface="+mn-cs"/>
            </a:endParaRPr>
          </a:p>
        </p:txBody>
      </p:sp>
      <p:sp>
        <p:nvSpPr>
          <p:cNvPr id="51209" name="Slide Number Placeholder 5"/>
          <p:cNvSpPr txBox="1">
            <a:spLocks noGrp="1"/>
          </p:cNvSpPr>
          <p:nvPr/>
        </p:nvSpPr>
        <p:spPr bwMode="auto">
          <a:xfrm>
            <a:off x="6553200" y="6356350"/>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6" tIns="45718" rIns="91436" bIns="45718" anchor="ct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r" eaLnBrk="1" hangingPunct="1"/>
            <a:fld id="{8C60DF85-95C0-4AFB-BDE9-8B963D1D64ED}" type="slidenum">
              <a:rPr lang="en-US" sz="1200">
                <a:solidFill>
                  <a:srgbClr val="898989"/>
                </a:solidFill>
              </a:rPr>
              <a:pPr algn="r" eaLnBrk="1" hangingPunct="1"/>
              <a:t>12</a:t>
            </a:fld>
            <a:endParaRPr lang="en-US" sz="1200">
              <a:solidFill>
                <a:srgbClr val="898989"/>
              </a:solidFill>
            </a:endParaRPr>
          </a:p>
        </p:txBody>
      </p:sp>
      <p:sp>
        <p:nvSpPr>
          <p:cNvPr id="51210" name="Slide Number Placeholder 4"/>
          <p:cNvSpPr txBox="1">
            <a:spLocks noGrp="1"/>
          </p:cNvSpPr>
          <p:nvPr/>
        </p:nvSpPr>
        <p:spPr bwMode="auto">
          <a:xfrm>
            <a:off x="6553200" y="6356350"/>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6" tIns="45718" rIns="91436" bIns="45718" anchor="ct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r" eaLnBrk="1" hangingPunct="1"/>
            <a:fld id="{93351362-43BD-4B61-85F3-DDF01B6FDFB9}" type="slidenum">
              <a:rPr lang="en-US" sz="1200">
                <a:solidFill>
                  <a:srgbClr val="898989"/>
                </a:solidFill>
              </a:rPr>
              <a:pPr algn="r" eaLnBrk="1" hangingPunct="1"/>
              <a:t>12</a:t>
            </a:fld>
            <a:endParaRPr lang="en-US" sz="1200">
              <a:solidFill>
                <a:srgbClr val="898989"/>
              </a:solidFill>
            </a:endParaRPr>
          </a:p>
        </p:txBody>
      </p:sp>
      <p:pic>
        <p:nvPicPr>
          <p:cNvPr id="51211" name="Picture 8" descr="An illustration of an ey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81000" y="381000"/>
            <a:ext cx="706438" cy="706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5901654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Slide Number Placeholder 5"/>
          <p:cNvSpPr>
            <a:spLocks noGrp="1"/>
          </p:cNvSpPr>
          <p:nvPr>
            <p:ph type="sldNum" sz="quarter" idx="12"/>
          </p:nvPr>
        </p:nvSpPr>
        <p:spPr/>
        <p:txBody>
          <a:bodyPr/>
          <a:lstStyle/>
          <a:p>
            <a:pPr>
              <a:defRPr/>
            </a:pPr>
            <a:fld id="{2E732D10-E5AD-48CB-B208-20237C59BA0E}" type="slidenum">
              <a:rPr lang="en-US"/>
              <a:pPr>
                <a:defRPr/>
              </a:pPr>
              <a:t>13</a:t>
            </a:fld>
            <a:endParaRPr lang="en-US"/>
          </a:p>
        </p:txBody>
      </p:sp>
      <p:sp>
        <p:nvSpPr>
          <p:cNvPr id="52227" name="Title 1"/>
          <p:cNvSpPr>
            <a:spLocks noGrp="1"/>
          </p:cNvSpPr>
          <p:nvPr>
            <p:ph type="title"/>
          </p:nvPr>
        </p:nvSpPr>
        <p:spPr>
          <a:xfrm>
            <a:off x="1828800" y="274638"/>
            <a:ext cx="6858000" cy="1143000"/>
          </a:xfrm>
        </p:spPr>
        <p:txBody>
          <a:bodyPr>
            <a:normAutofit fontScale="90000"/>
          </a:bodyPr>
          <a:lstStyle/>
          <a:p>
            <a:pPr eaLnBrk="1" hangingPunct="1"/>
            <a:r>
              <a:rPr lang="en-US" b="1" smtClean="0"/>
              <a:t>Auditory (Hearing) Learning Style</a:t>
            </a:r>
            <a:endParaRPr lang="en-US" smtClean="0"/>
          </a:p>
        </p:txBody>
      </p:sp>
      <p:sp>
        <p:nvSpPr>
          <p:cNvPr id="52228" name="Content Placeholder 2"/>
          <p:cNvSpPr>
            <a:spLocks noGrp="1"/>
          </p:cNvSpPr>
          <p:nvPr>
            <p:ph idx="1"/>
          </p:nvPr>
        </p:nvSpPr>
        <p:spPr/>
        <p:txBody>
          <a:bodyPr/>
          <a:lstStyle/>
          <a:p>
            <a:pPr eaLnBrk="1" hangingPunct="1"/>
            <a:endParaRPr lang="en-US" sz="2800" smtClean="0"/>
          </a:p>
          <a:p>
            <a:pPr eaLnBrk="1" hangingPunct="1"/>
            <a:r>
              <a:rPr lang="en-US" sz="2800" smtClean="0"/>
              <a:t>I learn best if I:</a:t>
            </a:r>
          </a:p>
          <a:p>
            <a:pPr lvl="1" eaLnBrk="1" hangingPunct="1"/>
            <a:r>
              <a:rPr lang="en-US" b="1" u="sng" smtClean="0"/>
              <a:t>LISTEN</a:t>
            </a:r>
            <a:r>
              <a:rPr lang="en-US" b="1" smtClean="0"/>
              <a:t> </a:t>
            </a:r>
            <a:r>
              <a:rPr lang="en-US" smtClean="0"/>
              <a:t>carefully</a:t>
            </a:r>
          </a:p>
          <a:p>
            <a:pPr lvl="1" eaLnBrk="1" hangingPunct="1"/>
            <a:r>
              <a:rPr lang="en-US" smtClean="0"/>
              <a:t>Sit or stand where I can </a:t>
            </a:r>
            <a:r>
              <a:rPr lang="en-US" b="1" u="sng" smtClean="0"/>
              <a:t>HEAR CLEARLY &amp; LISTEN</a:t>
            </a:r>
            <a:r>
              <a:rPr lang="en-US" b="1" smtClean="0"/>
              <a:t> </a:t>
            </a:r>
          </a:p>
          <a:p>
            <a:pPr lvl="1" eaLnBrk="1" hangingPunct="1"/>
            <a:r>
              <a:rPr lang="en-US" b="1" u="sng" smtClean="0"/>
              <a:t>TAPE</a:t>
            </a:r>
            <a:r>
              <a:rPr lang="en-US" smtClean="0"/>
              <a:t> lectures or directions and review often</a:t>
            </a:r>
          </a:p>
          <a:p>
            <a:pPr lvl="1" eaLnBrk="1" hangingPunct="1"/>
            <a:r>
              <a:rPr lang="en-US" smtClean="0"/>
              <a:t>After reading something, </a:t>
            </a:r>
            <a:r>
              <a:rPr lang="en-US" u="sng" smtClean="0"/>
              <a:t>summarize it on tape</a:t>
            </a:r>
          </a:p>
          <a:p>
            <a:pPr lvl="1" eaLnBrk="1" hangingPunct="1"/>
            <a:r>
              <a:rPr lang="en-US" smtClean="0"/>
              <a:t>Review information by talking &amp; listening with another person</a:t>
            </a:r>
          </a:p>
        </p:txBody>
      </p:sp>
      <p:sp>
        <p:nvSpPr>
          <p:cNvPr id="48135" name="Date Placeholder 6"/>
          <p:cNvSpPr>
            <a:spLocks noGrp="1"/>
          </p:cNvSpPr>
          <p:nvPr>
            <p:ph type="dt" sz="quarter" idx="10"/>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endParaRPr lang="en-US" dirty="0" smtClean="0">
              <a:solidFill>
                <a:srgbClr val="898989"/>
              </a:solidFill>
            </a:endParaRPr>
          </a:p>
        </p:txBody>
      </p:sp>
      <p:sp>
        <p:nvSpPr>
          <p:cNvPr id="52230" name="Footer Placeholder 5"/>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endParaRPr lang="en-US" smtClean="0">
              <a:solidFill>
                <a:srgbClr val="898989"/>
              </a:solidFill>
            </a:endParaRPr>
          </a:p>
        </p:txBody>
      </p:sp>
      <p:sp>
        <p:nvSpPr>
          <p:cNvPr id="10" name="Slide Number Placeholder 5"/>
          <p:cNvSpPr txBox="1">
            <a:spLocks noGrp="1"/>
          </p:cNvSpPr>
          <p:nvPr/>
        </p:nvSpPr>
        <p:spPr>
          <a:xfrm>
            <a:off x="6553200" y="6356350"/>
            <a:ext cx="2133600" cy="365125"/>
          </a:xfrm>
          <a:prstGeom prst="rect">
            <a:avLst/>
          </a:prstGeom>
          <a:noFill/>
        </p:spPr>
        <p:txBody>
          <a:bodyPr anchor="ctr"/>
          <a:lstStyle/>
          <a:p>
            <a:pPr algn="r" fontAlgn="auto">
              <a:spcBef>
                <a:spcPts val="0"/>
              </a:spcBef>
              <a:spcAft>
                <a:spcPts val="0"/>
              </a:spcAft>
              <a:defRPr/>
            </a:pPr>
            <a:fld id="{1A650404-636B-4B8A-978C-0205B913602D}" type="slidenum">
              <a:rPr lang="en-US" sz="1200">
                <a:solidFill>
                  <a:prstClr val="black">
                    <a:tint val="75000"/>
                  </a:prstClr>
                </a:solidFill>
                <a:latin typeface="+mn-lt"/>
                <a:cs typeface="+mn-cs"/>
              </a:rPr>
              <a:pPr algn="r" fontAlgn="auto">
                <a:spcBef>
                  <a:spcPts val="0"/>
                </a:spcBef>
                <a:spcAft>
                  <a:spcPts val="0"/>
                </a:spcAft>
                <a:defRPr/>
              </a:pPr>
              <a:t>13</a:t>
            </a:fld>
            <a:endParaRPr lang="en-US" sz="1200">
              <a:solidFill>
                <a:prstClr val="black">
                  <a:tint val="75000"/>
                </a:prstClr>
              </a:solidFill>
              <a:latin typeface="+mn-lt"/>
              <a:cs typeface="+mn-cs"/>
            </a:endParaRPr>
          </a:p>
        </p:txBody>
      </p:sp>
      <p:sp>
        <p:nvSpPr>
          <p:cNvPr id="9" name="Slide Number Placeholder 5"/>
          <p:cNvSpPr txBox="1">
            <a:spLocks noGrp="1"/>
          </p:cNvSpPr>
          <p:nvPr/>
        </p:nvSpPr>
        <p:spPr bwMode="auto">
          <a:xfrm>
            <a:off x="6553200" y="6356350"/>
            <a:ext cx="2133600" cy="365125"/>
          </a:xfrm>
          <a:prstGeom prst="rect">
            <a:avLst/>
          </a:prstGeom>
          <a:noFill/>
          <a:ln>
            <a:miter lim="800000"/>
            <a:headEnd/>
            <a:tailEnd/>
          </a:ln>
        </p:spPr>
        <p:txBody>
          <a:bodyPr lIns="91436" tIns="45718" rIns="91436" bIns="45718" anchor="ctr"/>
          <a:lstStyle/>
          <a:p>
            <a:pPr algn="r" fontAlgn="auto">
              <a:spcBef>
                <a:spcPts val="0"/>
              </a:spcBef>
              <a:spcAft>
                <a:spcPts val="0"/>
              </a:spcAft>
              <a:defRPr/>
            </a:pPr>
            <a:fld id="{F7777CC1-C49A-4266-9D31-CDBA0FC1151E}" type="slidenum">
              <a:rPr lang="en-US" sz="1200">
                <a:solidFill>
                  <a:prstClr val="black">
                    <a:tint val="75000"/>
                  </a:prstClr>
                </a:solidFill>
                <a:latin typeface="+mn-lt"/>
                <a:cs typeface="+mn-cs"/>
              </a:rPr>
              <a:pPr algn="r" fontAlgn="auto">
                <a:spcBef>
                  <a:spcPts val="0"/>
                </a:spcBef>
                <a:spcAft>
                  <a:spcPts val="0"/>
                </a:spcAft>
                <a:defRPr/>
              </a:pPr>
              <a:t>13</a:t>
            </a:fld>
            <a:endParaRPr lang="en-US" sz="1200">
              <a:solidFill>
                <a:prstClr val="black">
                  <a:tint val="75000"/>
                </a:prstClr>
              </a:solidFill>
              <a:latin typeface="+mn-lt"/>
              <a:cs typeface="+mn-cs"/>
            </a:endParaRPr>
          </a:p>
        </p:txBody>
      </p:sp>
      <p:sp>
        <p:nvSpPr>
          <p:cNvPr id="52233" name="Slide Number Placeholder 5"/>
          <p:cNvSpPr txBox="1">
            <a:spLocks noGrp="1"/>
          </p:cNvSpPr>
          <p:nvPr/>
        </p:nvSpPr>
        <p:spPr bwMode="auto">
          <a:xfrm>
            <a:off x="6553200" y="6356350"/>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6" tIns="45718" rIns="91436" bIns="45718" anchor="ct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r" eaLnBrk="1" hangingPunct="1"/>
            <a:fld id="{37AF4629-1DF4-4ACC-BC15-7EB7B434F75D}" type="slidenum">
              <a:rPr lang="en-US" sz="1200">
                <a:solidFill>
                  <a:srgbClr val="898989"/>
                </a:solidFill>
              </a:rPr>
              <a:pPr algn="r" eaLnBrk="1" hangingPunct="1"/>
              <a:t>13</a:t>
            </a:fld>
            <a:endParaRPr lang="en-US" sz="1200">
              <a:solidFill>
                <a:srgbClr val="898989"/>
              </a:solidFill>
            </a:endParaRPr>
          </a:p>
        </p:txBody>
      </p:sp>
      <p:sp>
        <p:nvSpPr>
          <p:cNvPr id="52234" name="Slide Number Placeholder 4"/>
          <p:cNvSpPr txBox="1">
            <a:spLocks noGrp="1"/>
          </p:cNvSpPr>
          <p:nvPr/>
        </p:nvSpPr>
        <p:spPr bwMode="auto">
          <a:xfrm>
            <a:off x="6553200" y="6356350"/>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6" tIns="45718" rIns="91436" bIns="45718" anchor="ct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r" eaLnBrk="1" hangingPunct="1"/>
            <a:fld id="{69125F3C-3336-429D-A166-C071B1F6C83E}" type="slidenum">
              <a:rPr lang="en-US" sz="1200">
                <a:solidFill>
                  <a:srgbClr val="898989"/>
                </a:solidFill>
              </a:rPr>
              <a:pPr algn="r" eaLnBrk="1" hangingPunct="1"/>
              <a:t>13</a:t>
            </a:fld>
            <a:endParaRPr lang="en-US" sz="1200">
              <a:solidFill>
                <a:srgbClr val="898989"/>
              </a:solidFill>
            </a:endParaRPr>
          </a:p>
        </p:txBody>
      </p:sp>
      <p:pic>
        <p:nvPicPr>
          <p:cNvPr id="52235" name="Picture 8" descr="An illustration of an ea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57200" y="304800"/>
            <a:ext cx="887413" cy="132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6711057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Slide Number Placeholder 5"/>
          <p:cNvSpPr>
            <a:spLocks noGrp="1"/>
          </p:cNvSpPr>
          <p:nvPr>
            <p:ph type="sldNum" sz="quarter" idx="12"/>
          </p:nvPr>
        </p:nvSpPr>
        <p:spPr/>
        <p:txBody>
          <a:bodyPr/>
          <a:lstStyle/>
          <a:p>
            <a:pPr>
              <a:defRPr/>
            </a:pPr>
            <a:fld id="{A7F5F7B3-68BE-45C9-BA9E-07304B579C15}" type="slidenum">
              <a:rPr lang="en-US"/>
              <a:pPr>
                <a:defRPr/>
              </a:pPr>
              <a:t>14</a:t>
            </a:fld>
            <a:endParaRPr lang="en-US"/>
          </a:p>
        </p:txBody>
      </p:sp>
      <p:sp>
        <p:nvSpPr>
          <p:cNvPr id="53251" name="Title 1"/>
          <p:cNvSpPr>
            <a:spLocks noGrp="1"/>
          </p:cNvSpPr>
          <p:nvPr>
            <p:ph type="title"/>
          </p:nvPr>
        </p:nvSpPr>
        <p:spPr>
          <a:xfrm>
            <a:off x="1524000" y="274638"/>
            <a:ext cx="7162800" cy="1143000"/>
          </a:xfrm>
        </p:spPr>
        <p:txBody>
          <a:bodyPr>
            <a:normAutofit fontScale="90000"/>
          </a:bodyPr>
          <a:lstStyle/>
          <a:p>
            <a:pPr eaLnBrk="1" hangingPunct="1"/>
            <a:r>
              <a:rPr lang="en-US" b="1" smtClean="0"/>
              <a:t>Tactile (Touching) Learning Style</a:t>
            </a:r>
            <a:endParaRPr lang="en-US" smtClean="0"/>
          </a:p>
        </p:txBody>
      </p:sp>
      <p:sp>
        <p:nvSpPr>
          <p:cNvPr id="53252" name="Content Placeholder 2"/>
          <p:cNvSpPr>
            <a:spLocks noGrp="1"/>
          </p:cNvSpPr>
          <p:nvPr>
            <p:ph idx="1"/>
          </p:nvPr>
        </p:nvSpPr>
        <p:spPr/>
        <p:txBody>
          <a:bodyPr/>
          <a:lstStyle/>
          <a:p>
            <a:pPr eaLnBrk="1" hangingPunct="1"/>
            <a:endParaRPr lang="en-US" smtClean="0"/>
          </a:p>
          <a:p>
            <a:pPr eaLnBrk="1" hangingPunct="1"/>
            <a:r>
              <a:rPr lang="en-US" smtClean="0"/>
              <a:t>I learn best when I:</a:t>
            </a:r>
          </a:p>
          <a:p>
            <a:pPr lvl="1" eaLnBrk="1" hangingPunct="1"/>
            <a:r>
              <a:rPr lang="en-US" sz="3200" smtClean="0"/>
              <a:t>Work with something that can be </a:t>
            </a:r>
            <a:r>
              <a:rPr lang="en-US" sz="3200" b="1" smtClean="0"/>
              <a:t>TOUCHED</a:t>
            </a:r>
            <a:endParaRPr lang="en-US" sz="3200" smtClean="0"/>
          </a:p>
          <a:p>
            <a:pPr lvl="1" eaLnBrk="1" hangingPunct="1"/>
            <a:r>
              <a:rPr lang="en-US" sz="3200" b="1" smtClean="0"/>
              <a:t>TRACE</a:t>
            </a:r>
            <a:r>
              <a:rPr lang="en-US" sz="3200" smtClean="0"/>
              <a:t> words as I say them</a:t>
            </a:r>
          </a:p>
          <a:p>
            <a:pPr lvl="1" eaLnBrk="1" hangingPunct="1"/>
            <a:r>
              <a:rPr lang="en-US" sz="3200" b="1" smtClean="0"/>
              <a:t>WRITE</a:t>
            </a:r>
            <a:r>
              <a:rPr lang="en-US" sz="3200" smtClean="0"/>
              <a:t> it several times</a:t>
            </a:r>
          </a:p>
          <a:p>
            <a:pPr lvl="1" eaLnBrk="1" hangingPunct="1"/>
            <a:r>
              <a:rPr lang="en-US" sz="3200" smtClean="0"/>
              <a:t>Keep a supply of scratch paper and </a:t>
            </a:r>
            <a:r>
              <a:rPr lang="en-US" sz="3200" b="1" smtClean="0"/>
              <a:t>WRITE</a:t>
            </a:r>
            <a:r>
              <a:rPr lang="en-US" sz="3200" smtClean="0"/>
              <a:t> myself notes!</a:t>
            </a:r>
          </a:p>
          <a:p>
            <a:pPr eaLnBrk="1" hangingPunct="1"/>
            <a:endParaRPr lang="en-US" smtClean="0"/>
          </a:p>
        </p:txBody>
      </p:sp>
      <p:sp>
        <p:nvSpPr>
          <p:cNvPr id="49159" name="Date Placeholder 6"/>
          <p:cNvSpPr>
            <a:spLocks noGrp="1"/>
          </p:cNvSpPr>
          <p:nvPr>
            <p:ph type="dt" sz="quarter" idx="10"/>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endParaRPr lang="en-US" dirty="0" smtClean="0">
              <a:solidFill>
                <a:srgbClr val="898989"/>
              </a:solidFill>
            </a:endParaRPr>
          </a:p>
        </p:txBody>
      </p:sp>
      <p:sp>
        <p:nvSpPr>
          <p:cNvPr id="53254" name="Footer Placeholder 5"/>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endParaRPr lang="en-US" smtClean="0">
              <a:solidFill>
                <a:srgbClr val="898989"/>
              </a:solidFill>
            </a:endParaRPr>
          </a:p>
        </p:txBody>
      </p:sp>
      <p:sp>
        <p:nvSpPr>
          <p:cNvPr id="10" name="Slide Number Placeholder 5"/>
          <p:cNvSpPr txBox="1">
            <a:spLocks noGrp="1"/>
          </p:cNvSpPr>
          <p:nvPr/>
        </p:nvSpPr>
        <p:spPr>
          <a:xfrm>
            <a:off x="6553200" y="6356350"/>
            <a:ext cx="2133600" cy="365125"/>
          </a:xfrm>
          <a:prstGeom prst="rect">
            <a:avLst/>
          </a:prstGeom>
          <a:noFill/>
        </p:spPr>
        <p:txBody>
          <a:bodyPr anchor="ctr"/>
          <a:lstStyle/>
          <a:p>
            <a:pPr algn="r" fontAlgn="auto">
              <a:spcBef>
                <a:spcPts val="0"/>
              </a:spcBef>
              <a:spcAft>
                <a:spcPts val="0"/>
              </a:spcAft>
              <a:defRPr/>
            </a:pPr>
            <a:fld id="{0BFF2267-5A53-4C8F-94C4-882B578BC311}" type="slidenum">
              <a:rPr lang="en-US" sz="1200">
                <a:solidFill>
                  <a:prstClr val="black">
                    <a:tint val="75000"/>
                  </a:prstClr>
                </a:solidFill>
                <a:latin typeface="+mn-lt"/>
                <a:cs typeface="+mn-cs"/>
              </a:rPr>
              <a:pPr algn="r" fontAlgn="auto">
                <a:spcBef>
                  <a:spcPts val="0"/>
                </a:spcBef>
                <a:spcAft>
                  <a:spcPts val="0"/>
                </a:spcAft>
                <a:defRPr/>
              </a:pPr>
              <a:t>14</a:t>
            </a:fld>
            <a:endParaRPr lang="en-US" sz="1200">
              <a:solidFill>
                <a:prstClr val="black">
                  <a:tint val="75000"/>
                </a:prstClr>
              </a:solidFill>
              <a:latin typeface="+mn-lt"/>
              <a:cs typeface="+mn-cs"/>
            </a:endParaRPr>
          </a:p>
        </p:txBody>
      </p:sp>
      <p:sp>
        <p:nvSpPr>
          <p:cNvPr id="9" name="Slide Number Placeholder 5"/>
          <p:cNvSpPr txBox="1">
            <a:spLocks noGrp="1"/>
          </p:cNvSpPr>
          <p:nvPr/>
        </p:nvSpPr>
        <p:spPr bwMode="auto">
          <a:xfrm>
            <a:off x="6553200" y="6356350"/>
            <a:ext cx="2133600" cy="365125"/>
          </a:xfrm>
          <a:prstGeom prst="rect">
            <a:avLst/>
          </a:prstGeom>
          <a:noFill/>
          <a:ln>
            <a:miter lim="800000"/>
            <a:headEnd/>
            <a:tailEnd/>
          </a:ln>
        </p:spPr>
        <p:txBody>
          <a:bodyPr lIns="91436" tIns="45718" rIns="91436" bIns="45718" anchor="ctr"/>
          <a:lstStyle/>
          <a:p>
            <a:pPr algn="r" fontAlgn="auto">
              <a:spcBef>
                <a:spcPts val="0"/>
              </a:spcBef>
              <a:spcAft>
                <a:spcPts val="0"/>
              </a:spcAft>
              <a:defRPr/>
            </a:pPr>
            <a:fld id="{67CC606F-7287-40A3-B04D-01A68F3E7262}" type="slidenum">
              <a:rPr lang="en-US" sz="1200">
                <a:solidFill>
                  <a:prstClr val="black">
                    <a:tint val="75000"/>
                  </a:prstClr>
                </a:solidFill>
                <a:latin typeface="+mn-lt"/>
                <a:cs typeface="+mn-cs"/>
              </a:rPr>
              <a:pPr algn="r" fontAlgn="auto">
                <a:spcBef>
                  <a:spcPts val="0"/>
                </a:spcBef>
                <a:spcAft>
                  <a:spcPts val="0"/>
                </a:spcAft>
                <a:defRPr/>
              </a:pPr>
              <a:t>14</a:t>
            </a:fld>
            <a:endParaRPr lang="en-US" sz="1200">
              <a:solidFill>
                <a:prstClr val="black">
                  <a:tint val="75000"/>
                </a:prstClr>
              </a:solidFill>
              <a:latin typeface="+mn-lt"/>
              <a:cs typeface="+mn-cs"/>
            </a:endParaRPr>
          </a:p>
        </p:txBody>
      </p:sp>
      <p:sp>
        <p:nvSpPr>
          <p:cNvPr id="53257" name="Slide Number Placeholder 5"/>
          <p:cNvSpPr txBox="1">
            <a:spLocks noGrp="1"/>
          </p:cNvSpPr>
          <p:nvPr/>
        </p:nvSpPr>
        <p:spPr bwMode="auto">
          <a:xfrm>
            <a:off x="6553200" y="6356350"/>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6" tIns="45718" rIns="91436" bIns="45718" anchor="ct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r" eaLnBrk="1" hangingPunct="1"/>
            <a:fld id="{6EEB45DC-DFF9-405D-A6FB-4A977115D3F0}" type="slidenum">
              <a:rPr lang="en-US" sz="1200">
                <a:solidFill>
                  <a:srgbClr val="898989"/>
                </a:solidFill>
              </a:rPr>
              <a:pPr algn="r" eaLnBrk="1" hangingPunct="1"/>
              <a:t>14</a:t>
            </a:fld>
            <a:endParaRPr lang="en-US" sz="1200">
              <a:solidFill>
                <a:srgbClr val="898989"/>
              </a:solidFill>
            </a:endParaRPr>
          </a:p>
        </p:txBody>
      </p:sp>
      <p:sp>
        <p:nvSpPr>
          <p:cNvPr id="53258" name="Slide Number Placeholder 4"/>
          <p:cNvSpPr txBox="1">
            <a:spLocks noGrp="1"/>
          </p:cNvSpPr>
          <p:nvPr/>
        </p:nvSpPr>
        <p:spPr bwMode="auto">
          <a:xfrm>
            <a:off x="6553200" y="6356350"/>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6" tIns="45718" rIns="91436" bIns="45718" anchor="ct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r" eaLnBrk="1" hangingPunct="1"/>
            <a:fld id="{0F93B8B1-C10E-4712-989A-C37D673D986A}" type="slidenum">
              <a:rPr lang="en-US" sz="1200">
                <a:solidFill>
                  <a:srgbClr val="898989"/>
                </a:solidFill>
              </a:rPr>
              <a:pPr algn="r" eaLnBrk="1" hangingPunct="1"/>
              <a:t>14</a:t>
            </a:fld>
            <a:endParaRPr lang="en-US" sz="1200">
              <a:solidFill>
                <a:srgbClr val="898989"/>
              </a:solidFill>
            </a:endParaRPr>
          </a:p>
        </p:txBody>
      </p:sp>
      <p:pic>
        <p:nvPicPr>
          <p:cNvPr id="53259" name="Picture 9" descr="A photo of three finger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1143000"/>
            <a:ext cx="1570038" cy="1046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0578061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Slide Number Placeholder 5"/>
          <p:cNvSpPr>
            <a:spLocks noGrp="1"/>
          </p:cNvSpPr>
          <p:nvPr>
            <p:ph type="sldNum" sz="quarter" idx="12"/>
          </p:nvPr>
        </p:nvSpPr>
        <p:spPr/>
        <p:txBody>
          <a:bodyPr/>
          <a:lstStyle/>
          <a:p>
            <a:pPr>
              <a:defRPr/>
            </a:pPr>
            <a:fld id="{EFE55E2F-379E-4DEC-8BAC-5E3833D1BA83}" type="slidenum">
              <a:rPr lang="en-US"/>
              <a:pPr>
                <a:defRPr/>
              </a:pPr>
              <a:t>15</a:t>
            </a:fld>
            <a:endParaRPr lang="en-US"/>
          </a:p>
        </p:txBody>
      </p:sp>
      <p:sp>
        <p:nvSpPr>
          <p:cNvPr id="54275" name="Title 1"/>
          <p:cNvSpPr>
            <a:spLocks noGrp="1"/>
          </p:cNvSpPr>
          <p:nvPr>
            <p:ph type="title"/>
          </p:nvPr>
        </p:nvSpPr>
        <p:spPr>
          <a:xfrm>
            <a:off x="2286000" y="274638"/>
            <a:ext cx="6400800" cy="1143000"/>
          </a:xfrm>
        </p:spPr>
        <p:txBody>
          <a:bodyPr>
            <a:normAutofit fontScale="90000"/>
          </a:bodyPr>
          <a:lstStyle/>
          <a:p>
            <a:pPr eaLnBrk="1" hangingPunct="1"/>
            <a:r>
              <a:rPr lang="en-US" b="1" smtClean="0"/>
              <a:t>Kinesthetic (Doing) Learning Style</a:t>
            </a:r>
            <a:endParaRPr lang="en-US" smtClean="0"/>
          </a:p>
        </p:txBody>
      </p:sp>
      <p:sp>
        <p:nvSpPr>
          <p:cNvPr id="54276" name="Content Placeholder 2"/>
          <p:cNvSpPr>
            <a:spLocks noGrp="1"/>
          </p:cNvSpPr>
          <p:nvPr>
            <p:ph idx="1"/>
          </p:nvPr>
        </p:nvSpPr>
        <p:spPr>
          <a:xfrm>
            <a:off x="457200" y="1798638"/>
            <a:ext cx="8229600" cy="4525962"/>
          </a:xfrm>
        </p:spPr>
        <p:txBody>
          <a:bodyPr/>
          <a:lstStyle/>
          <a:p>
            <a:pPr eaLnBrk="1" hangingPunct="1">
              <a:lnSpc>
                <a:spcPct val="90000"/>
              </a:lnSpc>
            </a:pPr>
            <a:r>
              <a:rPr lang="en-US" sz="2800" smtClean="0"/>
              <a:t>I learn best if I:</a:t>
            </a:r>
          </a:p>
          <a:p>
            <a:pPr lvl="1" eaLnBrk="1" hangingPunct="1">
              <a:lnSpc>
                <a:spcPct val="90000"/>
              </a:lnSpc>
            </a:pPr>
            <a:r>
              <a:rPr lang="en-US" smtClean="0"/>
              <a:t>Learn </a:t>
            </a:r>
            <a:r>
              <a:rPr lang="en-US" b="1" smtClean="0"/>
              <a:t>hands-on</a:t>
            </a:r>
            <a:r>
              <a:rPr lang="en-US" smtClean="0"/>
              <a:t> – physical, building, mechanical, sports, dancing, moving, doing</a:t>
            </a:r>
          </a:p>
          <a:p>
            <a:pPr lvl="1" eaLnBrk="1" hangingPunct="1">
              <a:lnSpc>
                <a:spcPct val="90000"/>
              </a:lnSpc>
            </a:pPr>
            <a:r>
              <a:rPr lang="en-US" smtClean="0"/>
              <a:t>Use </a:t>
            </a:r>
            <a:r>
              <a:rPr lang="en-US" b="1" smtClean="0"/>
              <a:t>physical</a:t>
            </a:r>
            <a:r>
              <a:rPr lang="en-US" smtClean="0"/>
              <a:t> objects, i.e., make or use models </a:t>
            </a:r>
          </a:p>
          <a:p>
            <a:pPr lvl="1" eaLnBrk="1" hangingPunct="1">
              <a:lnSpc>
                <a:spcPct val="90000"/>
              </a:lnSpc>
            </a:pPr>
            <a:r>
              <a:rPr lang="en-US" smtClean="0"/>
              <a:t>Use </a:t>
            </a:r>
            <a:r>
              <a:rPr lang="en-US" b="1" smtClean="0"/>
              <a:t>flashcards</a:t>
            </a:r>
          </a:p>
          <a:p>
            <a:pPr lvl="1" eaLnBrk="1" hangingPunct="1">
              <a:lnSpc>
                <a:spcPct val="90000"/>
              </a:lnSpc>
            </a:pPr>
            <a:r>
              <a:rPr lang="en-US" smtClean="0"/>
              <a:t>Use </a:t>
            </a:r>
            <a:r>
              <a:rPr lang="en-US" b="1" smtClean="0"/>
              <a:t>role-playing – </a:t>
            </a:r>
            <a:r>
              <a:rPr lang="en-US" smtClean="0"/>
              <a:t>act out what I’m learning</a:t>
            </a:r>
            <a:endParaRPr lang="en-US" b="1" smtClean="0"/>
          </a:p>
          <a:p>
            <a:pPr lvl="1" eaLnBrk="1" hangingPunct="1">
              <a:lnSpc>
                <a:spcPct val="90000"/>
              </a:lnSpc>
            </a:pPr>
            <a:r>
              <a:rPr lang="en-US" smtClean="0"/>
              <a:t>Use hand gestures or “</a:t>
            </a:r>
            <a:r>
              <a:rPr lang="en-US" b="1" smtClean="0"/>
              <a:t>body language</a:t>
            </a:r>
            <a:r>
              <a:rPr lang="en-US" smtClean="0"/>
              <a:t>”</a:t>
            </a:r>
          </a:p>
          <a:p>
            <a:pPr lvl="1" eaLnBrk="1" hangingPunct="1">
              <a:lnSpc>
                <a:spcPct val="90000"/>
              </a:lnSpc>
            </a:pPr>
            <a:r>
              <a:rPr lang="en-US" b="1" smtClean="0"/>
              <a:t>Move </a:t>
            </a:r>
            <a:r>
              <a:rPr lang="en-US" smtClean="0"/>
              <a:t>around while I think</a:t>
            </a:r>
          </a:p>
          <a:p>
            <a:pPr eaLnBrk="1" hangingPunct="1"/>
            <a:endParaRPr lang="en-US" sz="2800" smtClean="0"/>
          </a:p>
        </p:txBody>
      </p:sp>
      <p:sp>
        <p:nvSpPr>
          <p:cNvPr id="50183" name="Date Placeholder 6"/>
          <p:cNvSpPr>
            <a:spLocks noGrp="1"/>
          </p:cNvSpPr>
          <p:nvPr>
            <p:ph type="dt" sz="quarter" idx="10"/>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endParaRPr lang="en-US" dirty="0" smtClean="0">
              <a:solidFill>
                <a:srgbClr val="898989"/>
              </a:solidFill>
            </a:endParaRPr>
          </a:p>
        </p:txBody>
      </p:sp>
      <p:sp>
        <p:nvSpPr>
          <p:cNvPr id="54278" name="Footer Placeholder 5"/>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endParaRPr lang="en-US" smtClean="0">
              <a:solidFill>
                <a:srgbClr val="898989"/>
              </a:solidFill>
            </a:endParaRPr>
          </a:p>
        </p:txBody>
      </p:sp>
      <p:sp>
        <p:nvSpPr>
          <p:cNvPr id="10" name="Slide Number Placeholder 5"/>
          <p:cNvSpPr txBox="1">
            <a:spLocks noGrp="1"/>
          </p:cNvSpPr>
          <p:nvPr/>
        </p:nvSpPr>
        <p:spPr>
          <a:xfrm>
            <a:off x="6553200" y="6356350"/>
            <a:ext cx="2133600" cy="365125"/>
          </a:xfrm>
          <a:prstGeom prst="rect">
            <a:avLst/>
          </a:prstGeom>
          <a:noFill/>
        </p:spPr>
        <p:txBody>
          <a:bodyPr anchor="ctr"/>
          <a:lstStyle/>
          <a:p>
            <a:pPr algn="r" fontAlgn="auto">
              <a:spcBef>
                <a:spcPts val="0"/>
              </a:spcBef>
              <a:spcAft>
                <a:spcPts val="0"/>
              </a:spcAft>
              <a:defRPr/>
            </a:pPr>
            <a:fld id="{8A81E347-281E-4399-A8B9-940DF489A73A}" type="slidenum">
              <a:rPr lang="en-US" sz="1200">
                <a:solidFill>
                  <a:prstClr val="black">
                    <a:tint val="75000"/>
                  </a:prstClr>
                </a:solidFill>
                <a:latin typeface="+mn-lt"/>
                <a:cs typeface="+mn-cs"/>
              </a:rPr>
              <a:pPr algn="r" fontAlgn="auto">
                <a:spcBef>
                  <a:spcPts val="0"/>
                </a:spcBef>
                <a:spcAft>
                  <a:spcPts val="0"/>
                </a:spcAft>
                <a:defRPr/>
              </a:pPr>
              <a:t>15</a:t>
            </a:fld>
            <a:endParaRPr lang="en-US" sz="1200">
              <a:solidFill>
                <a:prstClr val="black">
                  <a:tint val="75000"/>
                </a:prstClr>
              </a:solidFill>
              <a:latin typeface="+mn-lt"/>
              <a:cs typeface="+mn-cs"/>
            </a:endParaRPr>
          </a:p>
        </p:txBody>
      </p:sp>
      <p:sp>
        <p:nvSpPr>
          <p:cNvPr id="9" name="Slide Number Placeholder 5"/>
          <p:cNvSpPr txBox="1">
            <a:spLocks noGrp="1"/>
          </p:cNvSpPr>
          <p:nvPr/>
        </p:nvSpPr>
        <p:spPr bwMode="auto">
          <a:xfrm>
            <a:off x="6553200" y="6356350"/>
            <a:ext cx="2133600" cy="365125"/>
          </a:xfrm>
          <a:prstGeom prst="rect">
            <a:avLst/>
          </a:prstGeom>
          <a:noFill/>
          <a:ln>
            <a:miter lim="800000"/>
            <a:headEnd/>
            <a:tailEnd/>
          </a:ln>
        </p:spPr>
        <p:txBody>
          <a:bodyPr lIns="91436" tIns="45718" rIns="91436" bIns="45718" anchor="ctr"/>
          <a:lstStyle/>
          <a:p>
            <a:pPr algn="r" fontAlgn="auto">
              <a:spcBef>
                <a:spcPts val="0"/>
              </a:spcBef>
              <a:spcAft>
                <a:spcPts val="0"/>
              </a:spcAft>
              <a:defRPr/>
            </a:pPr>
            <a:fld id="{9CA0B513-D0F7-4450-B334-62F1E81C60E8}" type="slidenum">
              <a:rPr lang="en-US" sz="1200">
                <a:solidFill>
                  <a:prstClr val="black">
                    <a:tint val="75000"/>
                  </a:prstClr>
                </a:solidFill>
                <a:latin typeface="+mn-lt"/>
                <a:cs typeface="+mn-cs"/>
              </a:rPr>
              <a:pPr algn="r" fontAlgn="auto">
                <a:spcBef>
                  <a:spcPts val="0"/>
                </a:spcBef>
                <a:spcAft>
                  <a:spcPts val="0"/>
                </a:spcAft>
                <a:defRPr/>
              </a:pPr>
              <a:t>15</a:t>
            </a:fld>
            <a:endParaRPr lang="en-US" sz="1200">
              <a:solidFill>
                <a:prstClr val="black">
                  <a:tint val="75000"/>
                </a:prstClr>
              </a:solidFill>
              <a:latin typeface="+mn-lt"/>
              <a:cs typeface="+mn-cs"/>
            </a:endParaRPr>
          </a:p>
        </p:txBody>
      </p:sp>
      <p:sp>
        <p:nvSpPr>
          <p:cNvPr id="54281" name="Slide Number Placeholder 5"/>
          <p:cNvSpPr txBox="1">
            <a:spLocks noGrp="1"/>
          </p:cNvSpPr>
          <p:nvPr/>
        </p:nvSpPr>
        <p:spPr bwMode="auto">
          <a:xfrm>
            <a:off x="6553200" y="6356350"/>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6" tIns="45718" rIns="91436" bIns="45718" anchor="ct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r" eaLnBrk="1" hangingPunct="1"/>
            <a:fld id="{79C6C3F3-8CFC-46A7-9299-BD1C3B48C19D}" type="slidenum">
              <a:rPr lang="en-US" sz="1200">
                <a:solidFill>
                  <a:srgbClr val="898989"/>
                </a:solidFill>
              </a:rPr>
              <a:pPr algn="r" eaLnBrk="1" hangingPunct="1"/>
              <a:t>15</a:t>
            </a:fld>
            <a:endParaRPr lang="en-US" sz="1200">
              <a:solidFill>
                <a:srgbClr val="898989"/>
              </a:solidFill>
            </a:endParaRPr>
          </a:p>
        </p:txBody>
      </p:sp>
      <p:sp>
        <p:nvSpPr>
          <p:cNvPr id="54282" name="Slide Number Placeholder 4"/>
          <p:cNvSpPr txBox="1">
            <a:spLocks noGrp="1"/>
          </p:cNvSpPr>
          <p:nvPr/>
        </p:nvSpPr>
        <p:spPr bwMode="auto">
          <a:xfrm>
            <a:off x="6553200" y="6356350"/>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6" tIns="45718" rIns="91436" bIns="45718" anchor="ct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r" eaLnBrk="1" hangingPunct="1"/>
            <a:fld id="{44D98A1C-E7EF-4C69-ADBE-ADBBCA19BE0A}" type="slidenum">
              <a:rPr lang="en-US" sz="1200">
                <a:solidFill>
                  <a:srgbClr val="898989"/>
                </a:solidFill>
              </a:rPr>
              <a:pPr algn="r" eaLnBrk="1" hangingPunct="1"/>
              <a:t>15</a:t>
            </a:fld>
            <a:endParaRPr lang="en-US" sz="1200">
              <a:solidFill>
                <a:srgbClr val="898989"/>
              </a:solidFill>
            </a:endParaRPr>
          </a:p>
        </p:txBody>
      </p:sp>
      <p:pic>
        <p:nvPicPr>
          <p:cNvPr id="54283" name="Picture 8" descr="Two abstracted figures are shown. One grabs one of the other's oustretched arms with both of its hands."/>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81000" y="304800"/>
            <a:ext cx="2122488" cy="1376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6489503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lide Number Placeholder 5"/>
          <p:cNvSpPr>
            <a:spLocks noGrp="1"/>
          </p:cNvSpPr>
          <p:nvPr>
            <p:ph type="sldNum" sz="quarter" idx="12"/>
          </p:nvPr>
        </p:nvSpPr>
        <p:spPr/>
        <p:txBody>
          <a:bodyPr/>
          <a:lstStyle/>
          <a:p>
            <a:pPr>
              <a:defRPr/>
            </a:pPr>
            <a:fld id="{D8A00F5D-E235-4393-983D-1CB5A2E6DC13}" type="slidenum">
              <a:rPr lang="en-US"/>
              <a:pPr>
                <a:defRPr/>
              </a:pPr>
              <a:t>16</a:t>
            </a:fld>
            <a:endParaRPr lang="en-US"/>
          </a:p>
        </p:txBody>
      </p:sp>
      <p:sp>
        <p:nvSpPr>
          <p:cNvPr id="55299" name="Title 1"/>
          <p:cNvSpPr>
            <a:spLocks noGrp="1"/>
          </p:cNvSpPr>
          <p:nvPr>
            <p:ph type="title"/>
          </p:nvPr>
        </p:nvSpPr>
        <p:spPr/>
        <p:txBody>
          <a:bodyPr>
            <a:normAutofit fontScale="90000"/>
          </a:bodyPr>
          <a:lstStyle/>
          <a:p>
            <a:pPr eaLnBrk="1" hangingPunct="1"/>
            <a:r>
              <a:rPr lang="en-US" b="1" smtClean="0"/>
              <a:t>So, What is Your Preferred </a:t>
            </a:r>
            <a:br>
              <a:rPr lang="en-US" b="1" smtClean="0"/>
            </a:br>
            <a:r>
              <a:rPr lang="en-US" b="1" smtClean="0"/>
              <a:t>Learning Style? </a:t>
            </a:r>
          </a:p>
        </p:txBody>
      </p:sp>
      <p:sp>
        <p:nvSpPr>
          <p:cNvPr id="55300" name="Content Placeholder 2"/>
          <p:cNvSpPr>
            <a:spLocks noGrp="1"/>
          </p:cNvSpPr>
          <p:nvPr>
            <p:ph idx="1"/>
          </p:nvPr>
        </p:nvSpPr>
        <p:spPr/>
        <p:txBody>
          <a:bodyPr/>
          <a:lstStyle/>
          <a:p>
            <a:pPr eaLnBrk="1" hangingPunct="1"/>
            <a:r>
              <a:rPr lang="en-US" smtClean="0"/>
              <a:t>What are your two </a:t>
            </a:r>
            <a:r>
              <a:rPr lang="en-US" b="1" u="sng" smtClean="0"/>
              <a:t>preferred</a:t>
            </a:r>
            <a:r>
              <a:rPr lang="en-US" smtClean="0"/>
              <a:t> learning styles – highest scores?</a:t>
            </a:r>
          </a:p>
          <a:p>
            <a:pPr eaLnBrk="1" hangingPunct="1"/>
            <a:r>
              <a:rPr lang="en-US" smtClean="0"/>
              <a:t>Do those learning styles seem to make sense, based on your learning experiences?</a:t>
            </a:r>
          </a:p>
          <a:p>
            <a:pPr eaLnBrk="1" hangingPunct="1"/>
            <a:r>
              <a:rPr lang="en-US" smtClean="0"/>
              <a:t>Any surprises or questions?</a:t>
            </a:r>
          </a:p>
          <a:p>
            <a:pPr eaLnBrk="1" hangingPunct="1"/>
            <a:endParaRPr lang="en-US" smtClean="0"/>
          </a:p>
        </p:txBody>
      </p:sp>
      <p:sp>
        <p:nvSpPr>
          <p:cNvPr id="51207" name="Date Placeholder 6"/>
          <p:cNvSpPr>
            <a:spLocks noGrp="1"/>
          </p:cNvSpPr>
          <p:nvPr>
            <p:ph type="dt" sz="quarter" idx="10"/>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endParaRPr lang="en-US" dirty="0" smtClean="0">
              <a:solidFill>
                <a:srgbClr val="898989"/>
              </a:solidFill>
            </a:endParaRPr>
          </a:p>
        </p:txBody>
      </p:sp>
      <p:sp>
        <p:nvSpPr>
          <p:cNvPr id="55302" name="Footer Placeholder 5"/>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endParaRPr lang="en-US" smtClean="0">
              <a:solidFill>
                <a:srgbClr val="898989"/>
              </a:solidFill>
            </a:endParaRPr>
          </a:p>
        </p:txBody>
      </p:sp>
      <p:sp>
        <p:nvSpPr>
          <p:cNvPr id="9" name="Slide Number Placeholder 5"/>
          <p:cNvSpPr txBox="1">
            <a:spLocks noGrp="1"/>
          </p:cNvSpPr>
          <p:nvPr/>
        </p:nvSpPr>
        <p:spPr>
          <a:xfrm>
            <a:off x="6553200" y="6356350"/>
            <a:ext cx="2133600" cy="365125"/>
          </a:xfrm>
          <a:prstGeom prst="rect">
            <a:avLst/>
          </a:prstGeom>
          <a:noFill/>
        </p:spPr>
        <p:txBody>
          <a:bodyPr anchor="ctr"/>
          <a:lstStyle/>
          <a:p>
            <a:pPr algn="r" fontAlgn="auto">
              <a:spcBef>
                <a:spcPts val="0"/>
              </a:spcBef>
              <a:spcAft>
                <a:spcPts val="0"/>
              </a:spcAft>
              <a:defRPr/>
            </a:pPr>
            <a:fld id="{FDF0185C-5FE8-4CD5-8A85-8716332E36C0}" type="slidenum">
              <a:rPr lang="en-US" sz="1200">
                <a:solidFill>
                  <a:prstClr val="black">
                    <a:tint val="75000"/>
                  </a:prstClr>
                </a:solidFill>
                <a:latin typeface="+mn-lt"/>
                <a:cs typeface="+mn-cs"/>
              </a:rPr>
              <a:pPr algn="r" fontAlgn="auto">
                <a:spcBef>
                  <a:spcPts val="0"/>
                </a:spcBef>
                <a:spcAft>
                  <a:spcPts val="0"/>
                </a:spcAft>
                <a:defRPr/>
              </a:pPr>
              <a:t>16</a:t>
            </a:fld>
            <a:endParaRPr lang="en-US" sz="1200">
              <a:solidFill>
                <a:prstClr val="black">
                  <a:tint val="75000"/>
                </a:prstClr>
              </a:solidFill>
              <a:latin typeface="+mn-lt"/>
              <a:cs typeface="+mn-cs"/>
            </a:endParaRPr>
          </a:p>
        </p:txBody>
      </p:sp>
      <p:sp>
        <p:nvSpPr>
          <p:cNvPr id="8" name="Slide Number Placeholder 5"/>
          <p:cNvSpPr txBox="1">
            <a:spLocks noGrp="1"/>
          </p:cNvSpPr>
          <p:nvPr/>
        </p:nvSpPr>
        <p:spPr bwMode="auto">
          <a:xfrm>
            <a:off x="6553200" y="6356350"/>
            <a:ext cx="2133600" cy="365125"/>
          </a:xfrm>
          <a:prstGeom prst="rect">
            <a:avLst/>
          </a:prstGeom>
          <a:noFill/>
          <a:ln>
            <a:miter lim="800000"/>
            <a:headEnd/>
            <a:tailEnd/>
          </a:ln>
        </p:spPr>
        <p:txBody>
          <a:bodyPr lIns="91436" tIns="45718" rIns="91436" bIns="45718" anchor="ctr"/>
          <a:lstStyle/>
          <a:p>
            <a:pPr algn="r" fontAlgn="auto">
              <a:spcBef>
                <a:spcPts val="0"/>
              </a:spcBef>
              <a:spcAft>
                <a:spcPts val="0"/>
              </a:spcAft>
              <a:defRPr/>
            </a:pPr>
            <a:fld id="{834E12C5-7059-4B01-9D96-86C5208899EC}" type="slidenum">
              <a:rPr lang="en-US" sz="1200">
                <a:solidFill>
                  <a:prstClr val="black">
                    <a:tint val="75000"/>
                  </a:prstClr>
                </a:solidFill>
                <a:latin typeface="+mn-lt"/>
                <a:cs typeface="+mn-cs"/>
              </a:rPr>
              <a:pPr algn="r" fontAlgn="auto">
                <a:spcBef>
                  <a:spcPts val="0"/>
                </a:spcBef>
                <a:spcAft>
                  <a:spcPts val="0"/>
                </a:spcAft>
                <a:defRPr/>
              </a:pPr>
              <a:t>16</a:t>
            </a:fld>
            <a:endParaRPr lang="en-US" sz="1200">
              <a:solidFill>
                <a:prstClr val="black">
                  <a:tint val="75000"/>
                </a:prstClr>
              </a:solidFill>
              <a:latin typeface="+mn-lt"/>
              <a:cs typeface="+mn-cs"/>
            </a:endParaRPr>
          </a:p>
        </p:txBody>
      </p:sp>
      <p:sp>
        <p:nvSpPr>
          <p:cNvPr id="55305" name="Slide Number Placeholder 5"/>
          <p:cNvSpPr txBox="1">
            <a:spLocks noGrp="1"/>
          </p:cNvSpPr>
          <p:nvPr/>
        </p:nvSpPr>
        <p:spPr bwMode="auto">
          <a:xfrm>
            <a:off x="6553200" y="6356350"/>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6" tIns="45718" rIns="91436" bIns="45718" anchor="ct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r" eaLnBrk="1" hangingPunct="1"/>
            <a:fld id="{50A627C0-3612-499A-B917-A09549FD44C7}" type="slidenum">
              <a:rPr lang="en-US" sz="1200">
                <a:solidFill>
                  <a:srgbClr val="898989"/>
                </a:solidFill>
              </a:rPr>
              <a:pPr algn="r" eaLnBrk="1" hangingPunct="1"/>
              <a:t>16</a:t>
            </a:fld>
            <a:endParaRPr lang="en-US" sz="1200">
              <a:solidFill>
                <a:srgbClr val="898989"/>
              </a:solidFill>
            </a:endParaRPr>
          </a:p>
        </p:txBody>
      </p:sp>
      <p:sp>
        <p:nvSpPr>
          <p:cNvPr id="55306" name="Slide Number Placeholder 4"/>
          <p:cNvSpPr txBox="1">
            <a:spLocks noGrp="1"/>
          </p:cNvSpPr>
          <p:nvPr/>
        </p:nvSpPr>
        <p:spPr bwMode="auto">
          <a:xfrm>
            <a:off x="6553200" y="6356350"/>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6" tIns="45718" rIns="91436" bIns="45718" anchor="ct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r" eaLnBrk="1" hangingPunct="1"/>
            <a:fld id="{CE4C9224-E1CA-473D-9EBB-0E72E2E83371}" type="slidenum">
              <a:rPr lang="en-US" sz="1200">
                <a:solidFill>
                  <a:srgbClr val="898989"/>
                </a:solidFill>
              </a:rPr>
              <a:pPr algn="r" eaLnBrk="1" hangingPunct="1"/>
              <a:t>16</a:t>
            </a:fld>
            <a:endParaRPr lang="en-US" sz="1200">
              <a:solidFill>
                <a:srgbClr val="898989"/>
              </a:solidFill>
            </a:endParaRPr>
          </a:p>
        </p:txBody>
      </p:sp>
    </p:spTree>
    <p:extLst>
      <p:ext uri="{BB962C8B-B14F-4D97-AF65-F5344CB8AC3E}">
        <p14:creationId xmlns:p14="http://schemas.microsoft.com/office/powerpoint/2010/main" val="28909237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solidFill>
                  <a:srgbClr val="000000"/>
                </a:solidFill>
                <a:latin typeface="Arial" charset="0"/>
                <a:cs typeface="Times New Roman" pitchFamily="18" charset="0"/>
              </a:rPr>
              <a:t>Summary Statements</a:t>
            </a:r>
            <a:endParaRPr lang="en-US" dirty="0"/>
          </a:p>
        </p:txBody>
      </p:sp>
      <p:sp>
        <p:nvSpPr>
          <p:cNvPr id="3" name="Content Placeholder 2"/>
          <p:cNvSpPr>
            <a:spLocks noGrp="1"/>
          </p:cNvSpPr>
          <p:nvPr>
            <p:ph idx="1"/>
          </p:nvPr>
        </p:nvSpPr>
        <p:spPr/>
        <p:txBody>
          <a:bodyPr>
            <a:normAutofit fontScale="92500" lnSpcReduction="20000"/>
          </a:bodyPr>
          <a:lstStyle/>
          <a:p>
            <a:pPr>
              <a:defRPr/>
            </a:pPr>
            <a:r>
              <a:rPr lang="en-US" dirty="0" smtClean="0">
                <a:solidFill>
                  <a:srgbClr val="000000"/>
                </a:solidFill>
                <a:latin typeface="Arial" charset="0"/>
                <a:cs typeface="Times New Roman" pitchFamily="18" charset="0"/>
              </a:rPr>
              <a:t>If </a:t>
            </a:r>
            <a:r>
              <a:rPr lang="en-US" dirty="0">
                <a:solidFill>
                  <a:srgbClr val="000000"/>
                </a:solidFill>
                <a:latin typeface="Arial" charset="0"/>
                <a:cs typeface="Times New Roman" pitchFamily="18" charset="0"/>
              </a:rPr>
              <a:t>several of your scores are within 4 or 5 points of each other, it means that you can use any of those senses for learning tasks.  </a:t>
            </a:r>
          </a:p>
          <a:p>
            <a:pPr>
              <a:defRPr/>
            </a:pPr>
            <a:endParaRPr lang="en-US" b="1" i="1" dirty="0">
              <a:solidFill>
                <a:srgbClr val="000000"/>
              </a:solidFill>
              <a:latin typeface="Arial" charset="0"/>
              <a:cs typeface="Times New Roman" pitchFamily="18" charset="0"/>
            </a:endParaRPr>
          </a:p>
          <a:p>
            <a:pPr>
              <a:defRPr/>
            </a:pPr>
            <a:r>
              <a:rPr lang="en-US" b="1" i="1" dirty="0">
                <a:solidFill>
                  <a:srgbClr val="000000"/>
                </a:solidFill>
                <a:latin typeface="Arial" charset="0"/>
                <a:cs typeface="Times New Roman" pitchFamily="18" charset="0"/>
              </a:rPr>
              <a:t>When you are in a hurry, you use your best learning styles. </a:t>
            </a:r>
          </a:p>
          <a:p>
            <a:pPr>
              <a:defRPr/>
            </a:pPr>
            <a:endParaRPr lang="en-US" b="1" i="1" dirty="0">
              <a:solidFill>
                <a:srgbClr val="000000"/>
              </a:solidFill>
              <a:latin typeface="Arial" charset="0"/>
              <a:cs typeface="Times New Roman" pitchFamily="18" charset="0"/>
            </a:endParaRPr>
          </a:p>
          <a:p>
            <a:pPr>
              <a:defRPr/>
            </a:pPr>
            <a:r>
              <a:rPr lang="en-US" dirty="0">
                <a:solidFill>
                  <a:srgbClr val="000000"/>
                </a:solidFill>
                <a:latin typeface="Arial" charset="0"/>
                <a:cs typeface="Times New Roman" pitchFamily="18" charset="0"/>
              </a:rPr>
              <a:t>When you have extra time, try to do activities that will increase the other styles so you can study and learn more efficiently. (Jeffrey R. </a:t>
            </a:r>
            <a:r>
              <a:rPr lang="en-US" dirty="0" err="1">
                <a:solidFill>
                  <a:srgbClr val="000000"/>
                </a:solidFill>
                <a:latin typeface="Arial" charset="0"/>
                <a:cs typeface="Times New Roman" pitchFamily="18" charset="0"/>
              </a:rPr>
              <a:t>Barsch</a:t>
            </a:r>
            <a:r>
              <a:rPr lang="en-US" dirty="0">
                <a:solidFill>
                  <a:srgbClr val="000000"/>
                </a:solidFill>
                <a:latin typeface="Arial" charset="0"/>
                <a:cs typeface="Times New Roman" pitchFamily="18" charset="0"/>
              </a:rPr>
              <a:t>, </a:t>
            </a:r>
            <a:r>
              <a:rPr lang="en-US" dirty="0" err="1">
                <a:solidFill>
                  <a:srgbClr val="000000"/>
                </a:solidFill>
                <a:latin typeface="Arial" charset="0"/>
                <a:cs typeface="Times New Roman" pitchFamily="18" charset="0"/>
              </a:rPr>
              <a:t>EdD</a:t>
            </a:r>
            <a:r>
              <a:rPr lang="en-US" dirty="0">
                <a:solidFill>
                  <a:srgbClr val="000000"/>
                </a:solidFill>
                <a:latin typeface="Arial" charset="0"/>
                <a:cs typeface="Times New Roman" pitchFamily="18" charset="0"/>
              </a:rPr>
              <a:t>)</a:t>
            </a:r>
            <a:endParaRPr lang="en-US" dirty="0">
              <a:solidFill>
                <a:srgbClr val="000000"/>
              </a:solidFill>
              <a:latin typeface="Arial" charset="0"/>
            </a:endParaRPr>
          </a:p>
          <a:p>
            <a:endParaRPr lang="en-US" dirty="0"/>
          </a:p>
        </p:txBody>
      </p:sp>
    </p:spTree>
    <p:extLst>
      <p:ext uri="{BB962C8B-B14F-4D97-AF65-F5344CB8AC3E}">
        <p14:creationId xmlns:p14="http://schemas.microsoft.com/office/powerpoint/2010/main" val="262437827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Slide Number Placeholder 5"/>
          <p:cNvSpPr>
            <a:spLocks noGrp="1"/>
          </p:cNvSpPr>
          <p:nvPr>
            <p:ph type="sldNum" sz="quarter" idx="12"/>
          </p:nvPr>
        </p:nvSpPr>
        <p:spPr/>
        <p:txBody>
          <a:bodyPr/>
          <a:lstStyle/>
          <a:p>
            <a:pPr>
              <a:defRPr/>
            </a:pPr>
            <a:fld id="{9C0C24EF-DB5C-4295-BF50-84BF846D7486}" type="slidenum">
              <a:rPr lang="en-US"/>
              <a:pPr>
                <a:defRPr/>
              </a:pPr>
              <a:t>18</a:t>
            </a:fld>
            <a:endParaRPr lang="en-US"/>
          </a:p>
        </p:txBody>
      </p:sp>
      <p:sp>
        <p:nvSpPr>
          <p:cNvPr id="57347" name="Title 1"/>
          <p:cNvSpPr>
            <a:spLocks noGrp="1"/>
          </p:cNvSpPr>
          <p:nvPr>
            <p:ph type="title"/>
          </p:nvPr>
        </p:nvSpPr>
        <p:spPr/>
        <p:txBody>
          <a:bodyPr>
            <a:normAutofit fontScale="90000"/>
          </a:bodyPr>
          <a:lstStyle/>
          <a:p>
            <a:pPr eaLnBrk="1" hangingPunct="1"/>
            <a:r>
              <a:rPr lang="en-US" b="1" smtClean="0"/>
              <a:t>How Can I Make the Best Use of My Learning Styles?</a:t>
            </a:r>
          </a:p>
        </p:txBody>
      </p:sp>
      <p:sp>
        <p:nvSpPr>
          <p:cNvPr id="57348" name="Content Placeholder 2"/>
          <p:cNvSpPr>
            <a:spLocks noGrp="1"/>
          </p:cNvSpPr>
          <p:nvPr>
            <p:ph idx="1"/>
          </p:nvPr>
        </p:nvSpPr>
        <p:spPr/>
        <p:txBody>
          <a:bodyPr/>
          <a:lstStyle/>
          <a:p>
            <a:pPr eaLnBrk="1" hangingPunct="1"/>
            <a:endParaRPr lang="en-US" smtClean="0"/>
          </a:p>
          <a:p>
            <a:pPr eaLnBrk="1" hangingPunct="1"/>
            <a:r>
              <a:rPr lang="en-US" smtClean="0"/>
              <a:t>Take a look at the suggestions for your preferred learning styles in the blue “</a:t>
            </a:r>
            <a:r>
              <a:rPr lang="en-US" b="1" u="sng" smtClean="0"/>
              <a:t>Effective Study Tips</a:t>
            </a:r>
            <a:r>
              <a:rPr lang="en-US" smtClean="0"/>
              <a:t>” pamphlet</a:t>
            </a:r>
          </a:p>
          <a:p>
            <a:pPr eaLnBrk="1" hangingPunct="1"/>
            <a:endParaRPr lang="en-US" smtClean="0"/>
          </a:p>
          <a:p>
            <a:pPr eaLnBrk="1" hangingPunct="1">
              <a:buFont typeface="Arial" charset="0"/>
              <a:buNone/>
            </a:pPr>
            <a:r>
              <a:rPr lang="en-US" sz="2400" i="1" smtClean="0"/>
              <a:t> 		</a:t>
            </a:r>
            <a:r>
              <a:rPr lang="en-US" sz="2400" b="1" i="1" smtClean="0"/>
              <a:t>Participant Workbook</a:t>
            </a:r>
            <a:r>
              <a:rPr lang="en-US" sz="2400" i="1" smtClean="0"/>
              <a:t>: Record your learning style  next to 	the title </a:t>
            </a:r>
            <a:r>
              <a:rPr lang="en-US" sz="2400" b="1" i="1" smtClean="0"/>
              <a:t>“Barsch Learning Style Inventory.”</a:t>
            </a:r>
          </a:p>
          <a:p>
            <a:pPr eaLnBrk="1" hangingPunct="1">
              <a:buFont typeface="Arial" charset="0"/>
              <a:buNone/>
            </a:pPr>
            <a:r>
              <a:rPr lang="en-US" sz="2400" i="1" smtClean="0"/>
              <a:t>		Place your Barsch Learning Style Inventory in the folder.</a:t>
            </a:r>
            <a:endParaRPr lang="en-US" sz="2400" smtClean="0"/>
          </a:p>
          <a:p>
            <a:pPr eaLnBrk="1" hangingPunct="1">
              <a:buFont typeface="Arial" charset="0"/>
              <a:buNone/>
            </a:pPr>
            <a:endParaRPr lang="en-US" smtClean="0"/>
          </a:p>
        </p:txBody>
      </p:sp>
      <p:sp>
        <p:nvSpPr>
          <p:cNvPr id="53255" name="Date Placeholder 6"/>
          <p:cNvSpPr>
            <a:spLocks noGrp="1"/>
          </p:cNvSpPr>
          <p:nvPr>
            <p:ph type="dt" sz="quarter" idx="10"/>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endParaRPr lang="en-US" dirty="0" smtClean="0">
              <a:solidFill>
                <a:srgbClr val="898989"/>
              </a:solidFill>
            </a:endParaRPr>
          </a:p>
        </p:txBody>
      </p:sp>
      <p:sp>
        <p:nvSpPr>
          <p:cNvPr id="57350" name="Footer Placeholder 5"/>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endParaRPr lang="en-US" smtClean="0">
              <a:solidFill>
                <a:srgbClr val="898989"/>
              </a:solidFill>
            </a:endParaRPr>
          </a:p>
        </p:txBody>
      </p:sp>
      <p:sp>
        <p:nvSpPr>
          <p:cNvPr id="11" name="Slide Number Placeholder 5"/>
          <p:cNvSpPr txBox="1">
            <a:spLocks noGrp="1"/>
          </p:cNvSpPr>
          <p:nvPr/>
        </p:nvSpPr>
        <p:spPr>
          <a:xfrm>
            <a:off x="6553200" y="6356350"/>
            <a:ext cx="2133600" cy="365125"/>
          </a:xfrm>
          <a:prstGeom prst="rect">
            <a:avLst/>
          </a:prstGeom>
          <a:noFill/>
        </p:spPr>
        <p:txBody>
          <a:bodyPr anchor="ctr"/>
          <a:lstStyle/>
          <a:p>
            <a:pPr algn="r" fontAlgn="auto">
              <a:spcBef>
                <a:spcPts val="0"/>
              </a:spcBef>
              <a:spcAft>
                <a:spcPts val="0"/>
              </a:spcAft>
              <a:defRPr/>
            </a:pPr>
            <a:fld id="{23DB1541-EA5A-4C1B-B7E3-83DFAB79B562}" type="slidenum">
              <a:rPr lang="en-US" sz="1200">
                <a:solidFill>
                  <a:prstClr val="black">
                    <a:tint val="75000"/>
                  </a:prstClr>
                </a:solidFill>
                <a:latin typeface="+mn-lt"/>
                <a:cs typeface="+mn-cs"/>
              </a:rPr>
              <a:pPr algn="r" fontAlgn="auto">
                <a:spcBef>
                  <a:spcPts val="0"/>
                </a:spcBef>
                <a:spcAft>
                  <a:spcPts val="0"/>
                </a:spcAft>
                <a:defRPr/>
              </a:pPr>
              <a:t>18</a:t>
            </a:fld>
            <a:endParaRPr lang="en-US" sz="1200">
              <a:solidFill>
                <a:prstClr val="black">
                  <a:tint val="75000"/>
                </a:prstClr>
              </a:solidFill>
              <a:latin typeface="+mn-lt"/>
              <a:cs typeface="+mn-cs"/>
            </a:endParaRPr>
          </a:p>
        </p:txBody>
      </p:sp>
      <p:sp>
        <p:nvSpPr>
          <p:cNvPr id="10" name="Slide Number Placeholder 5"/>
          <p:cNvSpPr txBox="1">
            <a:spLocks noGrp="1"/>
          </p:cNvSpPr>
          <p:nvPr/>
        </p:nvSpPr>
        <p:spPr bwMode="auto">
          <a:xfrm>
            <a:off x="6553200" y="6356350"/>
            <a:ext cx="2133600" cy="365125"/>
          </a:xfrm>
          <a:prstGeom prst="rect">
            <a:avLst/>
          </a:prstGeom>
          <a:noFill/>
          <a:ln>
            <a:miter lim="800000"/>
            <a:headEnd/>
            <a:tailEnd/>
          </a:ln>
        </p:spPr>
        <p:txBody>
          <a:bodyPr lIns="91436" tIns="45718" rIns="91436" bIns="45718" anchor="ctr"/>
          <a:lstStyle/>
          <a:p>
            <a:pPr algn="r" fontAlgn="auto">
              <a:spcBef>
                <a:spcPts val="0"/>
              </a:spcBef>
              <a:spcAft>
                <a:spcPts val="0"/>
              </a:spcAft>
              <a:defRPr/>
            </a:pPr>
            <a:fld id="{80A2A14C-3555-4640-9DAC-17183B12099D}" type="slidenum">
              <a:rPr lang="en-US" sz="1200">
                <a:solidFill>
                  <a:prstClr val="black">
                    <a:tint val="75000"/>
                  </a:prstClr>
                </a:solidFill>
                <a:latin typeface="+mn-lt"/>
                <a:cs typeface="+mn-cs"/>
              </a:rPr>
              <a:pPr algn="r" fontAlgn="auto">
                <a:spcBef>
                  <a:spcPts val="0"/>
                </a:spcBef>
                <a:spcAft>
                  <a:spcPts val="0"/>
                </a:spcAft>
                <a:defRPr/>
              </a:pPr>
              <a:t>18</a:t>
            </a:fld>
            <a:endParaRPr lang="en-US" sz="1200">
              <a:solidFill>
                <a:prstClr val="black">
                  <a:tint val="75000"/>
                </a:prstClr>
              </a:solidFill>
              <a:latin typeface="+mn-lt"/>
              <a:cs typeface="+mn-cs"/>
            </a:endParaRPr>
          </a:p>
        </p:txBody>
      </p:sp>
      <p:sp>
        <p:nvSpPr>
          <p:cNvPr id="57353" name="Slide Number Placeholder 5"/>
          <p:cNvSpPr txBox="1">
            <a:spLocks noGrp="1"/>
          </p:cNvSpPr>
          <p:nvPr/>
        </p:nvSpPr>
        <p:spPr bwMode="auto">
          <a:xfrm>
            <a:off x="6553200" y="6356350"/>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6" tIns="45718" rIns="91436" bIns="45718" anchor="ct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r" eaLnBrk="1" hangingPunct="1"/>
            <a:fld id="{6A3C2783-8157-40F0-B55F-72579B6FFDF5}" type="slidenum">
              <a:rPr lang="en-US" sz="1200">
                <a:solidFill>
                  <a:srgbClr val="898989"/>
                </a:solidFill>
              </a:rPr>
              <a:pPr algn="r" eaLnBrk="1" hangingPunct="1"/>
              <a:t>18</a:t>
            </a:fld>
            <a:endParaRPr lang="en-US" sz="1200">
              <a:solidFill>
                <a:srgbClr val="898989"/>
              </a:solidFill>
            </a:endParaRPr>
          </a:p>
        </p:txBody>
      </p:sp>
      <p:sp>
        <p:nvSpPr>
          <p:cNvPr id="57354" name="Slide Number Placeholder 4"/>
          <p:cNvSpPr txBox="1">
            <a:spLocks noGrp="1"/>
          </p:cNvSpPr>
          <p:nvPr/>
        </p:nvSpPr>
        <p:spPr bwMode="auto">
          <a:xfrm>
            <a:off x="6553200" y="6356350"/>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6" tIns="45718" rIns="91436" bIns="45718" anchor="ct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r" eaLnBrk="1" hangingPunct="1"/>
            <a:fld id="{1ADB466C-42DE-4BD4-BAD7-907EBAC77C9C}" type="slidenum">
              <a:rPr lang="en-US" sz="1200">
                <a:solidFill>
                  <a:srgbClr val="898989"/>
                </a:solidFill>
              </a:rPr>
              <a:pPr algn="r" eaLnBrk="1" hangingPunct="1"/>
              <a:t>18</a:t>
            </a:fld>
            <a:endParaRPr lang="en-US" sz="1200">
              <a:solidFill>
                <a:srgbClr val="898989"/>
              </a:solidFill>
            </a:endParaRPr>
          </a:p>
        </p:txBody>
      </p:sp>
      <p:pic>
        <p:nvPicPr>
          <p:cNvPr id="57355" name="Picture 9" descr="MC900014199[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flipH="1" flipV="1">
            <a:off x="304800" y="4649788"/>
            <a:ext cx="76200" cy="74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7356" name="Picture 9" descr="A soda can inscribed with a letter S." title="Soda can"/>
          <p:cNvPicPr>
            <a:picLocks noChangeAspect="1" noChangeArrowheads="1"/>
          </p:cNvPicPr>
          <p:nvPr/>
        </p:nvPicPr>
        <p:blipFill>
          <a:blip r:embed="rId4"/>
          <a:srcRect/>
          <a:stretch>
            <a:fillRect/>
          </a:stretch>
        </p:blipFill>
        <p:spPr bwMode="auto">
          <a:xfrm>
            <a:off x="533400" y="4419600"/>
            <a:ext cx="820738"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2438513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Slide Number Placeholder 5"/>
          <p:cNvSpPr>
            <a:spLocks noGrp="1"/>
          </p:cNvSpPr>
          <p:nvPr>
            <p:ph type="sldNum" sz="quarter" idx="12"/>
          </p:nvPr>
        </p:nvSpPr>
        <p:spPr/>
        <p:txBody>
          <a:bodyPr/>
          <a:lstStyle/>
          <a:p>
            <a:pPr>
              <a:defRPr/>
            </a:pPr>
            <a:fld id="{C63DFA8A-54E3-4E20-8417-C0BF54A6F6A4}" type="slidenum">
              <a:rPr lang="en-US"/>
              <a:pPr>
                <a:defRPr/>
              </a:pPr>
              <a:t>19</a:t>
            </a:fld>
            <a:endParaRPr lang="en-US"/>
          </a:p>
        </p:txBody>
      </p:sp>
      <p:sp>
        <p:nvSpPr>
          <p:cNvPr id="58371" name="Title 1"/>
          <p:cNvSpPr>
            <a:spLocks noGrp="1"/>
          </p:cNvSpPr>
          <p:nvPr>
            <p:ph type="title"/>
          </p:nvPr>
        </p:nvSpPr>
        <p:spPr>
          <a:xfrm>
            <a:off x="457200" y="0"/>
            <a:ext cx="8229600" cy="990600"/>
          </a:xfrm>
        </p:spPr>
        <p:txBody>
          <a:bodyPr/>
          <a:lstStyle/>
          <a:p>
            <a:r>
              <a:rPr lang="en-US" b="1" smtClean="0"/>
              <a:t>Learning Styles Game </a:t>
            </a:r>
          </a:p>
        </p:txBody>
      </p:sp>
      <p:sp>
        <p:nvSpPr>
          <p:cNvPr id="58372" name="Content Placeholder 2"/>
          <p:cNvSpPr>
            <a:spLocks noGrp="1"/>
          </p:cNvSpPr>
          <p:nvPr>
            <p:ph idx="1"/>
          </p:nvPr>
        </p:nvSpPr>
        <p:spPr>
          <a:xfrm>
            <a:off x="457200" y="990600"/>
            <a:ext cx="8229600" cy="5410200"/>
          </a:xfrm>
        </p:spPr>
        <p:txBody>
          <a:bodyPr/>
          <a:lstStyle/>
          <a:p>
            <a:endParaRPr lang="en-US" sz="1200" smtClean="0"/>
          </a:p>
          <a:p>
            <a:r>
              <a:rPr lang="en-US" sz="2800" smtClean="0"/>
              <a:t>Scenario: Jane Is having difficulty learning about ____________________. </a:t>
            </a:r>
          </a:p>
          <a:p>
            <a:r>
              <a:rPr lang="en-US" sz="2800" smtClean="0"/>
              <a:t>She has just discovered that she is a _____________ learner and wants to use her learning style to help her understand the material.</a:t>
            </a:r>
          </a:p>
          <a:p>
            <a:r>
              <a:rPr lang="en-US" sz="2800" smtClean="0"/>
              <a:t> What could Jane do to make learning the material easier for her?</a:t>
            </a:r>
          </a:p>
          <a:p>
            <a:r>
              <a:rPr lang="en-US" sz="2800" smtClean="0"/>
              <a:t> Brainstorm some activities that would help Jane learn more efficiently.</a:t>
            </a:r>
          </a:p>
          <a:p>
            <a:r>
              <a:rPr lang="en-US" sz="2800" smtClean="0"/>
              <a:t>Choose and develop one activity to share with the group.</a:t>
            </a:r>
          </a:p>
          <a:p>
            <a:endParaRPr lang="en-US" sz="2800" smtClean="0"/>
          </a:p>
        </p:txBody>
      </p:sp>
      <p:sp>
        <p:nvSpPr>
          <p:cNvPr id="54277" name="Date Placeholder 3"/>
          <p:cNvSpPr>
            <a:spLocks noGrp="1"/>
          </p:cNvSpPr>
          <p:nvPr>
            <p:ph type="dt" sz="quarter" idx="10"/>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endParaRPr lang="en-US" dirty="0" smtClean="0">
              <a:solidFill>
                <a:srgbClr val="898989"/>
              </a:solidFill>
            </a:endParaRPr>
          </a:p>
        </p:txBody>
      </p:sp>
      <p:sp>
        <p:nvSpPr>
          <p:cNvPr id="58374" name="Footer Placeholder 4"/>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endParaRPr lang="en-US" smtClean="0">
              <a:solidFill>
                <a:srgbClr val="898989"/>
              </a:solidFill>
            </a:endParaRPr>
          </a:p>
        </p:txBody>
      </p:sp>
      <p:sp>
        <p:nvSpPr>
          <p:cNvPr id="10" name="Slide Number Placeholder 5"/>
          <p:cNvSpPr txBox="1">
            <a:spLocks noGrp="1"/>
          </p:cNvSpPr>
          <p:nvPr/>
        </p:nvSpPr>
        <p:spPr>
          <a:xfrm>
            <a:off x="6553200" y="6356350"/>
            <a:ext cx="2133600" cy="365125"/>
          </a:xfrm>
          <a:prstGeom prst="rect">
            <a:avLst/>
          </a:prstGeom>
          <a:noFill/>
        </p:spPr>
        <p:txBody>
          <a:bodyPr anchor="ctr"/>
          <a:lstStyle/>
          <a:p>
            <a:pPr algn="r" fontAlgn="auto">
              <a:spcBef>
                <a:spcPts val="0"/>
              </a:spcBef>
              <a:spcAft>
                <a:spcPts val="0"/>
              </a:spcAft>
              <a:defRPr/>
            </a:pPr>
            <a:fld id="{F5F2854A-4CDC-4162-9A68-ADCA6C7083E9}" type="slidenum">
              <a:rPr lang="en-US" sz="1200">
                <a:solidFill>
                  <a:prstClr val="black">
                    <a:tint val="75000"/>
                  </a:prstClr>
                </a:solidFill>
                <a:latin typeface="+mn-lt"/>
                <a:cs typeface="+mn-cs"/>
              </a:rPr>
              <a:pPr algn="r" fontAlgn="auto">
                <a:spcBef>
                  <a:spcPts val="0"/>
                </a:spcBef>
                <a:spcAft>
                  <a:spcPts val="0"/>
                </a:spcAft>
                <a:defRPr/>
              </a:pPr>
              <a:t>19</a:t>
            </a:fld>
            <a:endParaRPr lang="en-US" sz="1200">
              <a:solidFill>
                <a:prstClr val="black">
                  <a:tint val="75000"/>
                </a:prstClr>
              </a:solidFill>
              <a:latin typeface="+mn-lt"/>
              <a:cs typeface="+mn-cs"/>
            </a:endParaRPr>
          </a:p>
        </p:txBody>
      </p:sp>
      <p:sp>
        <p:nvSpPr>
          <p:cNvPr id="9" name="Slide Number Placeholder 5"/>
          <p:cNvSpPr txBox="1">
            <a:spLocks noGrp="1"/>
          </p:cNvSpPr>
          <p:nvPr/>
        </p:nvSpPr>
        <p:spPr bwMode="auto">
          <a:xfrm>
            <a:off x="6553200" y="6356350"/>
            <a:ext cx="2133600" cy="365125"/>
          </a:xfrm>
          <a:prstGeom prst="rect">
            <a:avLst/>
          </a:prstGeom>
          <a:noFill/>
          <a:ln>
            <a:miter lim="800000"/>
            <a:headEnd/>
            <a:tailEnd/>
          </a:ln>
        </p:spPr>
        <p:txBody>
          <a:bodyPr lIns="91436" tIns="45718" rIns="91436" bIns="45718" anchor="ctr"/>
          <a:lstStyle/>
          <a:p>
            <a:pPr algn="r" fontAlgn="auto">
              <a:spcBef>
                <a:spcPts val="0"/>
              </a:spcBef>
              <a:spcAft>
                <a:spcPts val="0"/>
              </a:spcAft>
              <a:defRPr/>
            </a:pPr>
            <a:fld id="{6583D071-BD34-4013-9F71-64AA50A5A877}" type="slidenum">
              <a:rPr lang="en-US" sz="1200">
                <a:solidFill>
                  <a:prstClr val="black">
                    <a:tint val="75000"/>
                  </a:prstClr>
                </a:solidFill>
                <a:latin typeface="+mn-lt"/>
                <a:cs typeface="+mn-cs"/>
              </a:rPr>
              <a:pPr algn="r" fontAlgn="auto">
                <a:spcBef>
                  <a:spcPts val="0"/>
                </a:spcBef>
                <a:spcAft>
                  <a:spcPts val="0"/>
                </a:spcAft>
                <a:defRPr/>
              </a:pPr>
              <a:t>19</a:t>
            </a:fld>
            <a:endParaRPr lang="en-US" sz="1200">
              <a:solidFill>
                <a:prstClr val="black">
                  <a:tint val="75000"/>
                </a:prstClr>
              </a:solidFill>
              <a:latin typeface="+mn-lt"/>
              <a:cs typeface="+mn-cs"/>
            </a:endParaRPr>
          </a:p>
        </p:txBody>
      </p:sp>
      <p:sp>
        <p:nvSpPr>
          <p:cNvPr id="58377" name="Slide Number Placeholder 5"/>
          <p:cNvSpPr txBox="1">
            <a:spLocks noGrp="1"/>
          </p:cNvSpPr>
          <p:nvPr/>
        </p:nvSpPr>
        <p:spPr bwMode="auto">
          <a:xfrm>
            <a:off x="6553200" y="6356350"/>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6" tIns="45718" rIns="91436" bIns="45718" anchor="ct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r" eaLnBrk="1" hangingPunct="1"/>
            <a:fld id="{3C5BB3FE-9323-4DEB-80CC-205EF3EE542A}" type="slidenum">
              <a:rPr lang="en-US" sz="1200">
                <a:solidFill>
                  <a:srgbClr val="898989"/>
                </a:solidFill>
              </a:rPr>
              <a:pPr algn="r" eaLnBrk="1" hangingPunct="1"/>
              <a:t>19</a:t>
            </a:fld>
            <a:endParaRPr lang="en-US" sz="1200">
              <a:solidFill>
                <a:srgbClr val="898989"/>
              </a:solidFill>
            </a:endParaRPr>
          </a:p>
        </p:txBody>
      </p:sp>
      <p:sp>
        <p:nvSpPr>
          <p:cNvPr id="58378" name="Slide Number Placeholder 5"/>
          <p:cNvSpPr txBox="1">
            <a:spLocks noGrp="1"/>
          </p:cNvSpPr>
          <p:nvPr/>
        </p:nvSpPr>
        <p:spPr bwMode="auto">
          <a:xfrm>
            <a:off x="6553200" y="6356350"/>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6" tIns="45718" rIns="91436" bIns="45718" anchor="ct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r" eaLnBrk="1" hangingPunct="1"/>
            <a:fld id="{A8C8FFF7-997C-439F-BE03-C8CD327216F4}" type="slidenum">
              <a:rPr lang="en-US" sz="1200">
                <a:solidFill>
                  <a:srgbClr val="898989"/>
                </a:solidFill>
              </a:rPr>
              <a:pPr algn="r" eaLnBrk="1" hangingPunct="1"/>
              <a:t>19</a:t>
            </a:fld>
            <a:endParaRPr lang="en-US" sz="1200">
              <a:solidFill>
                <a:srgbClr val="898989"/>
              </a:solidFill>
            </a:endParaRPr>
          </a:p>
        </p:txBody>
      </p:sp>
      <p:pic>
        <p:nvPicPr>
          <p:cNvPr id="58379" name="Picture 2" title="Sun Icon"/>
          <p:cNvPicPr>
            <a:picLocks noChangeAspect="1" noChangeArrowheads="1"/>
          </p:cNvPicPr>
          <p:nvPr/>
        </p:nvPicPr>
        <p:blipFill>
          <a:blip r:embed="rId3"/>
          <a:srcRect/>
          <a:stretch>
            <a:fillRect/>
          </a:stretch>
        </p:blipFill>
        <p:spPr bwMode="auto">
          <a:xfrm>
            <a:off x="457200" y="304800"/>
            <a:ext cx="723900" cy="723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8369893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itle 13"/>
          <p:cNvSpPr>
            <a:spLocks noGrp="1"/>
          </p:cNvSpPr>
          <p:nvPr>
            <p:ph type="ctrTitle"/>
          </p:nvPr>
        </p:nvSpPr>
        <p:spPr>
          <a:xfrm>
            <a:off x="-304800" y="60325"/>
            <a:ext cx="7772400" cy="1470025"/>
          </a:xfrm>
        </p:spPr>
        <p:txBody>
          <a:bodyPr/>
          <a:lstStyle/>
          <a:p>
            <a:r>
              <a:rPr lang="en-US" sz="3200" b="1" smtClean="0"/>
              <a:t>How do I learn best?</a:t>
            </a:r>
          </a:p>
        </p:txBody>
      </p:sp>
      <p:sp>
        <p:nvSpPr>
          <p:cNvPr id="40963" name="Subtitle 14"/>
          <p:cNvSpPr>
            <a:spLocks noGrp="1"/>
          </p:cNvSpPr>
          <p:nvPr>
            <p:ph type="subTitle" idx="1"/>
          </p:nvPr>
        </p:nvSpPr>
        <p:spPr>
          <a:xfrm>
            <a:off x="866775" y="5654675"/>
            <a:ext cx="7596188" cy="974725"/>
          </a:xfrm>
        </p:spPr>
        <p:txBody>
          <a:bodyPr/>
          <a:lstStyle/>
          <a:p>
            <a:r>
              <a:rPr lang="en-US" smtClean="0">
                <a:solidFill>
                  <a:schemeClr val="tx1"/>
                </a:solidFill>
              </a:rPr>
              <a:t>And why is it important to know?</a:t>
            </a:r>
          </a:p>
        </p:txBody>
      </p:sp>
      <p:sp>
        <p:nvSpPr>
          <p:cNvPr id="4" name="Slide Number Placeholder 3"/>
          <p:cNvSpPr>
            <a:spLocks noGrp="1"/>
          </p:cNvSpPr>
          <p:nvPr>
            <p:ph type="sldNum" sz="quarter" idx="12"/>
          </p:nvPr>
        </p:nvSpPr>
        <p:spPr/>
        <p:txBody>
          <a:bodyPr/>
          <a:lstStyle/>
          <a:p>
            <a:pPr>
              <a:defRPr/>
            </a:pPr>
            <a:fld id="{3080847E-4854-47B1-99FA-FE86F26F1A31}" type="slidenum">
              <a:rPr lang="en-US" smtClean="0"/>
              <a:pPr>
                <a:defRPr/>
              </a:pPr>
              <a:t>2</a:t>
            </a:fld>
            <a:endParaRPr lang="en-US"/>
          </a:p>
        </p:txBody>
      </p:sp>
      <p:sp>
        <p:nvSpPr>
          <p:cNvPr id="5" name="Slide Number Placeholder 5" descr="A soda can inscribed with a letter S." title="Soda can"/>
          <p:cNvSpPr txBox="1">
            <a:spLocks/>
          </p:cNvSpPr>
          <p:nvPr/>
        </p:nvSpPr>
        <p:spPr>
          <a:xfrm>
            <a:off x="6553200" y="6356350"/>
            <a:ext cx="2133600" cy="365125"/>
          </a:xfrm>
          <a:prstGeom prst="rect">
            <a:avLst/>
          </a:prstGeom>
        </p:spPr>
        <p:txBody>
          <a:bodyPr anchor="ctr"/>
          <a:lstStyle>
            <a:defPPr>
              <a:defRPr lang="en-US"/>
            </a:defPPr>
            <a:lvl1pPr algn="r" rtl="0" fontAlgn="auto">
              <a:spcBef>
                <a:spcPts val="0"/>
              </a:spcBef>
              <a:spcAft>
                <a:spcPts val="0"/>
              </a:spcAft>
              <a:defRPr sz="1200" kern="1200">
                <a:solidFill>
                  <a:prstClr val="black">
                    <a:tint val="75000"/>
                  </a:prstClr>
                </a:solidFill>
                <a:latin typeface="+mn-lt"/>
                <a:ea typeface="+mn-ea"/>
                <a:cs typeface="+mn-cs"/>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a:lstStyle>
          <a:p>
            <a:pPr>
              <a:defRPr/>
            </a:pPr>
            <a:fld id="{E9F6FF5C-71E3-49B6-B575-C791323B2C6B}" type="slidenum">
              <a:rPr lang="en-US" smtClean="0"/>
              <a:pPr>
                <a:defRPr/>
              </a:pPr>
              <a:t>2</a:t>
            </a:fld>
            <a:endParaRPr lang="en-US"/>
          </a:p>
        </p:txBody>
      </p:sp>
      <p:sp>
        <p:nvSpPr>
          <p:cNvPr id="6" name="Slide Number Placeholder 5" descr="A soda can inscribed with a letter S." title="Soda can"/>
          <p:cNvSpPr txBox="1">
            <a:spLocks noGrp="1"/>
          </p:cNvSpPr>
          <p:nvPr/>
        </p:nvSpPr>
        <p:spPr>
          <a:xfrm>
            <a:off x="6553200" y="6356350"/>
            <a:ext cx="2133600" cy="365125"/>
          </a:xfrm>
          <a:prstGeom prst="rect">
            <a:avLst/>
          </a:prstGeom>
          <a:noFill/>
        </p:spPr>
        <p:txBody>
          <a:bodyPr anchor="ctr"/>
          <a:lstStyle/>
          <a:p>
            <a:pPr algn="r" fontAlgn="auto">
              <a:spcBef>
                <a:spcPts val="0"/>
              </a:spcBef>
              <a:spcAft>
                <a:spcPts val="0"/>
              </a:spcAft>
              <a:defRPr/>
            </a:pPr>
            <a:fld id="{19887102-5898-4273-9A55-ACFF6D08CC9E}" type="slidenum">
              <a:rPr lang="en-US" sz="1200">
                <a:solidFill>
                  <a:prstClr val="black">
                    <a:tint val="75000"/>
                  </a:prstClr>
                </a:solidFill>
                <a:latin typeface="+mn-lt"/>
                <a:cs typeface="+mn-cs"/>
              </a:rPr>
              <a:pPr algn="r" fontAlgn="auto">
                <a:spcBef>
                  <a:spcPts val="0"/>
                </a:spcBef>
                <a:spcAft>
                  <a:spcPts val="0"/>
                </a:spcAft>
                <a:defRPr/>
              </a:pPr>
              <a:t>2</a:t>
            </a:fld>
            <a:endParaRPr lang="en-US" sz="1200">
              <a:solidFill>
                <a:prstClr val="black">
                  <a:tint val="75000"/>
                </a:prstClr>
              </a:solidFill>
              <a:latin typeface="+mn-lt"/>
              <a:cs typeface="+mn-cs"/>
            </a:endParaRPr>
          </a:p>
        </p:txBody>
      </p:sp>
      <p:sp>
        <p:nvSpPr>
          <p:cNvPr id="7" name="Slide Number Placeholder 5" descr="A soda can inscribed with a letter S." title="Soda can"/>
          <p:cNvSpPr txBox="1">
            <a:spLocks noGrp="1"/>
          </p:cNvSpPr>
          <p:nvPr/>
        </p:nvSpPr>
        <p:spPr bwMode="auto">
          <a:xfrm>
            <a:off x="6553200" y="6356350"/>
            <a:ext cx="2133600" cy="365125"/>
          </a:xfrm>
          <a:prstGeom prst="rect">
            <a:avLst/>
          </a:prstGeom>
          <a:noFill/>
          <a:ln>
            <a:miter lim="800000"/>
            <a:headEnd/>
            <a:tailEnd/>
          </a:ln>
        </p:spPr>
        <p:txBody>
          <a:bodyPr lIns="91436" tIns="45718" rIns="91436" bIns="45718" anchor="ctr"/>
          <a:lstStyle/>
          <a:p>
            <a:pPr algn="r" fontAlgn="auto">
              <a:spcBef>
                <a:spcPts val="0"/>
              </a:spcBef>
              <a:spcAft>
                <a:spcPts val="0"/>
              </a:spcAft>
              <a:defRPr/>
            </a:pPr>
            <a:fld id="{C43870E6-7FEA-4C09-B4F8-B5907CF84792}" type="slidenum">
              <a:rPr lang="en-US" sz="1200">
                <a:solidFill>
                  <a:prstClr val="black">
                    <a:tint val="75000"/>
                  </a:prstClr>
                </a:solidFill>
                <a:latin typeface="+mn-lt"/>
                <a:cs typeface="+mn-cs"/>
              </a:rPr>
              <a:pPr algn="r" fontAlgn="auto">
                <a:spcBef>
                  <a:spcPts val="0"/>
                </a:spcBef>
                <a:spcAft>
                  <a:spcPts val="0"/>
                </a:spcAft>
                <a:defRPr/>
              </a:pPr>
              <a:t>2</a:t>
            </a:fld>
            <a:endParaRPr lang="en-US" sz="1200">
              <a:solidFill>
                <a:prstClr val="black">
                  <a:tint val="75000"/>
                </a:prstClr>
              </a:solidFill>
              <a:latin typeface="+mn-lt"/>
              <a:cs typeface="+mn-cs"/>
            </a:endParaRPr>
          </a:p>
        </p:txBody>
      </p:sp>
      <p:sp>
        <p:nvSpPr>
          <p:cNvPr id="8" name="Slide Number Placeholder 5" descr="A soda can inscribed with a letter S." title="Soda can"/>
          <p:cNvSpPr txBox="1">
            <a:spLocks noGrp="1"/>
          </p:cNvSpPr>
          <p:nvPr/>
        </p:nvSpPr>
        <p:spPr bwMode="auto">
          <a:xfrm>
            <a:off x="6553200" y="6356350"/>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6" tIns="45718" rIns="91436" bIns="45718" anchor="ct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r" eaLnBrk="1" hangingPunct="1">
              <a:defRPr/>
            </a:pPr>
            <a:fld id="{EB0D5D91-82D3-43EB-8292-22937F79F787}" type="slidenum">
              <a:rPr lang="en-US" sz="1200" smtClean="0">
                <a:solidFill>
                  <a:srgbClr val="898989"/>
                </a:solidFill>
              </a:rPr>
              <a:pPr algn="r" eaLnBrk="1" hangingPunct="1">
                <a:defRPr/>
              </a:pPr>
              <a:t>2</a:t>
            </a:fld>
            <a:endParaRPr lang="en-US" sz="1200" smtClean="0">
              <a:solidFill>
                <a:srgbClr val="898989"/>
              </a:solidFill>
            </a:endParaRPr>
          </a:p>
        </p:txBody>
      </p:sp>
      <p:sp>
        <p:nvSpPr>
          <p:cNvPr id="11" name="Slide Number Placeholder 5" descr="A soda can inscribed with a letter S." title="Soda can"/>
          <p:cNvSpPr txBox="1">
            <a:spLocks noGrp="1"/>
          </p:cNvSpPr>
          <p:nvPr/>
        </p:nvSpPr>
        <p:spPr bwMode="auto">
          <a:xfrm>
            <a:off x="6553200" y="6356350"/>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6" tIns="45718" rIns="91436" bIns="45718" anchor="ct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r" eaLnBrk="1" hangingPunct="1">
              <a:defRPr/>
            </a:pPr>
            <a:fld id="{7FBF7D95-894F-4720-B763-EBEFFA14AD26}" type="slidenum">
              <a:rPr lang="en-US" sz="1200" smtClean="0">
                <a:solidFill>
                  <a:srgbClr val="898989"/>
                </a:solidFill>
              </a:rPr>
              <a:pPr algn="r" eaLnBrk="1" hangingPunct="1">
                <a:defRPr/>
              </a:pPr>
              <a:t>2</a:t>
            </a:fld>
            <a:endParaRPr lang="en-US" sz="1200" smtClean="0">
              <a:solidFill>
                <a:srgbClr val="898989"/>
              </a:solidFill>
            </a:endParaRPr>
          </a:p>
        </p:txBody>
      </p:sp>
      <p:pic>
        <p:nvPicPr>
          <p:cNvPr id="12" name="Picture 8" descr="A photogrpah of a group of students studying in a group in the background, while a single student with a laptop studies in the foreground. The group of students sit in chairs, with several at a desk, while the solitary student sits cross-legged on top of his desk. " title="Students studying"/>
          <p:cNvPicPr>
            <a:picLocks noChangeAspect="1" noChangeArrowheads="1"/>
          </p:cNvPicPr>
          <p:nvPr/>
        </p:nvPicPr>
        <p:blipFill>
          <a:blip r:embed="rId3"/>
          <a:srcRect/>
          <a:stretch>
            <a:fillRect/>
          </a:stretch>
        </p:blipFill>
        <p:spPr bwMode="auto">
          <a:xfrm>
            <a:off x="1481138" y="1295400"/>
            <a:ext cx="6367462"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10" descr="A soda can inscribed with a letter S." title="Soda can"/>
          <p:cNvPicPr>
            <a:picLocks noChangeAspect="1" noChangeArrowheads="1"/>
          </p:cNvPicPr>
          <p:nvPr/>
        </p:nvPicPr>
        <p:blipFill>
          <a:blip r:embed="rId4"/>
          <a:srcRect/>
          <a:stretch>
            <a:fillRect/>
          </a:stretch>
        </p:blipFill>
        <p:spPr bwMode="auto">
          <a:xfrm>
            <a:off x="304800" y="228600"/>
            <a:ext cx="1112838" cy="144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7686680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lide Number Placeholder 5"/>
          <p:cNvSpPr>
            <a:spLocks noGrp="1"/>
          </p:cNvSpPr>
          <p:nvPr>
            <p:ph type="sldNum" sz="quarter" idx="12"/>
          </p:nvPr>
        </p:nvSpPr>
        <p:spPr/>
        <p:txBody>
          <a:bodyPr/>
          <a:lstStyle/>
          <a:p>
            <a:pPr>
              <a:defRPr/>
            </a:pPr>
            <a:fld id="{096E6836-3501-4FB9-B3C2-E8353A266930}" type="slidenum">
              <a:rPr lang="en-US"/>
              <a:pPr>
                <a:defRPr/>
              </a:pPr>
              <a:t>3</a:t>
            </a:fld>
            <a:endParaRPr lang="en-US"/>
          </a:p>
        </p:txBody>
      </p:sp>
      <p:sp>
        <p:nvSpPr>
          <p:cNvPr id="41987" name="Title 1"/>
          <p:cNvSpPr>
            <a:spLocks noGrp="1"/>
          </p:cNvSpPr>
          <p:nvPr>
            <p:ph type="title"/>
          </p:nvPr>
        </p:nvSpPr>
        <p:spPr/>
        <p:txBody>
          <a:bodyPr/>
          <a:lstStyle/>
          <a:p>
            <a:pPr eaLnBrk="1" hangingPunct="1"/>
            <a:r>
              <a:rPr lang="en-US" b="1" smtClean="0"/>
              <a:t>By Seeing?</a:t>
            </a:r>
          </a:p>
        </p:txBody>
      </p:sp>
      <p:pic>
        <p:nvPicPr>
          <p:cNvPr id="41988" name="Picture 2" descr="A yellow smiley-face with one eye closed and the other magnified by a magnifying glass its hand is holding. Two lines of three pink dots each radiates off of the glass, indicating action of some kind." title="Face with a magnifying glass"/>
          <p:cNvPicPr>
            <a:picLocks noGrp="1" noChangeAspect="1" noChangeArrowheads="1"/>
          </p:cNvPicPr>
          <p:nvPr>
            <p:ph idx="1"/>
          </p:nvPr>
        </p:nvPicPr>
        <p:blipFill>
          <a:blip r:embed="rId3"/>
          <a:srcRect/>
          <a:stretch>
            <a:fillRect/>
          </a:stretch>
        </p:blipFill>
        <p:spPr>
          <a:xfrm>
            <a:off x="3644900" y="3030538"/>
            <a:ext cx="1854200" cy="1666875"/>
          </a:xfrm>
        </p:spPr>
      </p:pic>
      <p:sp>
        <p:nvSpPr>
          <p:cNvPr id="37895" name="Date Placeholder 6"/>
          <p:cNvSpPr>
            <a:spLocks noGrp="1"/>
          </p:cNvSpPr>
          <p:nvPr>
            <p:ph type="dt" sz="quarter" idx="10"/>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endParaRPr lang="en-US" dirty="0" smtClean="0">
              <a:solidFill>
                <a:srgbClr val="898989"/>
              </a:solidFill>
            </a:endParaRPr>
          </a:p>
        </p:txBody>
      </p:sp>
      <p:sp>
        <p:nvSpPr>
          <p:cNvPr id="41990" name="Footer Placeholder 5"/>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endParaRPr lang="en-US" smtClean="0">
              <a:solidFill>
                <a:srgbClr val="898989"/>
              </a:solidFill>
            </a:endParaRPr>
          </a:p>
        </p:txBody>
      </p:sp>
      <p:sp>
        <p:nvSpPr>
          <p:cNvPr id="9" name="Slide Number Placeholder 5"/>
          <p:cNvSpPr txBox="1">
            <a:spLocks noGrp="1"/>
          </p:cNvSpPr>
          <p:nvPr/>
        </p:nvSpPr>
        <p:spPr>
          <a:xfrm>
            <a:off x="6553200" y="6356350"/>
            <a:ext cx="2133600" cy="365125"/>
          </a:xfrm>
          <a:prstGeom prst="rect">
            <a:avLst/>
          </a:prstGeom>
          <a:noFill/>
        </p:spPr>
        <p:txBody>
          <a:bodyPr anchor="ctr"/>
          <a:lstStyle/>
          <a:p>
            <a:pPr algn="r" fontAlgn="auto">
              <a:spcBef>
                <a:spcPts val="0"/>
              </a:spcBef>
              <a:spcAft>
                <a:spcPts val="0"/>
              </a:spcAft>
              <a:defRPr/>
            </a:pPr>
            <a:fld id="{88ACE3FA-938E-4CF8-A48B-10CFF3412C67}" type="slidenum">
              <a:rPr lang="en-US" sz="1200">
                <a:solidFill>
                  <a:prstClr val="black">
                    <a:tint val="75000"/>
                  </a:prstClr>
                </a:solidFill>
                <a:latin typeface="+mn-lt"/>
                <a:cs typeface="+mn-cs"/>
              </a:rPr>
              <a:pPr algn="r" fontAlgn="auto">
                <a:spcBef>
                  <a:spcPts val="0"/>
                </a:spcBef>
                <a:spcAft>
                  <a:spcPts val="0"/>
                </a:spcAft>
                <a:defRPr/>
              </a:pPr>
              <a:t>3</a:t>
            </a:fld>
            <a:endParaRPr lang="en-US" sz="1200">
              <a:solidFill>
                <a:prstClr val="black">
                  <a:tint val="75000"/>
                </a:prstClr>
              </a:solidFill>
              <a:latin typeface="+mn-lt"/>
              <a:cs typeface="+mn-cs"/>
            </a:endParaRPr>
          </a:p>
        </p:txBody>
      </p:sp>
      <p:sp>
        <p:nvSpPr>
          <p:cNvPr id="8" name="Slide Number Placeholder 5"/>
          <p:cNvSpPr txBox="1">
            <a:spLocks noGrp="1"/>
          </p:cNvSpPr>
          <p:nvPr/>
        </p:nvSpPr>
        <p:spPr bwMode="auto">
          <a:xfrm>
            <a:off x="6553200" y="6356350"/>
            <a:ext cx="2133600" cy="365125"/>
          </a:xfrm>
          <a:prstGeom prst="rect">
            <a:avLst/>
          </a:prstGeom>
          <a:noFill/>
          <a:ln>
            <a:miter lim="800000"/>
            <a:headEnd/>
            <a:tailEnd/>
          </a:ln>
        </p:spPr>
        <p:txBody>
          <a:bodyPr lIns="91436" tIns="45718" rIns="91436" bIns="45718" anchor="ctr"/>
          <a:lstStyle/>
          <a:p>
            <a:pPr algn="r" fontAlgn="auto">
              <a:spcBef>
                <a:spcPts val="0"/>
              </a:spcBef>
              <a:spcAft>
                <a:spcPts val="0"/>
              </a:spcAft>
              <a:defRPr/>
            </a:pPr>
            <a:fld id="{2FAE4791-1296-42C0-B1F7-D48B53786452}" type="slidenum">
              <a:rPr lang="en-US" sz="1200">
                <a:solidFill>
                  <a:prstClr val="black">
                    <a:tint val="75000"/>
                  </a:prstClr>
                </a:solidFill>
                <a:latin typeface="+mn-lt"/>
                <a:cs typeface="+mn-cs"/>
              </a:rPr>
              <a:pPr algn="r" fontAlgn="auto">
                <a:spcBef>
                  <a:spcPts val="0"/>
                </a:spcBef>
                <a:spcAft>
                  <a:spcPts val="0"/>
                </a:spcAft>
                <a:defRPr/>
              </a:pPr>
              <a:t>3</a:t>
            </a:fld>
            <a:endParaRPr lang="en-US" sz="1200">
              <a:solidFill>
                <a:prstClr val="black">
                  <a:tint val="75000"/>
                </a:prstClr>
              </a:solidFill>
              <a:latin typeface="+mn-lt"/>
              <a:cs typeface="+mn-cs"/>
            </a:endParaRPr>
          </a:p>
        </p:txBody>
      </p:sp>
      <p:sp>
        <p:nvSpPr>
          <p:cNvPr id="41993" name="Slide Number Placeholder 5"/>
          <p:cNvSpPr txBox="1">
            <a:spLocks noGrp="1"/>
          </p:cNvSpPr>
          <p:nvPr/>
        </p:nvSpPr>
        <p:spPr bwMode="auto">
          <a:xfrm>
            <a:off x="6553200" y="6356350"/>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6" tIns="45718" rIns="91436" bIns="45718" anchor="ct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r" eaLnBrk="1" hangingPunct="1"/>
            <a:fld id="{7C2CEFC2-AF3B-46E7-ACD8-52923A2D9209}" type="slidenum">
              <a:rPr lang="en-US" sz="1200">
                <a:solidFill>
                  <a:srgbClr val="898989"/>
                </a:solidFill>
              </a:rPr>
              <a:pPr algn="r" eaLnBrk="1" hangingPunct="1"/>
              <a:t>3</a:t>
            </a:fld>
            <a:endParaRPr lang="en-US" sz="1200">
              <a:solidFill>
                <a:srgbClr val="898989"/>
              </a:solidFill>
            </a:endParaRPr>
          </a:p>
        </p:txBody>
      </p:sp>
      <p:sp>
        <p:nvSpPr>
          <p:cNvPr id="41994" name="Slide Number Placeholder 4"/>
          <p:cNvSpPr txBox="1">
            <a:spLocks noGrp="1"/>
          </p:cNvSpPr>
          <p:nvPr/>
        </p:nvSpPr>
        <p:spPr bwMode="auto">
          <a:xfrm>
            <a:off x="6553200" y="6356350"/>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6" tIns="45718" rIns="91436" bIns="45718" anchor="ct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r" eaLnBrk="1" hangingPunct="1"/>
            <a:fld id="{CCEDFD57-9304-4247-9419-B4F82303EDCA}" type="slidenum">
              <a:rPr lang="en-US" sz="1200">
                <a:solidFill>
                  <a:srgbClr val="898989"/>
                </a:solidFill>
              </a:rPr>
              <a:pPr algn="r" eaLnBrk="1" hangingPunct="1"/>
              <a:t>3</a:t>
            </a:fld>
            <a:endParaRPr lang="en-US" sz="1200">
              <a:solidFill>
                <a:srgbClr val="898989"/>
              </a:solidFill>
            </a:endParaRPr>
          </a:p>
        </p:txBody>
      </p:sp>
    </p:spTree>
    <p:extLst>
      <p:ext uri="{BB962C8B-B14F-4D97-AF65-F5344CB8AC3E}">
        <p14:creationId xmlns:p14="http://schemas.microsoft.com/office/powerpoint/2010/main" val="312886619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lide Number Placeholder 5"/>
          <p:cNvSpPr>
            <a:spLocks noGrp="1"/>
          </p:cNvSpPr>
          <p:nvPr>
            <p:ph type="sldNum" sz="quarter" idx="12"/>
          </p:nvPr>
        </p:nvSpPr>
        <p:spPr/>
        <p:txBody>
          <a:bodyPr/>
          <a:lstStyle/>
          <a:p>
            <a:pPr>
              <a:defRPr/>
            </a:pPr>
            <a:fld id="{A21922AA-40CC-48CF-962E-7B243EC5CB52}" type="slidenum">
              <a:rPr lang="en-US"/>
              <a:pPr>
                <a:defRPr/>
              </a:pPr>
              <a:t>4</a:t>
            </a:fld>
            <a:endParaRPr lang="en-US"/>
          </a:p>
        </p:txBody>
      </p:sp>
      <p:sp>
        <p:nvSpPr>
          <p:cNvPr id="43011" name="Title 1"/>
          <p:cNvSpPr>
            <a:spLocks noGrp="1"/>
          </p:cNvSpPr>
          <p:nvPr>
            <p:ph type="title"/>
          </p:nvPr>
        </p:nvSpPr>
        <p:spPr/>
        <p:txBody>
          <a:bodyPr/>
          <a:lstStyle/>
          <a:p>
            <a:pPr eaLnBrk="1" hangingPunct="1"/>
            <a:r>
              <a:rPr lang="en-US" b="1" smtClean="0"/>
              <a:t>By Hearing?</a:t>
            </a:r>
          </a:p>
        </p:txBody>
      </p:sp>
      <p:pic>
        <p:nvPicPr>
          <p:cNvPr id="43012" name="Picture 6" descr="An illustration of three children sitting back-to, while a standing woman has her eyes closed, mouth open, and is making hand gestures." title="Woman speaking to students"/>
          <p:cNvPicPr>
            <a:picLocks noGrp="1" noChangeAspect="1" noChangeArrowheads="1"/>
          </p:cNvPicPr>
          <p:nvPr>
            <p:ph idx="1"/>
          </p:nvPr>
        </p:nvPicPr>
        <p:blipFill>
          <a:blip r:embed="rId3"/>
          <a:srcRect/>
          <a:stretch>
            <a:fillRect/>
          </a:stretch>
        </p:blipFill>
        <p:spPr>
          <a:xfrm>
            <a:off x="2590800" y="1752600"/>
            <a:ext cx="3398838" cy="4191000"/>
          </a:xfrm>
        </p:spPr>
      </p:pic>
      <p:sp>
        <p:nvSpPr>
          <p:cNvPr id="38919" name="Date Placeholder 6"/>
          <p:cNvSpPr>
            <a:spLocks noGrp="1"/>
          </p:cNvSpPr>
          <p:nvPr>
            <p:ph type="dt" sz="quarter" idx="10"/>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endParaRPr lang="en-US" dirty="0" smtClean="0">
              <a:solidFill>
                <a:srgbClr val="898989"/>
              </a:solidFill>
            </a:endParaRPr>
          </a:p>
        </p:txBody>
      </p:sp>
      <p:sp>
        <p:nvSpPr>
          <p:cNvPr id="43014" name="Footer Placeholder 5"/>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endParaRPr lang="en-US" smtClean="0">
              <a:solidFill>
                <a:srgbClr val="898989"/>
              </a:solidFill>
            </a:endParaRPr>
          </a:p>
        </p:txBody>
      </p:sp>
      <p:sp>
        <p:nvSpPr>
          <p:cNvPr id="9" name="Slide Number Placeholder 5"/>
          <p:cNvSpPr txBox="1">
            <a:spLocks noGrp="1"/>
          </p:cNvSpPr>
          <p:nvPr/>
        </p:nvSpPr>
        <p:spPr>
          <a:xfrm>
            <a:off x="6553200" y="6356350"/>
            <a:ext cx="2133600" cy="365125"/>
          </a:xfrm>
          <a:prstGeom prst="rect">
            <a:avLst/>
          </a:prstGeom>
          <a:noFill/>
        </p:spPr>
        <p:txBody>
          <a:bodyPr anchor="ctr"/>
          <a:lstStyle/>
          <a:p>
            <a:pPr algn="r" fontAlgn="auto">
              <a:spcBef>
                <a:spcPts val="0"/>
              </a:spcBef>
              <a:spcAft>
                <a:spcPts val="0"/>
              </a:spcAft>
              <a:defRPr/>
            </a:pPr>
            <a:fld id="{8EAC46ED-908C-4018-BEC9-07E595F85254}" type="slidenum">
              <a:rPr lang="en-US" sz="1200">
                <a:solidFill>
                  <a:prstClr val="black">
                    <a:tint val="75000"/>
                  </a:prstClr>
                </a:solidFill>
                <a:latin typeface="+mn-lt"/>
                <a:cs typeface="+mn-cs"/>
              </a:rPr>
              <a:pPr algn="r" fontAlgn="auto">
                <a:spcBef>
                  <a:spcPts val="0"/>
                </a:spcBef>
                <a:spcAft>
                  <a:spcPts val="0"/>
                </a:spcAft>
                <a:defRPr/>
              </a:pPr>
              <a:t>4</a:t>
            </a:fld>
            <a:endParaRPr lang="en-US" sz="1200">
              <a:solidFill>
                <a:prstClr val="black">
                  <a:tint val="75000"/>
                </a:prstClr>
              </a:solidFill>
              <a:latin typeface="+mn-lt"/>
              <a:cs typeface="+mn-cs"/>
            </a:endParaRPr>
          </a:p>
        </p:txBody>
      </p:sp>
      <p:sp>
        <p:nvSpPr>
          <p:cNvPr id="8" name="Slide Number Placeholder 5"/>
          <p:cNvSpPr txBox="1">
            <a:spLocks noGrp="1"/>
          </p:cNvSpPr>
          <p:nvPr/>
        </p:nvSpPr>
        <p:spPr bwMode="auto">
          <a:xfrm>
            <a:off x="6553200" y="6356350"/>
            <a:ext cx="2133600" cy="365125"/>
          </a:xfrm>
          <a:prstGeom prst="rect">
            <a:avLst/>
          </a:prstGeom>
          <a:noFill/>
          <a:ln>
            <a:miter lim="800000"/>
            <a:headEnd/>
            <a:tailEnd/>
          </a:ln>
        </p:spPr>
        <p:txBody>
          <a:bodyPr lIns="91436" tIns="45718" rIns="91436" bIns="45718" anchor="ctr"/>
          <a:lstStyle/>
          <a:p>
            <a:pPr algn="r" fontAlgn="auto">
              <a:spcBef>
                <a:spcPts val="0"/>
              </a:spcBef>
              <a:spcAft>
                <a:spcPts val="0"/>
              </a:spcAft>
              <a:defRPr/>
            </a:pPr>
            <a:fld id="{3469A056-EF1E-42BE-950F-8A04D9AE485A}" type="slidenum">
              <a:rPr lang="en-US" sz="1200">
                <a:solidFill>
                  <a:prstClr val="black">
                    <a:tint val="75000"/>
                  </a:prstClr>
                </a:solidFill>
                <a:latin typeface="+mn-lt"/>
                <a:cs typeface="+mn-cs"/>
              </a:rPr>
              <a:pPr algn="r" fontAlgn="auto">
                <a:spcBef>
                  <a:spcPts val="0"/>
                </a:spcBef>
                <a:spcAft>
                  <a:spcPts val="0"/>
                </a:spcAft>
                <a:defRPr/>
              </a:pPr>
              <a:t>4</a:t>
            </a:fld>
            <a:endParaRPr lang="en-US" sz="1200">
              <a:solidFill>
                <a:prstClr val="black">
                  <a:tint val="75000"/>
                </a:prstClr>
              </a:solidFill>
              <a:latin typeface="+mn-lt"/>
              <a:cs typeface="+mn-cs"/>
            </a:endParaRPr>
          </a:p>
        </p:txBody>
      </p:sp>
      <p:sp>
        <p:nvSpPr>
          <p:cNvPr id="43017" name="Slide Number Placeholder 5"/>
          <p:cNvSpPr txBox="1">
            <a:spLocks noGrp="1"/>
          </p:cNvSpPr>
          <p:nvPr/>
        </p:nvSpPr>
        <p:spPr bwMode="auto">
          <a:xfrm>
            <a:off x="6553200" y="6356350"/>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6" tIns="45718" rIns="91436" bIns="45718" anchor="ct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r" eaLnBrk="1" hangingPunct="1"/>
            <a:fld id="{BC88913F-C754-4BF6-AFD9-D44394CA0550}" type="slidenum">
              <a:rPr lang="en-US" sz="1200">
                <a:solidFill>
                  <a:srgbClr val="898989"/>
                </a:solidFill>
              </a:rPr>
              <a:pPr algn="r" eaLnBrk="1" hangingPunct="1"/>
              <a:t>4</a:t>
            </a:fld>
            <a:endParaRPr lang="en-US" sz="1200">
              <a:solidFill>
                <a:srgbClr val="898989"/>
              </a:solidFill>
            </a:endParaRPr>
          </a:p>
        </p:txBody>
      </p:sp>
      <p:sp>
        <p:nvSpPr>
          <p:cNvPr id="43018" name="Slide Number Placeholder 4"/>
          <p:cNvSpPr txBox="1">
            <a:spLocks noGrp="1"/>
          </p:cNvSpPr>
          <p:nvPr/>
        </p:nvSpPr>
        <p:spPr bwMode="auto">
          <a:xfrm>
            <a:off x="6553200" y="6356350"/>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6" tIns="45718" rIns="91436" bIns="45718" anchor="ct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r" eaLnBrk="1" hangingPunct="1"/>
            <a:fld id="{1B93D796-863D-4859-B1EA-AD4B0AB2B3F6}" type="slidenum">
              <a:rPr lang="en-US" sz="1200">
                <a:solidFill>
                  <a:srgbClr val="898989"/>
                </a:solidFill>
              </a:rPr>
              <a:pPr algn="r" eaLnBrk="1" hangingPunct="1"/>
              <a:t>4</a:t>
            </a:fld>
            <a:endParaRPr lang="en-US" sz="1200">
              <a:solidFill>
                <a:srgbClr val="898989"/>
              </a:solidFill>
            </a:endParaRPr>
          </a:p>
        </p:txBody>
      </p:sp>
    </p:spTree>
    <p:extLst>
      <p:ext uri="{BB962C8B-B14F-4D97-AF65-F5344CB8AC3E}">
        <p14:creationId xmlns:p14="http://schemas.microsoft.com/office/powerpoint/2010/main" val="205179345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lide Number Placeholder 5"/>
          <p:cNvSpPr>
            <a:spLocks noGrp="1"/>
          </p:cNvSpPr>
          <p:nvPr>
            <p:ph type="sldNum" sz="quarter" idx="12"/>
          </p:nvPr>
        </p:nvSpPr>
        <p:spPr/>
        <p:txBody>
          <a:bodyPr/>
          <a:lstStyle/>
          <a:p>
            <a:pPr>
              <a:defRPr/>
            </a:pPr>
            <a:fld id="{4CF8B489-2AA9-453D-A110-AAE738FD63DF}" type="slidenum">
              <a:rPr lang="en-US"/>
              <a:pPr>
                <a:defRPr/>
              </a:pPr>
              <a:t>5</a:t>
            </a:fld>
            <a:endParaRPr lang="en-US"/>
          </a:p>
        </p:txBody>
      </p:sp>
      <p:sp>
        <p:nvSpPr>
          <p:cNvPr id="44035" name="Title 1"/>
          <p:cNvSpPr>
            <a:spLocks noGrp="1"/>
          </p:cNvSpPr>
          <p:nvPr>
            <p:ph type="title"/>
          </p:nvPr>
        </p:nvSpPr>
        <p:spPr/>
        <p:txBody>
          <a:bodyPr/>
          <a:lstStyle/>
          <a:p>
            <a:pPr eaLnBrk="1" hangingPunct="1"/>
            <a:r>
              <a:rPr lang="en-US" b="1" smtClean="0"/>
              <a:t>By touching?</a:t>
            </a:r>
          </a:p>
        </p:txBody>
      </p:sp>
      <p:pic>
        <p:nvPicPr>
          <p:cNvPr id="44036" name="Picture 3" descr="An illustrated person's left hand cradles a smart phone (which looks quite like an iPhone) while fingers of the right hand touch the screen." title="Using a smart phone"/>
          <p:cNvPicPr>
            <a:picLocks noGrp="1" noChangeAspect="1" noChangeArrowheads="1"/>
          </p:cNvPicPr>
          <p:nvPr>
            <p:ph idx="1"/>
          </p:nvPr>
        </p:nvPicPr>
        <p:blipFill>
          <a:blip r:embed="rId3"/>
          <a:srcRect/>
          <a:stretch>
            <a:fillRect/>
          </a:stretch>
        </p:blipFill>
        <p:spPr>
          <a:xfrm>
            <a:off x="3668713" y="2947988"/>
            <a:ext cx="1806575" cy="1831975"/>
          </a:xfrm>
        </p:spPr>
      </p:pic>
      <p:sp>
        <p:nvSpPr>
          <p:cNvPr id="39943" name="Date Placeholder 6"/>
          <p:cNvSpPr>
            <a:spLocks noGrp="1"/>
          </p:cNvSpPr>
          <p:nvPr>
            <p:ph type="dt" sz="quarter" idx="10"/>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endParaRPr lang="en-US" dirty="0" smtClean="0">
              <a:solidFill>
                <a:srgbClr val="898989"/>
              </a:solidFill>
            </a:endParaRPr>
          </a:p>
        </p:txBody>
      </p:sp>
      <p:sp>
        <p:nvSpPr>
          <p:cNvPr id="44038" name="Footer Placeholder 5"/>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endParaRPr lang="en-US" smtClean="0">
              <a:solidFill>
                <a:srgbClr val="898989"/>
              </a:solidFill>
            </a:endParaRPr>
          </a:p>
        </p:txBody>
      </p:sp>
      <p:sp>
        <p:nvSpPr>
          <p:cNvPr id="9" name="Slide Number Placeholder 5"/>
          <p:cNvSpPr txBox="1">
            <a:spLocks noGrp="1"/>
          </p:cNvSpPr>
          <p:nvPr/>
        </p:nvSpPr>
        <p:spPr>
          <a:xfrm>
            <a:off x="6553200" y="6356350"/>
            <a:ext cx="2133600" cy="365125"/>
          </a:xfrm>
          <a:prstGeom prst="rect">
            <a:avLst/>
          </a:prstGeom>
          <a:noFill/>
        </p:spPr>
        <p:txBody>
          <a:bodyPr anchor="ctr"/>
          <a:lstStyle/>
          <a:p>
            <a:pPr algn="r" fontAlgn="auto">
              <a:spcBef>
                <a:spcPts val="0"/>
              </a:spcBef>
              <a:spcAft>
                <a:spcPts val="0"/>
              </a:spcAft>
              <a:defRPr/>
            </a:pPr>
            <a:fld id="{78551C48-ED4E-4CBB-B9E4-3C49F8D13A03}" type="slidenum">
              <a:rPr lang="en-US" sz="1200">
                <a:solidFill>
                  <a:prstClr val="black">
                    <a:tint val="75000"/>
                  </a:prstClr>
                </a:solidFill>
                <a:latin typeface="+mn-lt"/>
                <a:cs typeface="+mn-cs"/>
              </a:rPr>
              <a:pPr algn="r" fontAlgn="auto">
                <a:spcBef>
                  <a:spcPts val="0"/>
                </a:spcBef>
                <a:spcAft>
                  <a:spcPts val="0"/>
                </a:spcAft>
                <a:defRPr/>
              </a:pPr>
              <a:t>5</a:t>
            </a:fld>
            <a:endParaRPr lang="en-US" sz="1200">
              <a:solidFill>
                <a:prstClr val="black">
                  <a:tint val="75000"/>
                </a:prstClr>
              </a:solidFill>
              <a:latin typeface="+mn-lt"/>
              <a:cs typeface="+mn-cs"/>
            </a:endParaRPr>
          </a:p>
        </p:txBody>
      </p:sp>
      <p:sp>
        <p:nvSpPr>
          <p:cNvPr id="8" name="Slide Number Placeholder 5"/>
          <p:cNvSpPr txBox="1">
            <a:spLocks noGrp="1"/>
          </p:cNvSpPr>
          <p:nvPr/>
        </p:nvSpPr>
        <p:spPr bwMode="auto">
          <a:xfrm>
            <a:off x="6553200" y="6356350"/>
            <a:ext cx="2133600" cy="365125"/>
          </a:xfrm>
          <a:prstGeom prst="rect">
            <a:avLst/>
          </a:prstGeom>
          <a:noFill/>
          <a:ln>
            <a:miter lim="800000"/>
            <a:headEnd/>
            <a:tailEnd/>
          </a:ln>
        </p:spPr>
        <p:txBody>
          <a:bodyPr lIns="91436" tIns="45718" rIns="91436" bIns="45718" anchor="ctr"/>
          <a:lstStyle/>
          <a:p>
            <a:pPr algn="r" fontAlgn="auto">
              <a:spcBef>
                <a:spcPts val="0"/>
              </a:spcBef>
              <a:spcAft>
                <a:spcPts val="0"/>
              </a:spcAft>
              <a:defRPr/>
            </a:pPr>
            <a:fld id="{E0380713-6F74-443E-B082-88F9B433F47B}" type="slidenum">
              <a:rPr lang="en-US" sz="1200">
                <a:solidFill>
                  <a:prstClr val="black">
                    <a:tint val="75000"/>
                  </a:prstClr>
                </a:solidFill>
                <a:latin typeface="+mn-lt"/>
                <a:cs typeface="+mn-cs"/>
              </a:rPr>
              <a:pPr algn="r" fontAlgn="auto">
                <a:spcBef>
                  <a:spcPts val="0"/>
                </a:spcBef>
                <a:spcAft>
                  <a:spcPts val="0"/>
                </a:spcAft>
                <a:defRPr/>
              </a:pPr>
              <a:t>5</a:t>
            </a:fld>
            <a:endParaRPr lang="en-US" sz="1200">
              <a:solidFill>
                <a:prstClr val="black">
                  <a:tint val="75000"/>
                </a:prstClr>
              </a:solidFill>
              <a:latin typeface="+mn-lt"/>
              <a:cs typeface="+mn-cs"/>
            </a:endParaRPr>
          </a:p>
        </p:txBody>
      </p:sp>
      <p:sp>
        <p:nvSpPr>
          <p:cNvPr id="44041" name="Slide Number Placeholder 5"/>
          <p:cNvSpPr txBox="1">
            <a:spLocks noGrp="1"/>
          </p:cNvSpPr>
          <p:nvPr/>
        </p:nvSpPr>
        <p:spPr bwMode="auto">
          <a:xfrm>
            <a:off x="6553200" y="6356350"/>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6" tIns="45718" rIns="91436" bIns="45718" anchor="ct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r" eaLnBrk="1" hangingPunct="1"/>
            <a:fld id="{2F50D91C-12F5-426B-B3D5-5D124EC622C0}" type="slidenum">
              <a:rPr lang="en-US" sz="1200">
                <a:solidFill>
                  <a:srgbClr val="898989"/>
                </a:solidFill>
              </a:rPr>
              <a:pPr algn="r" eaLnBrk="1" hangingPunct="1"/>
              <a:t>5</a:t>
            </a:fld>
            <a:endParaRPr lang="en-US" sz="1200">
              <a:solidFill>
                <a:srgbClr val="898989"/>
              </a:solidFill>
            </a:endParaRPr>
          </a:p>
        </p:txBody>
      </p:sp>
      <p:sp>
        <p:nvSpPr>
          <p:cNvPr id="44042" name="Slide Number Placeholder 4"/>
          <p:cNvSpPr txBox="1">
            <a:spLocks noGrp="1"/>
          </p:cNvSpPr>
          <p:nvPr/>
        </p:nvSpPr>
        <p:spPr bwMode="auto">
          <a:xfrm>
            <a:off x="6553200" y="6356350"/>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6" tIns="45718" rIns="91436" bIns="45718" anchor="ct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r" eaLnBrk="1" hangingPunct="1"/>
            <a:fld id="{725240AE-71B6-41E5-9CF7-A0E66B83F9EA}" type="slidenum">
              <a:rPr lang="en-US" sz="1200">
                <a:solidFill>
                  <a:srgbClr val="898989"/>
                </a:solidFill>
              </a:rPr>
              <a:pPr algn="r" eaLnBrk="1" hangingPunct="1"/>
              <a:t>5</a:t>
            </a:fld>
            <a:endParaRPr lang="en-US" sz="1200">
              <a:solidFill>
                <a:srgbClr val="898989"/>
              </a:solidFill>
            </a:endParaRPr>
          </a:p>
        </p:txBody>
      </p:sp>
    </p:spTree>
    <p:extLst>
      <p:ext uri="{BB962C8B-B14F-4D97-AF65-F5344CB8AC3E}">
        <p14:creationId xmlns:p14="http://schemas.microsoft.com/office/powerpoint/2010/main" val="379941005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lide Number Placeholder 5"/>
          <p:cNvSpPr>
            <a:spLocks noGrp="1"/>
          </p:cNvSpPr>
          <p:nvPr>
            <p:ph type="sldNum" sz="quarter" idx="12"/>
          </p:nvPr>
        </p:nvSpPr>
        <p:spPr/>
        <p:txBody>
          <a:bodyPr/>
          <a:lstStyle/>
          <a:p>
            <a:pPr>
              <a:defRPr/>
            </a:pPr>
            <a:fld id="{8B3795E2-5C7C-4931-823A-A3F1B9911C62}" type="slidenum">
              <a:rPr lang="en-US"/>
              <a:pPr>
                <a:defRPr/>
              </a:pPr>
              <a:t>6</a:t>
            </a:fld>
            <a:endParaRPr lang="en-US"/>
          </a:p>
        </p:txBody>
      </p:sp>
      <p:sp>
        <p:nvSpPr>
          <p:cNvPr id="45059" name="Title 1"/>
          <p:cNvSpPr>
            <a:spLocks noGrp="1"/>
          </p:cNvSpPr>
          <p:nvPr>
            <p:ph type="title"/>
          </p:nvPr>
        </p:nvSpPr>
        <p:spPr/>
        <p:txBody>
          <a:bodyPr/>
          <a:lstStyle/>
          <a:p>
            <a:pPr eaLnBrk="1" hangingPunct="1"/>
            <a:r>
              <a:rPr lang="en-US" b="1" smtClean="0"/>
              <a:t>By doing?</a:t>
            </a:r>
          </a:p>
        </p:txBody>
      </p:sp>
      <p:pic>
        <p:nvPicPr>
          <p:cNvPr id="45060" name="Picture 4" descr="An illustrated gym with a man in activewear doing a push up  and a woman in the middleground using a weight machine. There are also weight racks in the background." title="Working out"/>
          <p:cNvPicPr>
            <a:picLocks noGrp="1" noChangeAspect="1" noChangeArrowheads="1"/>
          </p:cNvPicPr>
          <p:nvPr>
            <p:ph idx="1"/>
          </p:nvPr>
        </p:nvPicPr>
        <p:blipFill>
          <a:blip r:embed="rId3"/>
          <a:srcRect/>
          <a:stretch>
            <a:fillRect/>
          </a:stretch>
        </p:blipFill>
        <p:spPr>
          <a:xfrm>
            <a:off x="990600" y="1600200"/>
            <a:ext cx="6408738" cy="4525963"/>
          </a:xfrm>
        </p:spPr>
      </p:pic>
      <p:sp>
        <p:nvSpPr>
          <p:cNvPr id="40967" name="Date Placeholder 6"/>
          <p:cNvSpPr>
            <a:spLocks noGrp="1"/>
          </p:cNvSpPr>
          <p:nvPr>
            <p:ph type="dt" sz="quarter" idx="10"/>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endParaRPr lang="en-US" dirty="0" smtClean="0">
              <a:solidFill>
                <a:srgbClr val="898989"/>
              </a:solidFill>
            </a:endParaRPr>
          </a:p>
        </p:txBody>
      </p:sp>
      <p:sp>
        <p:nvSpPr>
          <p:cNvPr id="45062" name="Footer Placeholder 5"/>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endParaRPr lang="en-US" smtClean="0">
              <a:solidFill>
                <a:srgbClr val="898989"/>
              </a:solidFill>
            </a:endParaRPr>
          </a:p>
        </p:txBody>
      </p:sp>
      <p:sp>
        <p:nvSpPr>
          <p:cNvPr id="9" name="Slide Number Placeholder 5"/>
          <p:cNvSpPr txBox="1">
            <a:spLocks noGrp="1"/>
          </p:cNvSpPr>
          <p:nvPr/>
        </p:nvSpPr>
        <p:spPr>
          <a:xfrm>
            <a:off x="6553200" y="6356350"/>
            <a:ext cx="2133600" cy="365125"/>
          </a:xfrm>
          <a:prstGeom prst="rect">
            <a:avLst/>
          </a:prstGeom>
          <a:noFill/>
        </p:spPr>
        <p:txBody>
          <a:bodyPr anchor="ctr"/>
          <a:lstStyle/>
          <a:p>
            <a:pPr algn="r" fontAlgn="auto">
              <a:spcBef>
                <a:spcPts val="0"/>
              </a:spcBef>
              <a:spcAft>
                <a:spcPts val="0"/>
              </a:spcAft>
              <a:defRPr/>
            </a:pPr>
            <a:fld id="{428636F1-46B2-4E04-80AA-DFEA04448473}" type="slidenum">
              <a:rPr lang="en-US" sz="1200">
                <a:solidFill>
                  <a:prstClr val="black">
                    <a:tint val="75000"/>
                  </a:prstClr>
                </a:solidFill>
                <a:latin typeface="+mn-lt"/>
                <a:cs typeface="+mn-cs"/>
              </a:rPr>
              <a:pPr algn="r" fontAlgn="auto">
                <a:spcBef>
                  <a:spcPts val="0"/>
                </a:spcBef>
                <a:spcAft>
                  <a:spcPts val="0"/>
                </a:spcAft>
                <a:defRPr/>
              </a:pPr>
              <a:t>6</a:t>
            </a:fld>
            <a:endParaRPr lang="en-US" sz="1200">
              <a:solidFill>
                <a:prstClr val="black">
                  <a:tint val="75000"/>
                </a:prstClr>
              </a:solidFill>
              <a:latin typeface="+mn-lt"/>
              <a:cs typeface="+mn-cs"/>
            </a:endParaRPr>
          </a:p>
        </p:txBody>
      </p:sp>
      <p:sp>
        <p:nvSpPr>
          <p:cNvPr id="8" name="Slide Number Placeholder 5"/>
          <p:cNvSpPr txBox="1">
            <a:spLocks noGrp="1"/>
          </p:cNvSpPr>
          <p:nvPr/>
        </p:nvSpPr>
        <p:spPr bwMode="auto">
          <a:xfrm>
            <a:off x="6553200" y="6356350"/>
            <a:ext cx="2133600" cy="365125"/>
          </a:xfrm>
          <a:prstGeom prst="rect">
            <a:avLst/>
          </a:prstGeom>
          <a:noFill/>
          <a:ln>
            <a:miter lim="800000"/>
            <a:headEnd/>
            <a:tailEnd/>
          </a:ln>
        </p:spPr>
        <p:txBody>
          <a:bodyPr lIns="91436" tIns="45718" rIns="91436" bIns="45718" anchor="ctr"/>
          <a:lstStyle/>
          <a:p>
            <a:pPr algn="r" fontAlgn="auto">
              <a:spcBef>
                <a:spcPts val="0"/>
              </a:spcBef>
              <a:spcAft>
                <a:spcPts val="0"/>
              </a:spcAft>
              <a:defRPr/>
            </a:pPr>
            <a:fld id="{C00AE846-6610-454B-8F27-DC2221FC6BF7}" type="slidenum">
              <a:rPr lang="en-US" sz="1200">
                <a:solidFill>
                  <a:prstClr val="black">
                    <a:tint val="75000"/>
                  </a:prstClr>
                </a:solidFill>
                <a:latin typeface="+mn-lt"/>
                <a:cs typeface="+mn-cs"/>
              </a:rPr>
              <a:pPr algn="r" fontAlgn="auto">
                <a:spcBef>
                  <a:spcPts val="0"/>
                </a:spcBef>
                <a:spcAft>
                  <a:spcPts val="0"/>
                </a:spcAft>
                <a:defRPr/>
              </a:pPr>
              <a:t>6</a:t>
            </a:fld>
            <a:endParaRPr lang="en-US" sz="1200">
              <a:solidFill>
                <a:prstClr val="black">
                  <a:tint val="75000"/>
                </a:prstClr>
              </a:solidFill>
              <a:latin typeface="+mn-lt"/>
              <a:cs typeface="+mn-cs"/>
            </a:endParaRPr>
          </a:p>
        </p:txBody>
      </p:sp>
      <p:sp>
        <p:nvSpPr>
          <p:cNvPr id="45065" name="Slide Number Placeholder 5"/>
          <p:cNvSpPr txBox="1">
            <a:spLocks noGrp="1"/>
          </p:cNvSpPr>
          <p:nvPr/>
        </p:nvSpPr>
        <p:spPr bwMode="auto">
          <a:xfrm>
            <a:off x="6553200" y="6356350"/>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6" tIns="45718" rIns="91436" bIns="45718" anchor="ct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r" eaLnBrk="1" hangingPunct="1"/>
            <a:fld id="{B1252063-11FB-4D18-B471-ED6C6D115864}" type="slidenum">
              <a:rPr lang="en-US" sz="1200">
                <a:solidFill>
                  <a:srgbClr val="898989"/>
                </a:solidFill>
              </a:rPr>
              <a:pPr algn="r" eaLnBrk="1" hangingPunct="1"/>
              <a:t>6</a:t>
            </a:fld>
            <a:endParaRPr lang="en-US" sz="1200">
              <a:solidFill>
                <a:srgbClr val="898989"/>
              </a:solidFill>
            </a:endParaRPr>
          </a:p>
        </p:txBody>
      </p:sp>
      <p:sp>
        <p:nvSpPr>
          <p:cNvPr id="45066" name="Slide Number Placeholder 4"/>
          <p:cNvSpPr txBox="1">
            <a:spLocks noGrp="1"/>
          </p:cNvSpPr>
          <p:nvPr/>
        </p:nvSpPr>
        <p:spPr bwMode="auto">
          <a:xfrm>
            <a:off x="6553200" y="6356350"/>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6" tIns="45718" rIns="91436" bIns="45718" anchor="ct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r" eaLnBrk="1" hangingPunct="1"/>
            <a:fld id="{B64B537A-891E-49AD-9F25-2A074D105A29}" type="slidenum">
              <a:rPr lang="en-US" sz="1200">
                <a:solidFill>
                  <a:srgbClr val="898989"/>
                </a:solidFill>
              </a:rPr>
              <a:pPr algn="r" eaLnBrk="1" hangingPunct="1"/>
              <a:t>6</a:t>
            </a:fld>
            <a:endParaRPr lang="en-US" sz="1200">
              <a:solidFill>
                <a:srgbClr val="898989"/>
              </a:solidFill>
            </a:endParaRPr>
          </a:p>
        </p:txBody>
      </p:sp>
    </p:spTree>
    <p:extLst>
      <p:ext uri="{BB962C8B-B14F-4D97-AF65-F5344CB8AC3E}">
        <p14:creationId xmlns:p14="http://schemas.microsoft.com/office/powerpoint/2010/main" val="332649186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lide Number Placeholder 5"/>
          <p:cNvSpPr>
            <a:spLocks noGrp="1"/>
          </p:cNvSpPr>
          <p:nvPr>
            <p:ph type="sldNum" sz="quarter" idx="12"/>
          </p:nvPr>
        </p:nvSpPr>
        <p:spPr/>
        <p:txBody>
          <a:bodyPr/>
          <a:lstStyle/>
          <a:p>
            <a:pPr>
              <a:defRPr/>
            </a:pPr>
            <a:fld id="{A81B65B0-C21E-490C-BCD0-2263078907C2}" type="slidenum">
              <a:rPr lang="en-US"/>
              <a:pPr>
                <a:defRPr/>
              </a:pPr>
              <a:t>7</a:t>
            </a:fld>
            <a:endParaRPr lang="en-US"/>
          </a:p>
        </p:txBody>
      </p:sp>
      <p:sp>
        <p:nvSpPr>
          <p:cNvPr id="46083" name="Title 1"/>
          <p:cNvSpPr>
            <a:spLocks noGrp="1"/>
          </p:cNvSpPr>
          <p:nvPr>
            <p:ph type="title"/>
          </p:nvPr>
        </p:nvSpPr>
        <p:spPr/>
        <p:txBody>
          <a:bodyPr/>
          <a:lstStyle/>
          <a:p>
            <a:pPr eaLnBrk="1" hangingPunct="1"/>
            <a:r>
              <a:rPr lang="en-US" sz="5400" b="1" smtClean="0"/>
              <a:t>Learning Style</a:t>
            </a:r>
          </a:p>
        </p:txBody>
      </p:sp>
      <p:sp>
        <p:nvSpPr>
          <p:cNvPr id="46084" name="Content Placeholder 2"/>
          <p:cNvSpPr>
            <a:spLocks noGrp="1"/>
          </p:cNvSpPr>
          <p:nvPr>
            <p:ph idx="1"/>
          </p:nvPr>
        </p:nvSpPr>
        <p:spPr/>
        <p:txBody>
          <a:bodyPr/>
          <a:lstStyle/>
          <a:p>
            <a:pPr algn="ctr" eaLnBrk="1" hangingPunct="1">
              <a:buFont typeface="Arial" charset="0"/>
              <a:buNone/>
            </a:pPr>
            <a:endParaRPr lang="en-US" sz="5400" smtClean="0"/>
          </a:p>
          <a:p>
            <a:pPr algn="ctr" eaLnBrk="1" hangingPunct="1">
              <a:buFont typeface="Arial" charset="0"/>
              <a:buNone/>
            </a:pPr>
            <a:r>
              <a:rPr lang="en-US" sz="5400" smtClean="0"/>
              <a:t>How we learn best is called our “learning style”!</a:t>
            </a:r>
          </a:p>
        </p:txBody>
      </p:sp>
      <p:sp>
        <p:nvSpPr>
          <p:cNvPr id="41991" name="Date Placeholder 6"/>
          <p:cNvSpPr>
            <a:spLocks noGrp="1"/>
          </p:cNvSpPr>
          <p:nvPr>
            <p:ph type="dt" sz="quarter" idx="10"/>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endParaRPr lang="en-US" dirty="0" smtClean="0">
              <a:solidFill>
                <a:srgbClr val="898989"/>
              </a:solidFill>
            </a:endParaRPr>
          </a:p>
        </p:txBody>
      </p:sp>
      <p:sp>
        <p:nvSpPr>
          <p:cNvPr id="46086" name="Footer Placeholder 5"/>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endParaRPr lang="en-US" smtClean="0">
              <a:solidFill>
                <a:srgbClr val="898989"/>
              </a:solidFill>
            </a:endParaRPr>
          </a:p>
        </p:txBody>
      </p:sp>
      <p:sp>
        <p:nvSpPr>
          <p:cNvPr id="9" name="Slide Number Placeholder 5"/>
          <p:cNvSpPr txBox="1">
            <a:spLocks noGrp="1"/>
          </p:cNvSpPr>
          <p:nvPr/>
        </p:nvSpPr>
        <p:spPr>
          <a:xfrm>
            <a:off x="6553200" y="6356350"/>
            <a:ext cx="2133600" cy="365125"/>
          </a:xfrm>
          <a:prstGeom prst="rect">
            <a:avLst/>
          </a:prstGeom>
          <a:noFill/>
        </p:spPr>
        <p:txBody>
          <a:bodyPr anchor="ctr"/>
          <a:lstStyle/>
          <a:p>
            <a:pPr algn="r" fontAlgn="auto">
              <a:spcBef>
                <a:spcPts val="0"/>
              </a:spcBef>
              <a:spcAft>
                <a:spcPts val="0"/>
              </a:spcAft>
              <a:defRPr/>
            </a:pPr>
            <a:fld id="{28A611A0-3539-495D-8D97-72890F97AFF7}" type="slidenum">
              <a:rPr lang="en-US" sz="1200">
                <a:solidFill>
                  <a:prstClr val="black">
                    <a:tint val="75000"/>
                  </a:prstClr>
                </a:solidFill>
                <a:latin typeface="+mn-lt"/>
                <a:cs typeface="+mn-cs"/>
              </a:rPr>
              <a:pPr algn="r" fontAlgn="auto">
                <a:spcBef>
                  <a:spcPts val="0"/>
                </a:spcBef>
                <a:spcAft>
                  <a:spcPts val="0"/>
                </a:spcAft>
                <a:defRPr/>
              </a:pPr>
              <a:t>7</a:t>
            </a:fld>
            <a:endParaRPr lang="en-US" sz="1200">
              <a:solidFill>
                <a:prstClr val="black">
                  <a:tint val="75000"/>
                </a:prstClr>
              </a:solidFill>
              <a:latin typeface="+mn-lt"/>
              <a:cs typeface="+mn-cs"/>
            </a:endParaRPr>
          </a:p>
        </p:txBody>
      </p:sp>
      <p:sp>
        <p:nvSpPr>
          <p:cNvPr id="8" name="Slide Number Placeholder 5"/>
          <p:cNvSpPr txBox="1">
            <a:spLocks noGrp="1"/>
          </p:cNvSpPr>
          <p:nvPr/>
        </p:nvSpPr>
        <p:spPr bwMode="auto">
          <a:xfrm>
            <a:off x="6553200" y="6356350"/>
            <a:ext cx="2133600" cy="365125"/>
          </a:xfrm>
          <a:prstGeom prst="rect">
            <a:avLst/>
          </a:prstGeom>
          <a:noFill/>
          <a:ln>
            <a:miter lim="800000"/>
            <a:headEnd/>
            <a:tailEnd/>
          </a:ln>
        </p:spPr>
        <p:txBody>
          <a:bodyPr lIns="91436" tIns="45718" rIns="91436" bIns="45718" anchor="ctr"/>
          <a:lstStyle/>
          <a:p>
            <a:pPr algn="r" fontAlgn="auto">
              <a:spcBef>
                <a:spcPts val="0"/>
              </a:spcBef>
              <a:spcAft>
                <a:spcPts val="0"/>
              </a:spcAft>
              <a:defRPr/>
            </a:pPr>
            <a:fld id="{95805E25-9B61-45A6-880E-E3686617C6A3}" type="slidenum">
              <a:rPr lang="en-US" sz="1200">
                <a:solidFill>
                  <a:prstClr val="black">
                    <a:tint val="75000"/>
                  </a:prstClr>
                </a:solidFill>
                <a:latin typeface="+mn-lt"/>
                <a:cs typeface="+mn-cs"/>
              </a:rPr>
              <a:pPr algn="r" fontAlgn="auto">
                <a:spcBef>
                  <a:spcPts val="0"/>
                </a:spcBef>
                <a:spcAft>
                  <a:spcPts val="0"/>
                </a:spcAft>
                <a:defRPr/>
              </a:pPr>
              <a:t>7</a:t>
            </a:fld>
            <a:endParaRPr lang="en-US" sz="1200">
              <a:solidFill>
                <a:prstClr val="black">
                  <a:tint val="75000"/>
                </a:prstClr>
              </a:solidFill>
              <a:latin typeface="+mn-lt"/>
              <a:cs typeface="+mn-cs"/>
            </a:endParaRPr>
          </a:p>
        </p:txBody>
      </p:sp>
      <p:sp>
        <p:nvSpPr>
          <p:cNvPr id="46089" name="Slide Number Placeholder 5"/>
          <p:cNvSpPr txBox="1">
            <a:spLocks noGrp="1"/>
          </p:cNvSpPr>
          <p:nvPr/>
        </p:nvSpPr>
        <p:spPr bwMode="auto">
          <a:xfrm>
            <a:off x="6553200" y="6356350"/>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6" tIns="45718" rIns="91436" bIns="45718" anchor="ct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r" eaLnBrk="1" hangingPunct="1"/>
            <a:fld id="{B7DB57A7-C57A-4F92-9246-F4D37F0FDA9C}" type="slidenum">
              <a:rPr lang="en-US" sz="1200">
                <a:solidFill>
                  <a:srgbClr val="898989"/>
                </a:solidFill>
              </a:rPr>
              <a:pPr algn="r" eaLnBrk="1" hangingPunct="1"/>
              <a:t>7</a:t>
            </a:fld>
            <a:endParaRPr lang="en-US" sz="1200">
              <a:solidFill>
                <a:srgbClr val="898989"/>
              </a:solidFill>
            </a:endParaRPr>
          </a:p>
        </p:txBody>
      </p:sp>
      <p:sp>
        <p:nvSpPr>
          <p:cNvPr id="46090" name="Slide Number Placeholder 4"/>
          <p:cNvSpPr txBox="1">
            <a:spLocks noGrp="1"/>
          </p:cNvSpPr>
          <p:nvPr/>
        </p:nvSpPr>
        <p:spPr bwMode="auto">
          <a:xfrm>
            <a:off x="6553200" y="6356350"/>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6" tIns="45718" rIns="91436" bIns="45718" anchor="ct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r" eaLnBrk="1" hangingPunct="1"/>
            <a:fld id="{BBA28D33-538C-4C9F-90C6-61793EE3780F}" type="slidenum">
              <a:rPr lang="en-US" sz="1200">
                <a:solidFill>
                  <a:srgbClr val="898989"/>
                </a:solidFill>
              </a:rPr>
              <a:pPr algn="r" eaLnBrk="1" hangingPunct="1"/>
              <a:t>7</a:t>
            </a:fld>
            <a:endParaRPr lang="en-US" sz="1200">
              <a:solidFill>
                <a:srgbClr val="898989"/>
              </a:solidFill>
            </a:endParaRPr>
          </a:p>
        </p:txBody>
      </p:sp>
    </p:spTree>
    <p:extLst>
      <p:ext uri="{BB962C8B-B14F-4D97-AF65-F5344CB8AC3E}">
        <p14:creationId xmlns:p14="http://schemas.microsoft.com/office/powerpoint/2010/main" val="331718734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Title 17"/>
          <p:cNvSpPr>
            <a:spLocks noGrp="1"/>
          </p:cNvSpPr>
          <p:nvPr>
            <p:ph type="title"/>
          </p:nvPr>
        </p:nvSpPr>
        <p:spPr>
          <a:xfrm>
            <a:off x="184150" y="2695575"/>
            <a:ext cx="4387850" cy="2638425"/>
          </a:xfrm>
        </p:spPr>
        <p:txBody>
          <a:bodyPr/>
          <a:lstStyle/>
          <a:p>
            <a:r>
              <a:rPr lang="en-US" smtClean="0"/>
              <a:t>Learn the vocabulary of learning styles!</a:t>
            </a:r>
          </a:p>
        </p:txBody>
      </p:sp>
      <p:sp>
        <p:nvSpPr>
          <p:cNvPr id="4" name="Slide Number Placeholder 3"/>
          <p:cNvSpPr>
            <a:spLocks noGrp="1"/>
          </p:cNvSpPr>
          <p:nvPr>
            <p:ph type="sldNum" sz="quarter" idx="12"/>
          </p:nvPr>
        </p:nvSpPr>
        <p:spPr/>
        <p:txBody>
          <a:bodyPr/>
          <a:lstStyle/>
          <a:p>
            <a:pPr>
              <a:defRPr/>
            </a:pPr>
            <a:fld id="{C5E59429-5A0C-4591-BBDA-E17D52B84E0A}" type="slidenum">
              <a:rPr lang="en-US" smtClean="0"/>
              <a:pPr>
                <a:defRPr/>
              </a:pPr>
              <a:t>8</a:t>
            </a:fld>
            <a:endParaRPr lang="en-US"/>
          </a:p>
        </p:txBody>
      </p:sp>
      <p:sp>
        <p:nvSpPr>
          <p:cNvPr id="47110" name="Slide Number Placeholder 5"/>
          <p:cNvSpPr txBox="1">
            <a:spLocks/>
          </p:cNvSpPr>
          <p:nvPr/>
        </p:nvSpPr>
        <p:spPr bwMode="auto">
          <a:xfrm>
            <a:off x="6553200" y="6356350"/>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r" eaLnBrk="1" hangingPunct="1"/>
            <a:fld id="{C2DD5B31-0391-437A-999D-8E3762A494AA}" type="slidenum">
              <a:rPr lang="en-US" sz="1200">
                <a:solidFill>
                  <a:srgbClr val="898989"/>
                </a:solidFill>
              </a:rPr>
              <a:pPr algn="r" eaLnBrk="1" hangingPunct="1"/>
              <a:t>8</a:t>
            </a:fld>
            <a:endParaRPr lang="en-US" sz="1200">
              <a:solidFill>
                <a:srgbClr val="898989"/>
              </a:solidFill>
            </a:endParaRPr>
          </a:p>
        </p:txBody>
      </p:sp>
      <p:sp>
        <p:nvSpPr>
          <p:cNvPr id="6" name="Slide Number Placeholder 5"/>
          <p:cNvSpPr txBox="1">
            <a:spLocks noGrp="1"/>
          </p:cNvSpPr>
          <p:nvPr/>
        </p:nvSpPr>
        <p:spPr>
          <a:xfrm>
            <a:off x="6553200" y="6356350"/>
            <a:ext cx="2133600" cy="365125"/>
          </a:xfrm>
          <a:prstGeom prst="rect">
            <a:avLst/>
          </a:prstGeom>
          <a:noFill/>
        </p:spPr>
        <p:txBody>
          <a:bodyPr anchor="ctr"/>
          <a:lstStyle/>
          <a:p>
            <a:pPr algn="r" fontAlgn="auto">
              <a:spcBef>
                <a:spcPts val="0"/>
              </a:spcBef>
              <a:spcAft>
                <a:spcPts val="0"/>
              </a:spcAft>
              <a:defRPr/>
            </a:pPr>
            <a:fld id="{4ED43F89-4E95-41EB-8C18-3A266199BA41}" type="slidenum">
              <a:rPr lang="en-US" sz="1200">
                <a:solidFill>
                  <a:prstClr val="black">
                    <a:tint val="75000"/>
                  </a:prstClr>
                </a:solidFill>
                <a:latin typeface="+mn-lt"/>
                <a:cs typeface="+mn-cs"/>
              </a:rPr>
              <a:pPr algn="r" fontAlgn="auto">
                <a:spcBef>
                  <a:spcPts val="0"/>
                </a:spcBef>
                <a:spcAft>
                  <a:spcPts val="0"/>
                </a:spcAft>
                <a:defRPr/>
              </a:pPr>
              <a:t>8</a:t>
            </a:fld>
            <a:endParaRPr lang="en-US" sz="1200">
              <a:solidFill>
                <a:prstClr val="black">
                  <a:tint val="75000"/>
                </a:prstClr>
              </a:solidFill>
              <a:latin typeface="+mn-lt"/>
              <a:cs typeface="+mn-cs"/>
            </a:endParaRPr>
          </a:p>
        </p:txBody>
      </p:sp>
      <p:sp>
        <p:nvSpPr>
          <p:cNvPr id="7" name="Slide Number Placeholder 5"/>
          <p:cNvSpPr txBox="1">
            <a:spLocks noGrp="1"/>
          </p:cNvSpPr>
          <p:nvPr/>
        </p:nvSpPr>
        <p:spPr bwMode="auto">
          <a:xfrm>
            <a:off x="6553200" y="6356350"/>
            <a:ext cx="2133600" cy="365125"/>
          </a:xfrm>
          <a:prstGeom prst="rect">
            <a:avLst/>
          </a:prstGeom>
          <a:noFill/>
          <a:ln>
            <a:miter lim="800000"/>
            <a:headEnd/>
            <a:tailEnd/>
          </a:ln>
        </p:spPr>
        <p:txBody>
          <a:bodyPr lIns="91436" tIns="45718" rIns="91436" bIns="45718" anchor="ctr"/>
          <a:lstStyle/>
          <a:p>
            <a:pPr algn="r" fontAlgn="auto">
              <a:spcBef>
                <a:spcPts val="0"/>
              </a:spcBef>
              <a:spcAft>
                <a:spcPts val="0"/>
              </a:spcAft>
              <a:defRPr/>
            </a:pPr>
            <a:fld id="{68C5FF93-B09F-4FA6-AAB9-4BEFCE0D0E62}" type="slidenum">
              <a:rPr lang="en-US" sz="1200">
                <a:solidFill>
                  <a:prstClr val="black">
                    <a:tint val="75000"/>
                  </a:prstClr>
                </a:solidFill>
                <a:latin typeface="+mn-lt"/>
                <a:cs typeface="+mn-cs"/>
              </a:rPr>
              <a:pPr algn="r" fontAlgn="auto">
                <a:spcBef>
                  <a:spcPts val="0"/>
                </a:spcBef>
                <a:spcAft>
                  <a:spcPts val="0"/>
                </a:spcAft>
                <a:defRPr/>
              </a:pPr>
              <a:t>8</a:t>
            </a:fld>
            <a:endParaRPr lang="en-US" sz="1200">
              <a:solidFill>
                <a:prstClr val="black">
                  <a:tint val="75000"/>
                </a:prstClr>
              </a:solidFill>
              <a:latin typeface="+mn-lt"/>
              <a:cs typeface="+mn-cs"/>
            </a:endParaRPr>
          </a:p>
        </p:txBody>
      </p:sp>
      <p:sp>
        <p:nvSpPr>
          <p:cNvPr id="47113" name="Slide Number Placeholder 5"/>
          <p:cNvSpPr txBox="1">
            <a:spLocks noGrp="1"/>
          </p:cNvSpPr>
          <p:nvPr/>
        </p:nvSpPr>
        <p:spPr bwMode="auto">
          <a:xfrm>
            <a:off x="6553200" y="6356350"/>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6" tIns="45718" rIns="91436" bIns="45718" anchor="ct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r" eaLnBrk="1" hangingPunct="1"/>
            <a:fld id="{D05255CF-DC82-4E3E-AD78-55913CEF9D75}" type="slidenum">
              <a:rPr lang="en-US" sz="1200">
                <a:solidFill>
                  <a:srgbClr val="898989"/>
                </a:solidFill>
              </a:rPr>
              <a:pPr algn="r" eaLnBrk="1" hangingPunct="1"/>
              <a:t>8</a:t>
            </a:fld>
            <a:endParaRPr lang="en-US" sz="1200">
              <a:solidFill>
                <a:srgbClr val="898989"/>
              </a:solidFill>
            </a:endParaRPr>
          </a:p>
        </p:txBody>
      </p:sp>
      <p:sp>
        <p:nvSpPr>
          <p:cNvPr id="47114" name="Slide Number Placeholder 3"/>
          <p:cNvSpPr txBox="1">
            <a:spLocks noGrp="1"/>
          </p:cNvSpPr>
          <p:nvPr/>
        </p:nvSpPr>
        <p:spPr bwMode="auto">
          <a:xfrm>
            <a:off x="6553200" y="6356350"/>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6" tIns="45718" rIns="91436" bIns="45718" anchor="ct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r" eaLnBrk="1" hangingPunct="1"/>
            <a:fld id="{F53C23B6-CBEE-418D-9044-D48D46B711A1}" type="slidenum">
              <a:rPr lang="en-US" sz="1200">
                <a:solidFill>
                  <a:srgbClr val="898989"/>
                </a:solidFill>
              </a:rPr>
              <a:pPr algn="r" eaLnBrk="1" hangingPunct="1"/>
              <a:t>8</a:t>
            </a:fld>
            <a:endParaRPr lang="en-US" sz="1200">
              <a:solidFill>
                <a:srgbClr val="898989"/>
              </a:solidFill>
            </a:endParaRPr>
          </a:p>
        </p:txBody>
      </p:sp>
      <p:sp>
        <p:nvSpPr>
          <p:cNvPr id="47115" name="Rectangle 4"/>
          <p:cNvSpPr>
            <a:spLocks noChangeArrowheads="1"/>
          </p:cNvSpPr>
          <p:nvPr/>
        </p:nvSpPr>
        <p:spPr bwMode="auto">
          <a:xfrm>
            <a:off x="0" y="-182563"/>
            <a:ext cx="1841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36" tIns="45718" rIns="91436" bIns="45718" anchor="ctr">
            <a:spAutoFit/>
          </a:bodyPr>
          <a:lstStyle/>
          <a:p>
            <a:endParaRPr lang="en-US">
              <a:solidFill>
                <a:srgbClr val="000000"/>
              </a:solidFill>
              <a:latin typeface="Arial" charset="0"/>
            </a:endParaRPr>
          </a:p>
        </p:txBody>
      </p:sp>
      <p:graphicFrame>
        <p:nvGraphicFramePr>
          <p:cNvPr id="47116" name="Object 6" descr="Fly swatter"/>
          <p:cNvGraphicFramePr>
            <a:graphicFrameLocks noChangeAspect="1"/>
          </p:cNvGraphicFramePr>
          <p:nvPr/>
        </p:nvGraphicFramePr>
        <p:xfrm>
          <a:off x="1373188" y="381000"/>
          <a:ext cx="1577975" cy="1838325"/>
        </p:xfrm>
        <a:graphic>
          <a:graphicData uri="http://schemas.openxmlformats.org/presentationml/2006/ole">
            <mc:AlternateContent xmlns:mc="http://schemas.openxmlformats.org/markup-compatibility/2006">
              <mc:Choice xmlns:v="urn:schemas-microsoft-com:vml" Requires="v">
                <p:oleObj spid="_x0000_s1038" r:id="rId4" imgW="1578717" imgH="1837613" progId="MicrosoftWorks.WkShbSrv.6">
                  <p:embed/>
                </p:oleObj>
              </mc:Choice>
              <mc:Fallback>
                <p:oleObj r:id="rId4" imgW="1578717" imgH="1837613" progId="MicrosoftWorks.WkShbSrv.6">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373188" y="381000"/>
                        <a:ext cx="1577975" cy="1838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47117" name="Object 5" descr="Chalkboard with chalk and eraser"/>
          <p:cNvGraphicFramePr>
            <a:graphicFrameLocks noChangeAspect="1"/>
          </p:cNvGraphicFramePr>
          <p:nvPr/>
        </p:nvGraphicFramePr>
        <p:xfrm>
          <a:off x="5175250" y="762000"/>
          <a:ext cx="1670050" cy="1543050"/>
        </p:xfrm>
        <a:graphic>
          <a:graphicData uri="http://schemas.openxmlformats.org/presentationml/2006/ole">
            <mc:AlternateContent xmlns:mc="http://schemas.openxmlformats.org/markup-compatibility/2006">
              <mc:Choice xmlns:v="urn:schemas-microsoft-com:vml" Requires="v">
                <p:oleObj spid="_x0000_s1039" r:id="rId6" imgW="1663840" imgH="1536560" progId="MicrosoftWorks.WkShbSrv.6">
                  <p:embed/>
                </p:oleObj>
              </mc:Choice>
              <mc:Fallback>
                <p:oleObj r:id="rId6" imgW="1663840" imgH="1536560" progId="MicrosoftWorks.WkShbSrv.6">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175250" y="762000"/>
                        <a:ext cx="1670050" cy="1543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47118" name="Rectangle 9"/>
          <p:cNvSpPr>
            <a:spLocks noChangeArrowheads="1"/>
          </p:cNvSpPr>
          <p:nvPr/>
        </p:nvSpPr>
        <p:spPr bwMode="auto">
          <a:xfrm>
            <a:off x="762000" y="3570288"/>
            <a:ext cx="7696200" cy="1341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6" tIns="45718" rIns="91436" bIns="45718" anchor="ctr">
            <a:spAutoFit/>
          </a:bodyPr>
          <a:lstStyle/>
          <a:p>
            <a:pPr eaLnBrk="0" hangingPunct="0"/>
            <a:r>
              <a:rPr lang="en-US" sz="2200">
                <a:solidFill>
                  <a:srgbClr val="000000"/>
                </a:solidFill>
                <a:latin typeface="Arial" charset="0"/>
                <a:cs typeface="Times New Roman" pitchFamily="18" charset="0"/>
              </a:rPr>
              <a:t>   </a:t>
            </a:r>
          </a:p>
          <a:p>
            <a:pPr eaLnBrk="0" hangingPunct="0"/>
            <a:endParaRPr lang="en-US" sz="2200">
              <a:solidFill>
                <a:srgbClr val="000000"/>
              </a:solidFill>
              <a:latin typeface="Arial" charset="0"/>
              <a:cs typeface="Times New Roman" pitchFamily="18" charset="0"/>
            </a:endParaRPr>
          </a:p>
          <a:p>
            <a:pPr eaLnBrk="0" hangingPunct="0"/>
            <a:endParaRPr lang="en-US" sz="2200">
              <a:solidFill>
                <a:srgbClr val="000000"/>
              </a:solidFill>
              <a:latin typeface="Arial" charset="0"/>
              <a:cs typeface="Times New Roman" pitchFamily="18" charset="0"/>
            </a:endParaRPr>
          </a:p>
          <a:p>
            <a:pPr eaLnBrk="0" hangingPunct="0"/>
            <a:endParaRPr lang="en-US" sz="1600">
              <a:solidFill>
                <a:srgbClr val="000000"/>
              </a:solidFill>
              <a:latin typeface="Arial" charset="0"/>
            </a:endParaRPr>
          </a:p>
        </p:txBody>
      </p:sp>
      <p:pic>
        <p:nvPicPr>
          <p:cNvPr id="47119" name="Picture 13" descr="Dictionary page showing commerce and commercial"/>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800600" y="3124200"/>
            <a:ext cx="3657600" cy="2609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4270607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Slide Number Placeholder 5"/>
          <p:cNvSpPr>
            <a:spLocks noGrp="1"/>
          </p:cNvSpPr>
          <p:nvPr>
            <p:ph type="sldNum" sz="quarter" idx="12"/>
          </p:nvPr>
        </p:nvSpPr>
        <p:spPr/>
        <p:txBody>
          <a:bodyPr/>
          <a:lstStyle/>
          <a:p>
            <a:pPr>
              <a:defRPr/>
            </a:pPr>
            <a:fld id="{78B79944-684B-4DB4-BC25-AFB6B533C925}" type="slidenum">
              <a:rPr lang="en-US"/>
              <a:pPr>
                <a:defRPr/>
              </a:pPr>
              <a:t>9</a:t>
            </a:fld>
            <a:endParaRPr lang="en-US"/>
          </a:p>
        </p:txBody>
      </p:sp>
      <p:sp>
        <p:nvSpPr>
          <p:cNvPr id="48131" name="Title 1"/>
          <p:cNvSpPr>
            <a:spLocks noGrp="1"/>
          </p:cNvSpPr>
          <p:nvPr>
            <p:ph type="title"/>
          </p:nvPr>
        </p:nvSpPr>
        <p:spPr/>
        <p:txBody>
          <a:bodyPr/>
          <a:lstStyle/>
          <a:p>
            <a:pPr eaLnBrk="1" hangingPunct="1"/>
            <a:r>
              <a:rPr lang="en-US" b="1" smtClean="0"/>
              <a:t>What is my Learning Style?</a:t>
            </a:r>
            <a:endParaRPr lang="en-US" smtClean="0"/>
          </a:p>
        </p:txBody>
      </p:sp>
      <p:sp>
        <p:nvSpPr>
          <p:cNvPr id="48132" name="Content Placeholder 2"/>
          <p:cNvSpPr>
            <a:spLocks noGrp="1"/>
          </p:cNvSpPr>
          <p:nvPr>
            <p:ph idx="1"/>
          </p:nvPr>
        </p:nvSpPr>
        <p:spPr/>
        <p:txBody>
          <a:bodyPr/>
          <a:lstStyle/>
          <a:p>
            <a:pPr eaLnBrk="1" hangingPunct="1">
              <a:lnSpc>
                <a:spcPct val="90000"/>
              </a:lnSpc>
            </a:pPr>
            <a:r>
              <a:rPr lang="en-US" smtClean="0"/>
              <a:t>We gather and use information in a variety of ways called learning styles!</a:t>
            </a:r>
          </a:p>
          <a:p>
            <a:pPr eaLnBrk="1" hangingPunct="1">
              <a:lnSpc>
                <a:spcPct val="90000"/>
              </a:lnSpc>
            </a:pPr>
            <a:r>
              <a:rPr lang="en-US" smtClean="0"/>
              <a:t>We usually have a </a:t>
            </a:r>
            <a:r>
              <a:rPr lang="en-US" b="1" u="sng" smtClean="0"/>
              <a:t>preferred</a:t>
            </a:r>
            <a:r>
              <a:rPr lang="en-US" smtClean="0"/>
              <a:t> learning style:</a:t>
            </a:r>
          </a:p>
          <a:p>
            <a:pPr lvl="1" eaLnBrk="1" hangingPunct="1">
              <a:lnSpc>
                <a:spcPct val="90000"/>
              </a:lnSpc>
            </a:pPr>
            <a:r>
              <a:rPr lang="en-US" sz="3200" b="1" smtClean="0"/>
              <a:t>AUDITORY</a:t>
            </a:r>
            <a:r>
              <a:rPr lang="en-US" sz="3200" smtClean="0"/>
              <a:t> – we hear</a:t>
            </a:r>
          </a:p>
          <a:p>
            <a:pPr lvl="1" eaLnBrk="1" hangingPunct="1">
              <a:lnSpc>
                <a:spcPct val="90000"/>
              </a:lnSpc>
            </a:pPr>
            <a:r>
              <a:rPr lang="en-US" sz="3200" b="1" smtClean="0"/>
              <a:t>VISUAL</a:t>
            </a:r>
            <a:r>
              <a:rPr lang="en-US" sz="3200" smtClean="0"/>
              <a:t> – we see</a:t>
            </a:r>
          </a:p>
          <a:p>
            <a:pPr lvl="1" eaLnBrk="1" hangingPunct="1">
              <a:lnSpc>
                <a:spcPct val="90000"/>
              </a:lnSpc>
            </a:pPr>
            <a:r>
              <a:rPr lang="en-US" sz="3200" b="1" smtClean="0"/>
              <a:t>TACTILE</a:t>
            </a:r>
            <a:r>
              <a:rPr lang="en-US" sz="3200" smtClean="0"/>
              <a:t> – we feel</a:t>
            </a:r>
          </a:p>
          <a:p>
            <a:pPr lvl="1" eaLnBrk="1" hangingPunct="1">
              <a:lnSpc>
                <a:spcPct val="90000"/>
              </a:lnSpc>
            </a:pPr>
            <a:r>
              <a:rPr lang="en-US" sz="3200" b="1" smtClean="0"/>
              <a:t>KINESTHETIC</a:t>
            </a:r>
            <a:r>
              <a:rPr lang="en-US" sz="3200" smtClean="0"/>
              <a:t> – we move.</a:t>
            </a:r>
          </a:p>
          <a:p>
            <a:pPr eaLnBrk="1" hangingPunct="1"/>
            <a:endParaRPr lang="en-US" smtClean="0"/>
          </a:p>
        </p:txBody>
      </p:sp>
      <p:sp>
        <p:nvSpPr>
          <p:cNvPr id="44039" name="Date Placeholder 6"/>
          <p:cNvSpPr>
            <a:spLocks noGrp="1"/>
          </p:cNvSpPr>
          <p:nvPr>
            <p:ph type="dt" sz="quarter" idx="10"/>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endParaRPr lang="en-US" dirty="0" smtClean="0">
              <a:solidFill>
                <a:srgbClr val="898989"/>
              </a:solidFill>
            </a:endParaRPr>
          </a:p>
        </p:txBody>
      </p:sp>
      <p:sp>
        <p:nvSpPr>
          <p:cNvPr id="48134" name="Footer Placeholder 5"/>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endParaRPr lang="en-US" smtClean="0">
              <a:solidFill>
                <a:srgbClr val="898989"/>
              </a:solidFill>
            </a:endParaRPr>
          </a:p>
        </p:txBody>
      </p:sp>
      <p:sp>
        <p:nvSpPr>
          <p:cNvPr id="11" name="Slide Number Placeholder 5"/>
          <p:cNvSpPr txBox="1">
            <a:spLocks noGrp="1"/>
          </p:cNvSpPr>
          <p:nvPr/>
        </p:nvSpPr>
        <p:spPr>
          <a:xfrm>
            <a:off x="6553200" y="6356350"/>
            <a:ext cx="2133600" cy="365125"/>
          </a:xfrm>
          <a:prstGeom prst="rect">
            <a:avLst/>
          </a:prstGeom>
          <a:noFill/>
        </p:spPr>
        <p:txBody>
          <a:bodyPr anchor="ctr"/>
          <a:lstStyle/>
          <a:p>
            <a:pPr algn="r" fontAlgn="auto">
              <a:spcBef>
                <a:spcPts val="0"/>
              </a:spcBef>
              <a:spcAft>
                <a:spcPts val="0"/>
              </a:spcAft>
              <a:defRPr/>
            </a:pPr>
            <a:fld id="{5E5C0445-91EB-447A-B1E3-CB696CC83985}" type="slidenum">
              <a:rPr lang="en-US" sz="1200">
                <a:solidFill>
                  <a:prstClr val="black">
                    <a:tint val="75000"/>
                  </a:prstClr>
                </a:solidFill>
                <a:latin typeface="+mn-lt"/>
                <a:cs typeface="+mn-cs"/>
              </a:rPr>
              <a:pPr algn="r" fontAlgn="auto">
                <a:spcBef>
                  <a:spcPts val="0"/>
                </a:spcBef>
                <a:spcAft>
                  <a:spcPts val="0"/>
                </a:spcAft>
                <a:defRPr/>
              </a:pPr>
              <a:t>9</a:t>
            </a:fld>
            <a:endParaRPr lang="en-US" sz="1200">
              <a:solidFill>
                <a:prstClr val="black">
                  <a:tint val="75000"/>
                </a:prstClr>
              </a:solidFill>
              <a:latin typeface="+mn-lt"/>
              <a:cs typeface="+mn-cs"/>
            </a:endParaRPr>
          </a:p>
        </p:txBody>
      </p:sp>
      <p:sp>
        <p:nvSpPr>
          <p:cNvPr id="10" name="Slide Number Placeholder 5"/>
          <p:cNvSpPr txBox="1">
            <a:spLocks noGrp="1"/>
          </p:cNvSpPr>
          <p:nvPr/>
        </p:nvSpPr>
        <p:spPr bwMode="auto">
          <a:xfrm>
            <a:off x="6553200" y="6356350"/>
            <a:ext cx="2133600" cy="365125"/>
          </a:xfrm>
          <a:prstGeom prst="rect">
            <a:avLst/>
          </a:prstGeom>
          <a:noFill/>
          <a:ln>
            <a:miter lim="800000"/>
            <a:headEnd/>
            <a:tailEnd/>
          </a:ln>
        </p:spPr>
        <p:txBody>
          <a:bodyPr lIns="91436" tIns="45718" rIns="91436" bIns="45718" anchor="ctr"/>
          <a:lstStyle/>
          <a:p>
            <a:pPr algn="r" fontAlgn="auto">
              <a:spcBef>
                <a:spcPts val="0"/>
              </a:spcBef>
              <a:spcAft>
                <a:spcPts val="0"/>
              </a:spcAft>
              <a:defRPr/>
            </a:pPr>
            <a:fld id="{49298743-FACA-4AAD-B346-47304BB34FB7}" type="slidenum">
              <a:rPr lang="en-US" sz="1200">
                <a:solidFill>
                  <a:prstClr val="black">
                    <a:tint val="75000"/>
                  </a:prstClr>
                </a:solidFill>
                <a:latin typeface="+mn-lt"/>
                <a:cs typeface="+mn-cs"/>
              </a:rPr>
              <a:pPr algn="r" fontAlgn="auto">
                <a:spcBef>
                  <a:spcPts val="0"/>
                </a:spcBef>
                <a:spcAft>
                  <a:spcPts val="0"/>
                </a:spcAft>
                <a:defRPr/>
              </a:pPr>
              <a:t>9</a:t>
            </a:fld>
            <a:endParaRPr lang="en-US" sz="1200">
              <a:solidFill>
                <a:prstClr val="black">
                  <a:tint val="75000"/>
                </a:prstClr>
              </a:solidFill>
              <a:latin typeface="+mn-lt"/>
              <a:cs typeface="+mn-cs"/>
            </a:endParaRPr>
          </a:p>
        </p:txBody>
      </p:sp>
      <p:sp>
        <p:nvSpPr>
          <p:cNvPr id="48137" name="Slide Number Placeholder 5"/>
          <p:cNvSpPr txBox="1">
            <a:spLocks noGrp="1"/>
          </p:cNvSpPr>
          <p:nvPr/>
        </p:nvSpPr>
        <p:spPr bwMode="auto">
          <a:xfrm>
            <a:off x="6553200" y="6356350"/>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6" tIns="45718" rIns="91436" bIns="45718" anchor="ct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r" eaLnBrk="1" hangingPunct="1"/>
            <a:fld id="{949376C6-8570-44FD-A553-53EBA6E3C770}" type="slidenum">
              <a:rPr lang="en-US" sz="1200">
                <a:solidFill>
                  <a:srgbClr val="898989"/>
                </a:solidFill>
              </a:rPr>
              <a:pPr algn="r" eaLnBrk="1" hangingPunct="1"/>
              <a:t>9</a:t>
            </a:fld>
            <a:endParaRPr lang="en-US" sz="1200">
              <a:solidFill>
                <a:srgbClr val="898989"/>
              </a:solidFill>
            </a:endParaRPr>
          </a:p>
        </p:txBody>
      </p:sp>
      <p:sp>
        <p:nvSpPr>
          <p:cNvPr id="48138" name="Slide Number Placeholder 4"/>
          <p:cNvSpPr txBox="1">
            <a:spLocks noGrp="1"/>
          </p:cNvSpPr>
          <p:nvPr/>
        </p:nvSpPr>
        <p:spPr bwMode="auto">
          <a:xfrm>
            <a:off x="6553200" y="6356350"/>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6" tIns="45718" rIns="91436" bIns="45718" anchor="ct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r" eaLnBrk="1" hangingPunct="1"/>
            <a:fld id="{6A5FACAD-D156-438D-92BE-31B63F8E5C74}" type="slidenum">
              <a:rPr lang="en-US" sz="1200">
                <a:solidFill>
                  <a:srgbClr val="898989"/>
                </a:solidFill>
              </a:rPr>
              <a:pPr algn="r" eaLnBrk="1" hangingPunct="1"/>
              <a:t>9</a:t>
            </a:fld>
            <a:endParaRPr lang="en-US" sz="1200">
              <a:solidFill>
                <a:srgbClr val="898989"/>
              </a:solidFill>
            </a:endParaRPr>
          </a:p>
        </p:txBody>
      </p:sp>
      <p:pic>
        <p:nvPicPr>
          <p:cNvPr id="48139" name="Picture 10" descr="MC900014199[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flipH="1" flipV="1">
            <a:off x="914400" y="460375"/>
            <a:ext cx="152400" cy="149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8140" name="Picture 9" descr="A can of soda inscribed with a letter S." title="Can of soda"/>
          <p:cNvPicPr>
            <a:picLocks noChangeAspect="1" noChangeArrowheads="1"/>
          </p:cNvPicPr>
          <p:nvPr/>
        </p:nvPicPr>
        <p:blipFill>
          <a:blip r:embed="rId4"/>
          <a:srcRect/>
          <a:stretch>
            <a:fillRect/>
          </a:stretch>
        </p:blipFill>
        <p:spPr bwMode="auto">
          <a:xfrm>
            <a:off x="457200" y="381000"/>
            <a:ext cx="938213" cy="121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73784779"/>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21</TotalTime>
  <Words>1179</Words>
  <Application>Microsoft Office PowerPoint</Application>
  <PresentationFormat>On-screen Show (4:3)</PresentationFormat>
  <Paragraphs>352</Paragraphs>
  <Slides>19</Slides>
  <Notes>18</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19</vt:i4>
      </vt:variant>
    </vt:vector>
  </HeadingPairs>
  <TitlesOfParts>
    <vt:vector size="21" baseType="lpstr">
      <vt:lpstr>Office Theme</vt:lpstr>
      <vt:lpstr>MicrosoftWorks.WkShbSrv.6</vt:lpstr>
      <vt:lpstr>Transition  Career Exploration Workshop</vt:lpstr>
      <vt:lpstr>How do I learn best?</vt:lpstr>
      <vt:lpstr>By Seeing?</vt:lpstr>
      <vt:lpstr>By Hearing?</vt:lpstr>
      <vt:lpstr>By touching?</vt:lpstr>
      <vt:lpstr>By doing?</vt:lpstr>
      <vt:lpstr>Learning Style</vt:lpstr>
      <vt:lpstr>Learn the vocabulary of learning styles!</vt:lpstr>
      <vt:lpstr>What is my Learning Style?</vt:lpstr>
      <vt:lpstr>Barsch Learning Style Inventory</vt:lpstr>
      <vt:lpstr>Barsch Learning Style Inventory</vt:lpstr>
      <vt:lpstr>Visual (Seeing) Learning Style</vt:lpstr>
      <vt:lpstr>Auditory (Hearing) Learning Style</vt:lpstr>
      <vt:lpstr>Tactile (Touching) Learning Style</vt:lpstr>
      <vt:lpstr>Kinesthetic (Doing) Learning Style</vt:lpstr>
      <vt:lpstr>So, What is Your Preferred  Learning Style? </vt:lpstr>
      <vt:lpstr>Summary Statements</vt:lpstr>
      <vt:lpstr>How Can I Make the Best Use of My Learning Styles?</vt:lpstr>
      <vt:lpstr>Learning Styles Game </vt:lpstr>
    </vt:vector>
  </TitlesOfParts>
  <Company>State of Maine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How do I learn best?</dc:title>
  <dc:creator>Howe, Joshua A.</dc:creator>
  <cp:lastModifiedBy>Howe, Joshua A.</cp:lastModifiedBy>
  <cp:revision>6</cp:revision>
  <dcterms:created xsi:type="dcterms:W3CDTF">2013-08-30T11:57:50Z</dcterms:created>
  <dcterms:modified xsi:type="dcterms:W3CDTF">2013-08-30T18:43:32Z</dcterms:modified>
</cp:coreProperties>
</file>