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6E5EE-34DA-4D7B-8DEB-38535D856804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1E471-D194-4E34-940E-5BE8EAC0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Transition Career Exploration Workshop is a product of the Maine Department of Labor.  We encourage partners</a:t>
            </a:r>
            <a:r>
              <a:rPr lang="en-US" baseline="0" dirty="0" smtClean="0"/>
              <a:t> to use the tools provided here, but request that the Maine Department of Labor, Division of Vocational Rehabilitation branding remain on all materials.  Please contact your </a:t>
            </a:r>
            <a:r>
              <a:rPr lang="en-US" baseline="0" smtClean="0"/>
              <a:t>local </a:t>
            </a:r>
            <a:r>
              <a:rPr lang="en-US" baseline="0" smtClean="0"/>
              <a:t>Division </a:t>
            </a:r>
            <a:r>
              <a:rPr lang="en-US" baseline="0" dirty="0" smtClean="0"/>
              <a:t>of Vocational Rehabilitation (DVR) office with any questions.  www.maine.gov/rehab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713F1-F873-4892-928F-1CAE888B4B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6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26531" indent="-279435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17740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64836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11931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459027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06123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353219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00315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197E5A4-16C0-44D0-94CD-C75557A72D2B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82947" name="Slide Number Placeholder 6"/>
          <p:cNvSpPr txBox="1">
            <a:spLocks noGrp="1"/>
          </p:cNvSpPr>
          <p:nvPr/>
        </p:nvSpPr>
        <p:spPr bwMode="auto">
          <a:xfrm>
            <a:off x="3885120" y="8683994"/>
            <a:ext cx="2971336" cy="45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7" rIns="91413" bIns="45707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3FC25602-6636-4617-AACC-2D4446F544AD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8294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Facilitator Notes:</a:t>
            </a:r>
          </a:p>
          <a:p>
            <a:pPr eaLnBrk="1" hangingPunct="1">
              <a:spcBef>
                <a:spcPct val="0"/>
              </a:spcBef>
            </a:pPr>
            <a:endParaRPr lang="en-US" b="1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Remind participants of the three different types of activities.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These icons will also be used as reminders to document the results of particular activities in your SODA packet, which will be explained in a few minutes.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50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26531" indent="-279435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17740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64836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11931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459027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06123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353219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00315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951" name="Slide Number Placeholder 5"/>
          <p:cNvSpPr txBox="1">
            <a:spLocks noGrp="1"/>
          </p:cNvSpPr>
          <p:nvPr/>
        </p:nvSpPr>
        <p:spPr bwMode="auto">
          <a:xfrm>
            <a:off x="3885120" y="8685553"/>
            <a:ext cx="2971336" cy="45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7" rIns="91413" bIns="45707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31B29A9D-8793-42D7-8D75-574E4D90C952}" type="slidenum">
              <a:rPr lang="en-US" sz="1200">
                <a:solidFill>
                  <a:srgbClr val="000000"/>
                </a:solidFill>
                <a:latin typeface="Arial" charset="0"/>
              </a:rPr>
              <a:pPr algn="r" eaLnBrk="1" hangingPunct="1"/>
              <a:t>2</a:t>
            </a:fld>
            <a:endParaRPr lang="en-US" sz="12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26531" indent="-279435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17740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64836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11931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459027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06123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353219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00315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19C4DC-9EA8-48F9-9019-52AD6343B17C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83971" name="Slide Number Placeholder 6"/>
          <p:cNvSpPr txBox="1">
            <a:spLocks noGrp="1"/>
          </p:cNvSpPr>
          <p:nvPr/>
        </p:nvSpPr>
        <p:spPr bwMode="auto">
          <a:xfrm>
            <a:off x="3885120" y="8683994"/>
            <a:ext cx="2971336" cy="45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7" rIns="91413" bIns="45707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63F78E18-BBCB-498E-BAE6-DD90E1F6552A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  <p:sp>
        <p:nvSpPr>
          <p:cNvPr id="8397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Facilitator Notes:		Projected Time:  20 mins.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LEARNING OBJECTIVE:  </a:t>
            </a:r>
            <a:r>
              <a:rPr lang="en-US" smtClean="0"/>
              <a:t>Participants will understand the purpose of Vocational Rehabilitation.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You could show the Orientation Video,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Go through the “new” VR Orientation PowerPoint presentation.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Explain to the participants that the Bureau of Rehabilitation Services (BRS) includes two Divisions: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The Division of Vocational Rehabilitation, also known as DVR, which includes the Division for the Deaf, Hard of Hearing and Late Deafened.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smtClean="0"/>
              <a:t>The Division for the Blind and Visually Impaired,  known as DBVI.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 Discussion/Questions &amp; Answers.</a:t>
            </a:r>
          </a:p>
        </p:txBody>
      </p:sp>
      <p:sp>
        <p:nvSpPr>
          <p:cNvPr id="83974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26531" indent="-279435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17740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64836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11931" indent="-223548" defTabSz="91437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459027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06123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353219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00315" indent="-223548" defTabSz="9143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3975" name="Slide Number Placeholder 5"/>
          <p:cNvSpPr txBox="1">
            <a:spLocks noGrp="1"/>
          </p:cNvSpPr>
          <p:nvPr/>
        </p:nvSpPr>
        <p:spPr bwMode="auto">
          <a:xfrm>
            <a:off x="3885120" y="8683994"/>
            <a:ext cx="2971336" cy="45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7" rIns="91413" bIns="45707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63E5AA5C-6468-4EB8-9DBD-650C04381FF3}" type="slidenum">
              <a:rPr lang="en-US" sz="1200">
                <a:solidFill>
                  <a:srgbClr val="000000"/>
                </a:solidFill>
                <a:latin typeface="Arial" charset="0"/>
              </a:rPr>
              <a:pPr algn="r" eaLnBrk="1" hangingPunct="1"/>
              <a:t>3</a:t>
            </a:fld>
            <a:endParaRPr lang="en-US" sz="12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4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90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6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0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4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2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1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8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B237A-8E3F-4629-B9D9-DB8A3EC122D6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B9DF-7581-4984-AD98-17A44C0F6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4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24" y="1219200"/>
            <a:ext cx="7772400" cy="1470025"/>
          </a:xfrm>
        </p:spPr>
        <p:txBody>
          <a:bodyPr/>
          <a:lstStyle/>
          <a:p>
            <a:r>
              <a:rPr lang="en-US" dirty="0" smtClean="0"/>
              <a:t>Transition </a:t>
            </a:r>
            <a:br>
              <a:rPr lang="en-US" dirty="0" smtClean="0"/>
            </a:br>
            <a:r>
              <a:rPr lang="en-US" dirty="0" smtClean="0"/>
              <a:t>Career Exploration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012" y="3048000"/>
            <a:ext cx="7507224" cy="68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Vocational Rehabilitation?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 descr="Maine Department of Labor, Division of Vocational Rehabilitation&#10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419600"/>
            <a:ext cx="2974848" cy="195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4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9C8C2-88C6-44FD-87A3-CA330B1575F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Various Icons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Throughout  this workshop, you will see </a:t>
            </a:r>
            <a:r>
              <a:rPr lang="en-US" b="1" smtClean="0"/>
              <a:t>three different types of icons</a:t>
            </a:r>
            <a:r>
              <a:rPr lang="en-US" smtClean="0"/>
              <a:t> on some of the slides.  Each of them represents a different reminder:</a:t>
            </a:r>
          </a:p>
          <a:p>
            <a:pPr>
              <a:buFont typeface="Arial" charset="0"/>
              <a:buNone/>
            </a:pPr>
            <a:r>
              <a:rPr lang="en-US" smtClean="0"/>
              <a:t>	 		Indicates a </a:t>
            </a:r>
            <a:r>
              <a:rPr lang="en-US" b="1" smtClean="0"/>
              <a:t>learning</a:t>
            </a:r>
            <a:r>
              <a:rPr lang="en-US" smtClean="0"/>
              <a:t> activity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			Indicates a </a:t>
            </a:r>
            <a:r>
              <a:rPr lang="en-US" b="1" smtClean="0"/>
              <a:t>Self-Exploration</a:t>
            </a:r>
            <a:r>
              <a:rPr lang="en-US" smtClean="0"/>
              <a:t> 			component/activity</a:t>
            </a:r>
          </a:p>
          <a:p>
            <a:pPr>
              <a:buFont typeface="Arial" charset="0"/>
              <a:buNone/>
            </a:pPr>
            <a:r>
              <a:rPr lang="en-US" smtClean="0"/>
              <a:t>			Indicates an </a:t>
            </a:r>
            <a:r>
              <a:rPr lang="en-US" b="1" smtClean="0"/>
              <a:t>Occupational 				Exploration </a:t>
            </a:r>
            <a:r>
              <a:rPr lang="en-US" smtClean="0"/>
              <a:t>component/activity</a:t>
            </a:r>
          </a:p>
        </p:txBody>
      </p:sp>
      <p:sp>
        <p:nvSpPr>
          <p:cNvPr id="2662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229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12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D55FF6-284B-4915-95C0-890B2D18F636}" type="slidenum">
              <a:rPr lang="en-US"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1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6635349-82D2-4C40-B0BB-71CF852B59AB}" type="slidenum">
              <a:rPr lang="en-US"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12297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627EA2CF-A53E-4E2F-8E83-E8C5557F0FAF}" type="slidenum">
              <a:rPr lang="en-US" sz="1200">
                <a:solidFill>
                  <a:srgbClr val="898989"/>
                </a:solidFill>
              </a:rPr>
              <a:pPr algn="r" eaLnBrk="1" hangingPunct="1"/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1229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A2FF80D9-D5B9-44C7-82E4-1A3DA1F947E1}" type="slidenum">
              <a:rPr lang="en-US" sz="1200">
                <a:solidFill>
                  <a:srgbClr val="898989"/>
                </a:solidFill>
              </a:rPr>
              <a:pPr algn="r" eaLnBrk="1" hangingPunct="1"/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12299" name="Picture 2" descr="This sun icon indicates a learning activity" title="Sun ic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819400"/>
            <a:ext cx="7239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1" descr="This soda can icon indicates a self-exploration component or activity." title="Soda ic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886200"/>
            <a:ext cx="7032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11" descr="This icon of a piece of ice inscribed with a letter O indicates an occupational exploration component or activity." title="Ice ic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5029200"/>
            <a:ext cx="9461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0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B337D-DD53-4FB2-8588-7B63FF7760D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What Is Vocational Rehabilitation?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3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4000" b="1" smtClean="0"/>
              <a:t>State of Maine </a:t>
            </a:r>
          </a:p>
          <a:p>
            <a:pPr algn="ctr" eaLnBrk="1" hangingPunct="1">
              <a:buFont typeface="Arial" charset="0"/>
              <a:buNone/>
            </a:pPr>
            <a:r>
              <a:rPr lang="en-US" sz="4000" b="1" smtClean="0"/>
              <a:t>Bureau of Rehabilitation Services </a:t>
            </a:r>
          </a:p>
          <a:p>
            <a:pPr lvl="1" eaLnBrk="1" hangingPunct="1"/>
            <a:r>
              <a:rPr lang="en-US" sz="3600" smtClean="0"/>
              <a:t>Division of Vocational Rehabilitation</a:t>
            </a:r>
          </a:p>
          <a:p>
            <a:pPr lvl="2" eaLnBrk="1" hangingPunct="1"/>
            <a:r>
              <a:rPr lang="en-US" sz="3600" smtClean="0"/>
              <a:t>Division for the Deaf, Hard of Hearing and Late Deafened</a:t>
            </a:r>
          </a:p>
          <a:p>
            <a:pPr lvl="1" eaLnBrk="1" hangingPunct="1"/>
            <a:r>
              <a:rPr lang="en-US" sz="3600" smtClean="0"/>
              <a:t>Division for the Blind &amp; Visually Impaired</a:t>
            </a:r>
          </a:p>
        </p:txBody>
      </p:sp>
      <p:sp>
        <p:nvSpPr>
          <p:cNvPr id="27655" name="Date Placeholder 6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4ABB916-36F5-4A8D-A72A-07514044BBBE}" type="slidenum">
              <a:rPr lang="en-US"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DA743E6-415F-4954-8D1B-14F47E50462E}" type="slidenum">
              <a:rPr lang="en-US"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1332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AA78674-13B2-4A01-893C-3E9BC2BF1E42}" type="slidenum">
              <a:rPr lang="en-US" sz="1200">
                <a:solidFill>
                  <a:srgbClr val="898989"/>
                </a:solidFill>
              </a:rPr>
              <a:pPr algn="r" eaLnBrk="1" hangingPunct="1"/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13322" name="Slide Number Placeholder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5E9991BD-413A-4A87-80EA-B702C6B734EF}" type="slidenum">
              <a:rPr lang="en-US" sz="1200">
                <a:solidFill>
                  <a:srgbClr val="898989"/>
                </a:solidFill>
              </a:rPr>
              <a:pPr algn="r" eaLnBrk="1" hangingPunct="1"/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186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Transition  Career Exploration Workshop</vt:lpstr>
      <vt:lpstr>Various Icons</vt:lpstr>
      <vt:lpstr> What Is Vocational Rehabilitation?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Various Icons</dc:title>
  <dc:creator>Howe, Joshua A.</dc:creator>
  <cp:lastModifiedBy>Howe, Joshua A.</cp:lastModifiedBy>
  <cp:revision>4</cp:revision>
  <dcterms:created xsi:type="dcterms:W3CDTF">2013-08-30T11:54:32Z</dcterms:created>
  <dcterms:modified xsi:type="dcterms:W3CDTF">2013-08-30T18:43:48Z</dcterms:modified>
</cp:coreProperties>
</file>