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942" y="-90"/>
      </p:cViewPr>
      <p:guideLst>
        <p:guide orient="horz" pos="2160"/>
        <p:guide pos="2880"/>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9727F0-FFA3-40C8-9C10-AF24AA55C66E}"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467F5A-F2C3-46C7-B482-35367FBA515E}" type="slidenum">
              <a:rPr lang="en-US" smtClean="0"/>
              <a:t>‹#›</a:t>
            </a:fld>
            <a:endParaRPr lang="en-US"/>
          </a:p>
        </p:txBody>
      </p:sp>
    </p:spTree>
    <p:extLst>
      <p:ext uri="{BB962C8B-B14F-4D97-AF65-F5344CB8AC3E}">
        <p14:creationId xmlns:p14="http://schemas.microsoft.com/office/powerpoint/2010/main" val="259292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3FA7CDB-3263-4D26-80F4-252847D79317}" type="slidenum">
              <a:rPr lang="en-US" smtClean="0"/>
              <a:pPr eaLnBrk="1" hangingPunct="1"/>
              <a:t>2</a:t>
            </a:fld>
            <a:endParaRPr lang="en-US" smtClean="0"/>
          </a:p>
        </p:txBody>
      </p:sp>
      <p:sp>
        <p:nvSpPr>
          <p:cNvPr id="10035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p:cNvSpPr>
          <p:nvPr>
            <p:ph type="body" idx="1"/>
          </p:nvPr>
        </p:nvSpPr>
        <p:spPr>
          <a:noFill/>
        </p:spPr>
        <p:txBody>
          <a:bodyPr/>
          <a:lstStyle/>
          <a:p>
            <a:r>
              <a:rPr lang="en-US" b="1" smtClean="0"/>
              <a:t>Facilitator Notes:  </a:t>
            </a:r>
            <a:endParaRPr lang="en-US" smtClean="0"/>
          </a:p>
          <a:p>
            <a:r>
              <a:rPr lang="en-US" smtClean="0"/>
              <a:t>Be sure to have a conversation about the class, how it went, what it was like, what was the best and the most challenging?</a:t>
            </a:r>
          </a:p>
          <a:p>
            <a:endParaRPr lang="en-US" b="1" smtClean="0"/>
          </a:p>
          <a:p>
            <a:r>
              <a:rPr lang="en-US" smtClean="0"/>
              <a:t>Endings are an important part of this process.   They worked really hard to complete this workshop, and it is important to acknowledge their courage, perseverance, endurance and willingness.  The goal was to prepare them for the world of work, and hopefully we did just that.  </a:t>
            </a:r>
          </a:p>
          <a:p>
            <a:endParaRPr lang="en-US" smtClean="0"/>
          </a:p>
          <a:p>
            <a:r>
              <a:rPr lang="en-US" smtClean="0"/>
              <a:t>Give them time to talk to each other and say their goodbyes too; they worked as a group, got to know each other, and it is about the group dismantling at this point.  </a:t>
            </a:r>
          </a:p>
          <a:p>
            <a:endParaRPr lang="en-US" smtClean="0"/>
          </a:p>
          <a:p>
            <a:r>
              <a:rPr lang="en-US" smtClean="0"/>
              <a:t>Encourage them to exchange contact information, and ask them about next steps.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09B840-AC26-4294-9E02-08F3216F314D}"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3468681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9B840-AC26-4294-9E02-08F3216F314D}"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3583337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9B840-AC26-4294-9E02-08F3216F314D}"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55497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09B840-AC26-4294-9E02-08F3216F314D}"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835515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09B840-AC26-4294-9E02-08F3216F314D}"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203001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09B840-AC26-4294-9E02-08F3216F314D}"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222660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09B840-AC26-4294-9E02-08F3216F314D}"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3966305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09B840-AC26-4294-9E02-08F3216F314D}"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3408002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09B840-AC26-4294-9E02-08F3216F314D}"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3922900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9B840-AC26-4294-9E02-08F3216F314D}"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2961263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09B840-AC26-4294-9E02-08F3216F314D}"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777065-CA19-43FE-A1AB-A136F9C549EF}" type="slidenum">
              <a:rPr lang="en-US" smtClean="0"/>
              <a:t>‹#›</a:t>
            </a:fld>
            <a:endParaRPr lang="en-US"/>
          </a:p>
        </p:txBody>
      </p:sp>
    </p:spTree>
    <p:extLst>
      <p:ext uri="{BB962C8B-B14F-4D97-AF65-F5344CB8AC3E}">
        <p14:creationId xmlns:p14="http://schemas.microsoft.com/office/powerpoint/2010/main" val="1532252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09B840-AC26-4294-9E02-08F3216F314D}"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777065-CA19-43FE-A1AB-A136F9C549EF}" type="slidenum">
              <a:rPr lang="en-US" smtClean="0"/>
              <a:t>‹#›</a:t>
            </a:fld>
            <a:endParaRPr lang="en-US"/>
          </a:p>
        </p:txBody>
      </p:sp>
    </p:spTree>
    <p:extLst>
      <p:ext uri="{BB962C8B-B14F-4D97-AF65-F5344CB8AC3E}">
        <p14:creationId xmlns:p14="http://schemas.microsoft.com/office/powerpoint/2010/main" val="1150125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smtClean="0">
                <a:solidFill>
                  <a:schemeClr val="tx1">
                    <a:lumMod val="85000"/>
                    <a:lumOff val="15000"/>
                  </a:schemeClr>
                </a:solidFill>
              </a:rPr>
              <a:t>Conclusion</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F3F6B13-4626-4BE8-B003-591720AEC3DF}" type="slidenum">
              <a:rPr lang="en-US"/>
              <a:pPr>
                <a:defRPr/>
              </a:pPr>
              <a:t>2</a:t>
            </a:fld>
            <a:endParaRPr lang="en-US"/>
          </a:p>
        </p:txBody>
      </p:sp>
      <p:sp>
        <p:nvSpPr>
          <p:cNvPr id="51203" name="Rectangle 2"/>
          <p:cNvSpPr>
            <a:spLocks noGrp="1"/>
          </p:cNvSpPr>
          <p:nvPr>
            <p:ph type="title"/>
          </p:nvPr>
        </p:nvSpPr>
        <p:spPr/>
        <p:txBody>
          <a:bodyPr/>
          <a:lstStyle/>
          <a:p>
            <a:r>
              <a:rPr lang="en-US" smtClean="0"/>
              <a:t>The End</a:t>
            </a:r>
          </a:p>
        </p:txBody>
      </p:sp>
      <p:sp>
        <p:nvSpPr>
          <p:cNvPr id="51204" name="Rectangle 3"/>
          <p:cNvSpPr>
            <a:spLocks noGrp="1"/>
          </p:cNvSpPr>
          <p:nvPr>
            <p:ph type="body" idx="1"/>
          </p:nvPr>
        </p:nvSpPr>
        <p:spPr/>
        <p:txBody>
          <a:bodyPr/>
          <a:lstStyle/>
          <a:p>
            <a:r>
              <a:rPr lang="en-US" smtClean="0"/>
              <a:t>You have successfully completed the Transition Career Exploration Program.</a:t>
            </a:r>
          </a:p>
          <a:p>
            <a:endParaRPr lang="en-US" smtClean="0"/>
          </a:p>
          <a:p>
            <a:r>
              <a:rPr lang="en-US" smtClean="0"/>
              <a:t>You are now more prepared to enter into the World of Work.  </a:t>
            </a:r>
          </a:p>
          <a:p>
            <a:pPr>
              <a:buFont typeface="Arial" charset="0"/>
              <a:buNone/>
            </a:pPr>
            <a:endParaRPr lang="en-US" smtClean="0"/>
          </a:p>
          <a:p>
            <a:pPr algn="ctr">
              <a:buFont typeface="Arial" charset="0"/>
              <a:buNone/>
            </a:pPr>
            <a:r>
              <a:rPr lang="en-US" smtClean="0"/>
              <a:t>Great Work! And Good Luck!</a:t>
            </a:r>
          </a:p>
        </p:txBody>
      </p:sp>
    </p:spTree>
    <p:extLst>
      <p:ext uri="{BB962C8B-B14F-4D97-AF65-F5344CB8AC3E}">
        <p14:creationId xmlns:p14="http://schemas.microsoft.com/office/powerpoint/2010/main" val="2890985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232</Words>
  <Application>Microsoft Office PowerPoint</Application>
  <PresentationFormat>On-screen Show (4:3)</PresentationFormat>
  <Paragraphs>20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Transition  Career Exploration Workshop</vt:lpstr>
      <vt:lpstr>The End</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End</dc:title>
  <dc:creator>Howe, Joshua A.</dc:creator>
  <cp:lastModifiedBy>Howe, Joshua A.</cp:lastModifiedBy>
  <cp:revision>3</cp:revision>
  <dcterms:created xsi:type="dcterms:W3CDTF">2013-08-30T12:24:23Z</dcterms:created>
  <dcterms:modified xsi:type="dcterms:W3CDTF">2013-08-30T18:43:58Z</dcterms:modified>
</cp:coreProperties>
</file>