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8" r:id="rId2"/>
    <p:sldId id="257"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5616" autoAdjust="0"/>
  </p:normalViewPr>
  <p:slideViewPr>
    <p:cSldViewPr>
      <p:cViewPr varScale="1">
        <p:scale>
          <a:sx n="82" d="100"/>
          <a:sy n="82" d="100"/>
        </p:scale>
        <p:origin x="-1212"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BE6A64E-DEFE-48AA-8FB2-C4F8492856B3}" type="datetimeFigureOut">
              <a:rPr lang="en-US" smtClean="0"/>
              <a:t>8/30/2013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5EE91F7-16FE-4E1B-8608-5D88931CDE73}" type="slidenum">
              <a:rPr lang="en-US" smtClean="0"/>
              <a:t>‹#›</a:t>
            </a:fld>
            <a:endParaRPr lang="en-US"/>
          </a:p>
        </p:txBody>
      </p:sp>
    </p:spTree>
    <p:extLst>
      <p:ext uri="{BB962C8B-B14F-4D97-AF65-F5344CB8AC3E}">
        <p14:creationId xmlns:p14="http://schemas.microsoft.com/office/powerpoint/2010/main" val="39438985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Transition Career Exploration Workshop is a product of the Maine Department of Labor.  We encourage partners</a:t>
            </a:r>
            <a:r>
              <a:rPr lang="en-US" baseline="0" dirty="0" smtClean="0"/>
              <a:t> to use the tools provided here, but request that the Maine Department of Labor, Division of Vocational Rehabilitation branding remain on all materials.  Please contact your </a:t>
            </a:r>
            <a:r>
              <a:rPr lang="en-US" baseline="0" smtClean="0"/>
              <a:t>local </a:t>
            </a:r>
            <a:r>
              <a:rPr lang="en-US" baseline="0" smtClean="0"/>
              <a:t>Division </a:t>
            </a:r>
            <a:r>
              <a:rPr lang="en-US" baseline="0" dirty="0" smtClean="0"/>
              <a:t>of Vocational Rehabilitation (DVR) office with any questions.  www.maine.gov/rehab</a:t>
            </a:r>
          </a:p>
          <a:p>
            <a:endParaRPr lang="en-US" dirty="0"/>
          </a:p>
        </p:txBody>
      </p:sp>
      <p:sp>
        <p:nvSpPr>
          <p:cNvPr id="4" name="Slide Number Placeholder 3"/>
          <p:cNvSpPr>
            <a:spLocks noGrp="1"/>
          </p:cNvSpPr>
          <p:nvPr>
            <p:ph type="sldNum" sz="quarter" idx="10"/>
          </p:nvPr>
        </p:nvSpPr>
        <p:spPr/>
        <p:txBody>
          <a:bodyPr/>
          <a:lstStyle/>
          <a:p>
            <a:fld id="{EDC713F1-F873-4892-928F-1CAE888B4B27}" type="slidenum">
              <a:rPr lang="en-US" smtClean="0"/>
              <a:t>1</a:t>
            </a:fld>
            <a:endParaRPr lang="en-US"/>
          </a:p>
        </p:txBody>
      </p:sp>
    </p:spTree>
    <p:extLst>
      <p:ext uri="{BB962C8B-B14F-4D97-AF65-F5344CB8AC3E}">
        <p14:creationId xmlns:p14="http://schemas.microsoft.com/office/powerpoint/2010/main" val="11712656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860879B0-5DAD-44ED-A8D0-325C98D676B7}" type="slidenum">
              <a:rPr lang="en-US" smtClean="0"/>
              <a:pPr eaLnBrk="1" hangingPunct="1"/>
              <a:t>2</a:t>
            </a:fld>
            <a:endParaRPr lang="en-US" smtClean="0"/>
          </a:p>
        </p:txBody>
      </p:sp>
      <p:sp>
        <p:nvSpPr>
          <p:cNvPr id="77827"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F0A21404-D18A-47DB-A344-F1E2B8001813}" type="slidenum">
              <a:rPr lang="en-US" sz="1200"/>
              <a:pPr algn="r" eaLnBrk="1" hangingPunct="1"/>
              <a:t>2</a:t>
            </a:fld>
            <a:endParaRPr lang="en-US" sz="1200"/>
          </a:p>
        </p:txBody>
      </p:sp>
      <p:sp>
        <p:nvSpPr>
          <p:cNvPr id="7782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9" name="Notes Placeholder 2"/>
          <p:cNvSpPr>
            <a:spLocks noGrp="1"/>
          </p:cNvSpPr>
          <p:nvPr>
            <p:ph type="body" idx="1"/>
          </p:nvPr>
        </p:nvSpPr>
        <p:spPr>
          <a:xfrm>
            <a:off x="685337" y="4344336"/>
            <a:ext cx="5487326" cy="4568881"/>
          </a:xfrm>
          <a:noFill/>
        </p:spPr>
        <p:txBody>
          <a:bodyPr/>
          <a:lstStyle/>
          <a:p>
            <a:pPr eaLnBrk="1" hangingPunct="1">
              <a:lnSpc>
                <a:spcPct val="90000"/>
              </a:lnSpc>
              <a:spcBef>
                <a:spcPct val="0"/>
              </a:spcBef>
            </a:pPr>
            <a:r>
              <a:rPr lang="en-US" sz="1300" b="1" dirty="0"/>
              <a:t>Facilitator’s Notes:		Projected Time:  45 </a:t>
            </a:r>
            <a:r>
              <a:rPr lang="en-US" sz="1300" b="1" dirty="0" err="1"/>
              <a:t>mins</a:t>
            </a:r>
            <a:r>
              <a:rPr lang="en-US" sz="1300" b="1" dirty="0"/>
              <a:t>.</a:t>
            </a:r>
          </a:p>
          <a:p>
            <a:pPr eaLnBrk="1" hangingPunct="1">
              <a:lnSpc>
                <a:spcPct val="90000"/>
              </a:lnSpc>
              <a:spcBef>
                <a:spcPct val="0"/>
              </a:spcBef>
            </a:pPr>
            <a:r>
              <a:rPr lang="en-US" dirty="0" smtClean="0"/>
              <a:t>What are Employers Expecting of a New Employee? </a:t>
            </a:r>
          </a:p>
          <a:p>
            <a:pPr eaLnBrk="1" hangingPunct="1">
              <a:lnSpc>
                <a:spcPct val="90000"/>
              </a:lnSpc>
              <a:spcBef>
                <a:spcPct val="0"/>
              </a:spcBef>
            </a:pPr>
            <a:r>
              <a:rPr lang="en-US" b="1" dirty="0" smtClean="0"/>
              <a:t>LEARNING OBJECTIVE: </a:t>
            </a:r>
            <a:r>
              <a:rPr lang="en-US" dirty="0" smtClean="0"/>
              <a:t>Participants will learn the importance of knowing general employer expectations before pursuing new employment.</a:t>
            </a:r>
          </a:p>
          <a:p>
            <a:pPr eaLnBrk="1" hangingPunct="1">
              <a:lnSpc>
                <a:spcPct val="90000"/>
              </a:lnSpc>
              <a:spcBef>
                <a:spcPct val="0"/>
              </a:spcBef>
            </a:pPr>
            <a:endParaRPr lang="en-US" b="1" dirty="0" smtClean="0"/>
          </a:p>
          <a:p>
            <a:pPr eaLnBrk="1" hangingPunct="1">
              <a:lnSpc>
                <a:spcPct val="90000"/>
              </a:lnSpc>
              <a:spcBef>
                <a:spcPct val="0"/>
              </a:spcBef>
            </a:pPr>
            <a:r>
              <a:rPr lang="en-US" b="1" dirty="0" smtClean="0"/>
              <a:t>Version One: </a:t>
            </a:r>
          </a:p>
          <a:p>
            <a:pPr eaLnBrk="1" hangingPunct="1">
              <a:lnSpc>
                <a:spcPct val="90000"/>
              </a:lnSpc>
              <a:spcBef>
                <a:spcPct val="0"/>
              </a:spcBef>
            </a:pPr>
            <a:r>
              <a:rPr lang="en-US" b="1" dirty="0" smtClean="0"/>
              <a:t>Employer Expectations When Starting A New Job</a:t>
            </a:r>
          </a:p>
          <a:p>
            <a:pPr eaLnBrk="1" hangingPunct="1">
              <a:lnSpc>
                <a:spcPct val="90000"/>
              </a:lnSpc>
              <a:spcBef>
                <a:spcPct val="0"/>
              </a:spcBef>
            </a:pPr>
            <a:r>
              <a:rPr lang="en-US" dirty="0" smtClean="0"/>
              <a:t>Discussion Activity  - In this activity, students will explore what will be expected of them when they start a new job. It would be a good idea to discuss a little about good hygiene during this activity.</a:t>
            </a:r>
          </a:p>
          <a:p>
            <a:pPr eaLnBrk="1" hangingPunct="1">
              <a:lnSpc>
                <a:spcPct val="90000"/>
              </a:lnSpc>
              <a:spcBef>
                <a:spcPct val="0"/>
              </a:spcBef>
            </a:pPr>
            <a:r>
              <a:rPr lang="en-US" b="1" dirty="0" smtClean="0"/>
              <a:t>Materials Needed:</a:t>
            </a:r>
          </a:p>
          <a:p>
            <a:pPr eaLnBrk="1" hangingPunct="1">
              <a:lnSpc>
                <a:spcPct val="90000"/>
              </a:lnSpc>
              <a:spcBef>
                <a:spcPct val="0"/>
              </a:spcBef>
            </a:pPr>
            <a:r>
              <a:rPr lang="en-US" dirty="0" smtClean="0"/>
              <a:t>Large Flip Chart and Marker or Chalk Board or White Board; Chalk/Marker</a:t>
            </a:r>
          </a:p>
          <a:p>
            <a:pPr eaLnBrk="1" hangingPunct="1">
              <a:lnSpc>
                <a:spcPct val="90000"/>
              </a:lnSpc>
              <a:spcBef>
                <a:spcPct val="0"/>
              </a:spcBef>
            </a:pPr>
            <a:endParaRPr lang="en-US" dirty="0" smtClean="0"/>
          </a:p>
          <a:p>
            <a:pPr eaLnBrk="1" hangingPunct="1">
              <a:lnSpc>
                <a:spcPct val="90000"/>
              </a:lnSpc>
              <a:spcBef>
                <a:spcPct val="0"/>
              </a:spcBef>
            </a:pPr>
            <a:r>
              <a:rPr lang="en-US" dirty="0" smtClean="0"/>
              <a:t>Participants will be asked to brainstorm ideas regarding what might be expected of them when they start a new job.  The ideas they come up with are listed for everyone to see.</a:t>
            </a:r>
          </a:p>
          <a:p>
            <a:pPr eaLnBrk="1" hangingPunct="1">
              <a:lnSpc>
                <a:spcPct val="90000"/>
              </a:lnSpc>
              <a:spcBef>
                <a:spcPct val="0"/>
              </a:spcBef>
              <a:buFontTx/>
              <a:buChar char="•"/>
            </a:pPr>
            <a:r>
              <a:rPr lang="en-US" dirty="0" smtClean="0"/>
              <a:t>The goal is for the brainstorming activity to lead to a discussion about expectations, including being on time and good hygiene. Students could also talk about why employers have these expectations of employees.</a:t>
            </a:r>
          </a:p>
          <a:p>
            <a:pPr eaLnBrk="1" hangingPunct="1">
              <a:lnSpc>
                <a:spcPct val="90000"/>
              </a:lnSpc>
              <a:spcBef>
                <a:spcPct val="0"/>
              </a:spcBef>
            </a:pPr>
            <a:r>
              <a:rPr lang="en-US" dirty="0" smtClean="0"/>
              <a:t>This discussion would be a good prelude to a panel or video presentation on this same question asked of actual employers.</a:t>
            </a:r>
          </a:p>
          <a:p>
            <a:pPr eaLnBrk="1" hangingPunct="1">
              <a:lnSpc>
                <a:spcPct val="90000"/>
              </a:lnSpc>
              <a:spcBef>
                <a:spcPct val="0"/>
              </a:spcBef>
            </a:pPr>
            <a:endParaRPr lang="en-US" b="1" dirty="0" smtClean="0"/>
          </a:p>
          <a:p>
            <a:pPr eaLnBrk="1" hangingPunct="1">
              <a:lnSpc>
                <a:spcPct val="90000"/>
              </a:lnSpc>
              <a:spcBef>
                <a:spcPct val="0"/>
              </a:spcBef>
            </a:pPr>
            <a:r>
              <a:rPr lang="en-US" b="1" dirty="0" smtClean="0"/>
              <a:t>Version Two:</a:t>
            </a:r>
          </a:p>
          <a:p>
            <a:pPr eaLnBrk="1" hangingPunct="1">
              <a:lnSpc>
                <a:spcPct val="90000"/>
              </a:lnSpc>
              <a:spcBef>
                <a:spcPct val="0"/>
              </a:spcBef>
            </a:pPr>
            <a:r>
              <a:rPr lang="en-US" dirty="0" smtClean="0"/>
              <a:t>There is a Handout in both the Facilitator Manual and Participant Handbook with an exercise called – “What Employers Expect in New Hires.”  Depending on the group this could be used to help participants to define and understand the vocabulary employers use when describing employees.  </a:t>
            </a:r>
          </a:p>
        </p:txBody>
      </p:sp>
      <p:sp>
        <p:nvSpPr>
          <p:cNvPr id="77830" name="Slide Number Placeholder 3"/>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68D5228E-4E3F-4238-8BB4-63D4665EF0CC}" type="slidenum">
              <a:rPr lang="en-US" sz="1200">
                <a:solidFill>
                  <a:srgbClr val="000000"/>
                </a:solidFill>
                <a:latin typeface="Arial" charset="0"/>
              </a:rPr>
              <a:pPr algn="r" eaLnBrk="1" hangingPunct="1"/>
              <a:t>2</a:t>
            </a:fld>
            <a:endParaRPr lang="en-US" sz="1200">
              <a:solidFill>
                <a:srgbClr val="000000"/>
              </a:solidFill>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CDBBB34-284C-4768-8167-4A264CAD5C9A}" type="datetimeFigureOut">
              <a:rPr lang="en-US" smtClean="0"/>
              <a:t>8/30/2013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7DF360-CDC8-4E5E-860F-33996104E9A8}" type="slidenum">
              <a:rPr lang="en-US" smtClean="0"/>
              <a:t>‹#›</a:t>
            </a:fld>
            <a:endParaRPr lang="en-US"/>
          </a:p>
        </p:txBody>
      </p:sp>
    </p:spTree>
    <p:extLst>
      <p:ext uri="{BB962C8B-B14F-4D97-AF65-F5344CB8AC3E}">
        <p14:creationId xmlns:p14="http://schemas.microsoft.com/office/powerpoint/2010/main" val="279733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DBBB34-284C-4768-8167-4A264CAD5C9A}" type="datetimeFigureOut">
              <a:rPr lang="en-US" smtClean="0"/>
              <a:t>8/30/2013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7DF360-CDC8-4E5E-860F-33996104E9A8}" type="slidenum">
              <a:rPr lang="en-US" smtClean="0"/>
              <a:t>‹#›</a:t>
            </a:fld>
            <a:endParaRPr lang="en-US"/>
          </a:p>
        </p:txBody>
      </p:sp>
    </p:spTree>
    <p:extLst>
      <p:ext uri="{BB962C8B-B14F-4D97-AF65-F5344CB8AC3E}">
        <p14:creationId xmlns:p14="http://schemas.microsoft.com/office/powerpoint/2010/main" val="30656121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DBBB34-284C-4768-8167-4A264CAD5C9A}" type="datetimeFigureOut">
              <a:rPr lang="en-US" smtClean="0"/>
              <a:t>8/30/2013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7DF360-CDC8-4E5E-860F-33996104E9A8}" type="slidenum">
              <a:rPr lang="en-US" smtClean="0"/>
              <a:t>‹#›</a:t>
            </a:fld>
            <a:endParaRPr lang="en-US"/>
          </a:p>
        </p:txBody>
      </p:sp>
    </p:spTree>
    <p:extLst>
      <p:ext uri="{BB962C8B-B14F-4D97-AF65-F5344CB8AC3E}">
        <p14:creationId xmlns:p14="http://schemas.microsoft.com/office/powerpoint/2010/main" val="39324658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DBBB34-284C-4768-8167-4A264CAD5C9A}" type="datetimeFigureOut">
              <a:rPr lang="en-US" smtClean="0"/>
              <a:t>8/30/2013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7DF360-CDC8-4E5E-860F-33996104E9A8}" type="slidenum">
              <a:rPr lang="en-US" smtClean="0"/>
              <a:t>‹#›</a:t>
            </a:fld>
            <a:endParaRPr lang="en-US"/>
          </a:p>
        </p:txBody>
      </p:sp>
    </p:spTree>
    <p:extLst>
      <p:ext uri="{BB962C8B-B14F-4D97-AF65-F5344CB8AC3E}">
        <p14:creationId xmlns:p14="http://schemas.microsoft.com/office/powerpoint/2010/main" val="2934470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CDBBB34-284C-4768-8167-4A264CAD5C9A}" type="datetimeFigureOut">
              <a:rPr lang="en-US" smtClean="0"/>
              <a:t>8/30/2013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7DF360-CDC8-4E5E-860F-33996104E9A8}" type="slidenum">
              <a:rPr lang="en-US" smtClean="0"/>
              <a:t>‹#›</a:t>
            </a:fld>
            <a:endParaRPr lang="en-US"/>
          </a:p>
        </p:txBody>
      </p:sp>
    </p:spTree>
    <p:extLst>
      <p:ext uri="{BB962C8B-B14F-4D97-AF65-F5344CB8AC3E}">
        <p14:creationId xmlns:p14="http://schemas.microsoft.com/office/powerpoint/2010/main" val="16676342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CDBBB34-284C-4768-8167-4A264CAD5C9A}" type="datetimeFigureOut">
              <a:rPr lang="en-US" smtClean="0"/>
              <a:t>8/30/2013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7DF360-CDC8-4E5E-860F-33996104E9A8}" type="slidenum">
              <a:rPr lang="en-US" smtClean="0"/>
              <a:t>‹#›</a:t>
            </a:fld>
            <a:endParaRPr lang="en-US"/>
          </a:p>
        </p:txBody>
      </p:sp>
    </p:spTree>
    <p:extLst>
      <p:ext uri="{BB962C8B-B14F-4D97-AF65-F5344CB8AC3E}">
        <p14:creationId xmlns:p14="http://schemas.microsoft.com/office/powerpoint/2010/main" val="22498292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CDBBB34-284C-4768-8167-4A264CAD5C9A}" type="datetimeFigureOut">
              <a:rPr lang="en-US" smtClean="0"/>
              <a:t>8/30/2013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E7DF360-CDC8-4E5E-860F-33996104E9A8}" type="slidenum">
              <a:rPr lang="en-US" smtClean="0"/>
              <a:t>‹#›</a:t>
            </a:fld>
            <a:endParaRPr lang="en-US"/>
          </a:p>
        </p:txBody>
      </p:sp>
    </p:spTree>
    <p:extLst>
      <p:ext uri="{BB962C8B-B14F-4D97-AF65-F5344CB8AC3E}">
        <p14:creationId xmlns:p14="http://schemas.microsoft.com/office/powerpoint/2010/main" val="30776486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CDBBB34-284C-4768-8167-4A264CAD5C9A}" type="datetimeFigureOut">
              <a:rPr lang="en-US" smtClean="0"/>
              <a:t>8/30/2013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E7DF360-CDC8-4E5E-860F-33996104E9A8}" type="slidenum">
              <a:rPr lang="en-US" smtClean="0"/>
              <a:t>‹#›</a:t>
            </a:fld>
            <a:endParaRPr lang="en-US"/>
          </a:p>
        </p:txBody>
      </p:sp>
    </p:spTree>
    <p:extLst>
      <p:ext uri="{BB962C8B-B14F-4D97-AF65-F5344CB8AC3E}">
        <p14:creationId xmlns:p14="http://schemas.microsoft.com/office/powerpoint/2010/main" val="19431582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DBBB34-284C-4768-8167-4A264CAD5C9A}" type="datetimeFigureOut">
              <a:rPr lang="en-US" smtClean="0"/>
              <a:t>8/30/2013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E7DF360-CDC8-4E5E-860F-33996104E9A8}" type="slidenum">
              <a:rPr lang="en-US" smtClean="0"/>
              <a:t>‹#›</a:t>
            </a:fld>
            <a:endParaRPr lang="en-US"/>
          </a:p>
        </p:txBody>
      </p:sp>
    </p:spTree>
    <p:extLst>
      <p:ext uri="{BB962C8B-B14F-4D97-AF65-F5344CB8AC3E}">
        <p14:creationId xmlns:p14="http://schemas.microsoft.com/office/powerpoint/2010/main" val="4100825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CDBBB34-284C-4768-8167-4A264CAD5C9A}" type="datetimeFigureOut">
              <a:rPr lang="en-US" smtClean="0"/>
              <a:t>8/30/2013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7DF360-CDC8-4E5E-860F-33996104E9A8}" type="slidenum">
              <a:rPr lang="en-US" smtClean="0"/>
              <a:t>‹#›</a:t>
            </a:fld>
            <a:endParaRPr lang="en-US"/>
          </a:p>
        </p:txBody>
      </p:sp>
    </p:spTree>
    <p:extLst>
      <p:ext uri="{BB962C8B-B14F-4D97-AF65-F5344CB8AC3E}">
        <p14:creationId xmlns:p14="http://schemas.microsoft.com/office/powerpoint/2010/main" val="25977414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CDBBB34-284C-4768-8167-4A264CAD5C9A}" type="datetimeFigureOut">
              <a:rPr lang="en-US" smtClean="0"/>
              <a:t>8/30/2013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7DF360-CDC8-4E5E-860F-33996104E9A8}" type="slidenum">
              <a:rPr lang="en-US" smtClean="0"/>
              <a:t>‹#›</a:t>
            </a:fld>
            <a:endParaRPr lang="en-US"/>
          </a:p>
        </p:txBody>
      </p:sp>
    </p:spTree>
    <p:extLst>
      <p:ext uri="{BB962C8B-B14F-4D97-AF65-F5344CB8AC3E}">
        <p14:creationId xmlns:p14="http://schemas.microsoft.com/office/powerpoint/2010/main" val="38316172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DBBB34-284C-4768-8167-4A264CAD5C9A}" type="datetimeFigureOut">
              <a:rPr lang="en-US" smtClean="0"/>
              <a:t>8/30/2013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7DF360-CDC8-4E5E-860F-33996104E9A8}" type="slidenum">
              <a:rPr lang="en-US" smtClean="0"/>
              <a:t>‹#›</a:t>
            </a:fld>
            <a:endParaRPr lang="en-US"/>
          </a:p>
        </p:txBody>
      </p:sp>
    </p:spTree>
    <p:extLst>
      <p:ext uri="{BB962C8B-B14F-4D97-AF65-F5344CB8AC3E}">
        <p14:creationId xmlns:p14="http://schemas.microsoft.com/office/powerpoint/2010/main" val="42329707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5424" y="1219200"/>
            <a:ext cx="7772400" cy="1470025"/>
          </a:xfrm>
        </p:spPr>
        <p:txBody>
          <a:bodyPr/>
          <a:lstStyle/>
          <a:p>
            <a:r>
              <a:rPr lang="en-US" dirty="0" smtClean="0"/>
              <a:t>Transition </a:t>
            </a:r>
            <a:br>
              <a:rPr lang="en-US" dirty="0" smtClean="0"/>
            </a:br>
            <a:r>
              <a:rPr lang="en-US" dirty="0" smtClean="0"/>
              <a:t>Career Exploration Workshop</a:t>
            </a:r>
            <a:endParaRPr lang="en-US" dirty="0"/>
          </a:p>
        </p:txBody>
      </p:sp>
      <p:sp>
        <p:nvSpPr>
          <p:cNvPr id="3" name="Subtitle 2"/>
          <p:cNvSpPr>
            <a:spLocks noGrp="1"/>
          </p:cNvSpPr>
          <p:nvPr>
            <p:ph type="subTitle" idx="1"/>
          </p:nvPr>
        </p:nvSpPr>
        <p:spPr>
          <a:xfrm>
            <a:off x="1411224" y="3048000"/>
            <a:ext cx="6400800" cy="685800"/>
          </a:xfrm>
        </p:spPr>
        <p:txBody>
          <a:bodyPr>
            <a:noAutofit/>
          </a:bodyPr>
          <a:lstStyle/>
          <a:p>
            <a:r>
              <a:rPr lang="en-US" sz="4000" dirty="0" smtClean="0">
                <a:solidFill>
                  <a:schemeClr val="tx1">
                    <a:lumMod val="85000"/>
                    <a:lumOff val="15000"/>
                  </a:schemeClr>
                </a:solidFill>
              </a:rPr>
              <a:t>Employer Expectations</a:t>
            </a:r>
            <a:endParaRPr lang="en-US" sz="4000" dirty="0">
              <a:solidFill>
                <a:schemeClr val="tx1">
                  <a:lumMod val="85000"/>
                  <a:lumOff val="15000"/>
                </a:schemeClr>
              </a:solidFill>
            </a:endParaRPr>
          </a:p>
        </p:txBody>
      </p:sp>
      <p:pic>
        <p:nvPicPr>
          <p:cNvPr id="4" name="Picture 3" descr="Maine Department of Labor, Division of Vocational Rehabilitatio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24200" y="4419600"/>
            <a:ext cx="2974848" cy="1954663"/>
          </a:xfrm>
          <a:prstGeom prst="rect">
            <a:avLst/>
          </a:prstGeom>
        </p:spPr>
      </p:pic>
    </p:spTree>
    <p:extLst>
      <p:ext uri="{BB962C8B-B14F-4D97-AF65-F5344CB8AC3E}">
        <p14:creationId xmlns:p14="http://schemas.microsoft.com/office/powerpoint/2010/main" val="5915541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p:txBody>
          <a:bodyPr/>
          <a:lstStyle/>
          <a:p>
            <a:pPr>
              <a:defRPr/>
            </a:pPr>
            <a:fld id="{19CC9AC3-D64C-4207-B628-7210F72019CE}" type="slidenum">
              <a:rPr lang="en-US"/>
              <a:pPr>
                <a:defRPr/>
              </a:pPr>
              <a:t>2</a:t>
            </a:fld>
            <a:endParaRPr lang="en-US"/>
          </a:p>
        </p:txBody>
      </p:sp>
      <p:sp>
        <p:nvSpPr>
          <p:cNvPr id="8"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8E6E04E3-77F4-469C-A981-B427CB5FDEC2}" type="slidenum">
              <a:rPr lang="en-US" sz="1200">
                <a:solidFill>
                  <a:prstClr val="black">
                    <a:tint val="75000"/>
                  </a:prstClr>
                </a:solidFill>
                <a:latin typeface="+mn-lt"/>
                <a:cs typeface="+mn-cs"/>
              </a:rPr>
              <a:pPr algn="r" fontAlgn="auto">
                <a:spcBef>
                  <a:spcPts val="0"/>
                </a:spcBef>
                <a:spcAft>
                  <a:spcPts val="0"/>
                </a:spcAft>
                <a:defRPr/>
              </a:pPr>
              <a:t>2</a:t>
            </a:fld>
            <a:endParaRPr lang="en-US" sz="1200">
              <a:solidFill>
                <a:prstClr val="black">
                  <a:tint val="75000"/>
                </a:prstClr>
              </a:solidFill>
              <a:latin typeface="+mn-lt"/>
              <a:cs typeface="+mn-cs"/>
            </a:endParaRPr>
          </a:p>
        </p:txBody>
      </p:sp>
      <p:sp>
        <p:nvSpPr>
          <p:cNvPr id="7"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9B6323A4-82B7-4EBF-AD94-F1183EF71B88}" type="slidenum">
              <a:rPr lang="en-US" sz="1200">
                <a:solidFill>
                  <a:prstClr val="black">
                    <a:tint val="75000"/>
                  </a:prstClr>
                </a:solidFill>
                <a:latin typeface="+mn-lt"/>
                <a:cs typeface="+mn-cs"/>
              </a:rPr>
              <a:pPr algn="r" fontAlgn="auto">
                <a:spcBef>
                  <a:spcPts val="0"/>
                </a:spcBef>
                <a:spcAft>
                  <a:spcPts val="0"/>
                </a:spcAft>
                <a:defRPr/>
              </a:pPr>
              <a:t>2</a:t>
            </a:fld>
            <a:endParaRPr lang="en-US" sz="1200">
              <a:solidFill>
                <a:prstClr val="black">
                  <a:tint val="75000"/>
                </a:prstClr>
              </a:solidFill>
              <a:latin typeface="+mn-lt"/>
              <a:cs typeface="+mn-cs"/>
            </a:endParaRPr>
          </a:p>
        </p:txBody>
      </p:sp>
      <p:sp>
        <p:nvSpPr>
          <p:cNvPr id="28677" name="Title 1"/>
          <p:cNvSpPr>
            <a:spLocks noGrp="1"/>
          </p:cNvSpPr>
          <p:nvPr>
            <p:ph type="title"/>
          </p:nvPr>
        </p:nvSpPr>
        <p:spPr>
          <a:xfrm>
            <a:off x="457200" y="274638"/>
            <a:ext cx="8229600" cy="1554162"/>
          </a:xfrm>
        </p:spPr>
        <p:txBody>
          <a:bodyPr/>
          <a:lstStyle/>
          <a:p>
            <a:r>
              <a:rPr lang="en-US" b="1" smtClean="0"/>
              <a:t>What Employers Expect of </a:t>
            </a:r>
            <a:br>
              <a:rPr lang="en-US" b="1" smtClean="0"/>
            </a:br>
            <a:r>
              <a:rPr lang="en-US" b="1" smtClean="0"/>
              <a:t>a New Employee</a:t>
            </a:r>
          </a:p>
        </p:txBody>
      </p:sp>
      <p:pic>
        <p:nvPicPr>
          <p:cNvPr id="28678" name="Picture 2" descr="An illustration of two figures. One gestures with one of his arms raised and palm open (an open and hopeful gesture) and the other arm resting on the shoulders of the other figure. This second figure looks disquieted, and holds a large suitcase in one hand. The background consists of cubicles." title="New employee"/>
          <p:cNvPicPr>
            <a:picLocks noChangeAspect="1" noChangeArrowheads="1"/>
          </p:cNvPicPr>
          <p:nvPr/>
        </p:nvPicPr>
        <p:blipFill>
          <a:blip r:embed="rId3"/>
          <a:srcRect/>
          <a:stretch>
            <a:fillRect/>
          </a:stretch>
        </p:blipFill>
        <p:spPr bwMode="auto">
          <a:xfrm>
            <a:off x="2362200" y="2209800"/>
            <a:ext cx="48006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79" name="Slide Number Placeholder 4"/>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0437B14E-046E-407E-9E89-884EF3B28906}" type="slidenum">
              <a:rPr lang="en-US" sz="1200">
                <a:solidFill>
                  <a:srgbClr val="898989"/>
                </a:solidFill>
              </a:rPr>
              <a:pPr algn="r" eaLnBrk="1" hangingPunct="1"/>
              <a:t>2</a:t>
            </a:fld>
            <a:endParaRPr lang="en-US" sz="1200">
              <a:solidFill>
                <a:srgbClr val="898989"/>
              </a:solidFill>
            </a:endParaRPr>
          </a:p>
        </p:txBody>
      </p:sp>
    </p:spTree>
    <p:extLst>
      <p:ext uri="{BB962C8B-B14F-4D97-AF65-F5344CB8AC3E}">
        <p14:creationId xmlns:p14="http://schemas.microsoft.com/office/powerpoint/2010/main" val="25490878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79</Words>
  <Application>Microsoft Office PowerPoint</Application>
  <PresentationFormat>On-screen Show (4:3)</PresentationFormat>
  <Paragraphs>28</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Transition  Career Exploration Workshop</vt:lpstr>
      <vt:lpstr>What Employers Expect of  a New Employee</vt:lpstr>
    </vt:vector>
  </TitlesOfParts>
  <Company>State of Maine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Employers Expect of  a New Employee</dc:title>
  <dc:creator>Howe, Joshua A.</dc:creator>
  <cp:lastModifiedBy>Howe, Joshua A.</cp:lastModifiedBy>
  <cp:revision>6</cp:revision>
  <dcterms:created xsi:type="dcterms:W3CDTF">2013-08-30T12:21:24Z</dcterms:created>
  <dcterms:modified xsi:type="dcterms:W3CDTF">2013-08-30T18:44:14Z</dcterms:modified>
</cp:coreProperties>
</file>