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6" r:id="rId1"/>
  </p:sldMasterIdLst>
  <p:notesMasterIdLst>
    <p:notesMasterId r:id="rId20"/>
  </p:notesMasterIdLst>
  <p:sldIdLst>
    <p:sldId id="276" r:id="rId2"/>
    <p:sldId id="277" r:id="rId3"/>
    <p:sldId id="286" r:id="rId4"/>
    <p:sldId id="287" r:id="rId5"/>
    <p:sldId id="288" r:id="rId6"/>
    <p:sldId id="285" r:id="rId7"/>
    <p:sldId id="289" r:id="rId8"/>
    <p:sldId id="283" r:id="rId9"/>
    <p:sldId id="290" r:id="rId10"/>
    <p:sldId id="291" r:id="rId11"/>
    <p:sldId id="292" r:id="rId12"/>
    <p:sldId id="293" r:id="rId13"/>
    <p:sldId id="294" r:id="rId14"/>
    <p:sldId id="295" r:id="rId15"/>
    <p:sldId id="281" r:id="rId16"/>
    <p:sldId id="282" r:id="rId17"/>
    <p:sldId id="296" r:id="rId18"/>
    <p:sldId id="297" r:id="rId19"/>
  </p:sldIdLst>
  <p:sldSz cx="9144000" cy="6858000" type="screen4x3"/>
  <p:notesSz cx="7010400" cy="9296400"/>
  <p:custDataLst>
    <p:tags r:id="rId21"/>
  </p:custDataLst>
  <p:defaultTextStyle>
    <a:defPPr>
      <a:defRPr lang="en-US"/>
    </a:defPPr>
    <a:lvl1pPr algn="l" rtl="0" fontAlgn="base">
      <a:spcBef>
        <a:spcPct val="0"/>
      </a:spcBef>
      <a:spcAft>
        <a:spcPct val="0"/>
      </a:spcAft>
      <a:defRPr sz="2400" kern="1200">
        <a:solidFill>
          <a:schemeClr val="tx1"/>
        </a:solidFill>
        <a:latin typeface="Arial" charset="0"/>
        <a:ea typeface="ＭＳ Ｐゴシック" charset="0"/>
        <a:cs typeface="+mn-cs"/>
      </a:defRPr>
    </a:lvl1pPr>
    <a:lvl2pPr marL="457200" algn="l" rtl="0" fontAlgn="base">
      <a:spcBef>
        <a:spcPct val="0"/>
      </a:spcBef>
      <a:spcAft>
        <a:spcPct val="0"/>
      </a:spcAft>
      <a:defRPr sz="2400" kern="1200">
        <a:solidFill>
          <a:schemeClr val="tx1"/>
        </a:solidFill>
        <a:latin typeface="Arial" charset="0"/>
        <a:ea typeface="ＭＳ Ｐゴシック" charset="0"/>
        <a:cs typeface="+mn-cs"/>
      </a:defRPr>
    </a:lvl2pPr>
    <a:lvl3pPr marL="914400" algn="l" rtl="0" fontAlgn="base">
      <a:spcBef>
        <a:spcPct val="0"/>
      </a:spcBef>
      <a:spcAft>
        <a:spcPct val="0"/>
      </a:spcAft>
      <a:defRPr sz="2400" kern="1200">
        <a:solidFill>
          <a:schemeClr val="tx1"/>
        </a:solidFill>
        <a:latin typeface="Arial" charset="0"/>
        <a:ea typeface="ＭＳ Ｐゴシック" charset="0"/>
        <a:cs typeface="+mn-cs"/>
      </a:defRPr>
    </a:lvl3pPr>
    <a:lvl4pPr marL="1371600" algn="l" rtl="0" fontAlgn="base">
      <a:spcBef>
        <a:spcPct val="0"/>
      </a:spcBef>
      <a:spcAft>
        <a:spcPct val="0"/>
      </a:spcAft>
      <a:defRPr sz="2400" kern="1200">
        <a:solidFill>
          <a:schemeClr val="tx1"/>
        </a:solidFill>
        <a:latin typeface="Arial" charset="0"/>
        <a:ea typeface="ＭＳ Ｐゴシック" charset="0"/>
        <a:cs typeface="+mn-cs"/>
      </a:defRPr>
    </a:lvl4pPr>
    <a:lvl5pPr marL="1828800" algn="l" rtl="0" fontAlgn="base">
      <a:spcBef>
        <a:spcPct val="0"/>
      </a:spcBef>
      <a:spcAft>
        <a:spcPct val="0"/>
      </a:spcAft>
      <a:defRPr sz="2400" kern="1200">
        <a:solidFill>
          <a:schemeClr val="tx1"/>
        </a:solidFill>
        <a:latin typeface="Arial" charset="0"/>
        <a:ea typeface="ＭＳ Ｐゴシック" charset="0"/>
        <a:cs typeface="+mn-cs"/>
      </a:defRPr>
    </a:lvl5pPr>
    <a:lvl6pPr marL="2286000" algn="l" defTabSz="457200" rtl="0" eaLnBrk="1" latinLnBrk="0" hangingPunct="1">
      <a:defRPr sz="2400" kern="1200">
        <a:solidFill>
          <a:schemeClr val="tx1"/>
        </a:solidFill>
        <a:latin typeface="Arial" charset="0"/>
        <a:ea typeface="ＭＳ Ｐゴシック" charset="0"/>
        <a:cs typeface="+mn-cs"/>
      </a:defRPr>
    </a:lvl6pPr>
    <a:lvl7pPr marL="2743200" algn="l" defTabSz="457200" rtl="0" eaLnBrk="1" latinLnBrk="0" hangingPunct="1">
      <a:defRPr sz="2400" kern="1200">
        <a:solidFill>
          <a:schemeClr val="tx1"/>
        </a:solidFill>
        <a:latin typeface="Arial" charset="0"/>
        <a:ea typeface="ＭＳ Ｐゴシック" charset="0"/>
        <a:cs typeface="+mn-cs"/>
      </a:defRPr>
    </a:lvl7pPr>
    <a:lvl8pPr marL="3200400" algn="l" defTabSz="457200" rtl="0" eaLnBrk="1" latinLnBrk="0" hangingPunct="1">
      <a:defRPr sz="2400" kern="1200">
        <a:solidFill>
          <a:schemeClr val="tx1"/>
        </a:solidFill>
        <a:latin typeface="Arial" charset="0"/>
        <a:ea typeface="ＭＳ Ｐゴシック" charset="0"/>
        <a:cs typeface="+mn-cs"/>
      </a:defRPr>
    </a:lvl8pPr>
    <a:lvl9pPr marL="3657600" algn="l" defTabSz="457200" rtl="0" eaLnBrk="1" latinLnBrk="0" hangingPunct="1">
      <a:defRPr sz="2400" kern="1200">
        <a:solidFill>
          <a:schemeClr val="tx1"/>
        </a:solidFill>
        <a:latin typeface="Arial"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823" autoAdjust="0"/>
  </p:normalViewPr>
  <p:slideViewPr>
    <p:cSldViewPr>
      <p:cViewPr varScale="1">
        <p:scale>
          <a:sx n="66" d="100"/>
          <a:sy n="66" d="100"/>
        </p:scale>
        <p:origin x="-2100"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2784"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1" y="0"/>
            <a:ext cx="3037735" cy="464503"/>
          </a:xfrm>
          <a:prstGeom prst="rect">
            <a:avLst/>
          </a:prstGeom>
          <a:noFill/>
          <a:ln w="9525">
            <a:noFill/>
            <a:miter lim="800000"/>
            <a:headEnd/>
            <a:tailEnd/>
          </a:ln>
          <a:effectLst/>
        </p:spPr>
        <p:txBody>
          <a:bodyPr vert="horz" wrap="square" lIns="93174" tIns="46587" rIns="93174" bIns="46587" numCol="1" anchor="t" anchorCtr="0" compatLnSpc="1">
            <a:prstTxWarp prst="textNoShape">
              <a:avLst/>
            </a:prstTxWarp>
          </a:bodyPr>
          <a:lstStyle>
            <a:lvl1pPr eaLnBrk="0" hangingPunct="0">
              <a:spcBef>
                <a:spcPct val="20000"/>
              </a:spcBef>
              <a:buFontTx/>
              <a:buChar char="•"/>
              <a:defRPr sz="1200">
                <a:ea typeface="+mn-ea"/>
              </a:defRPr>
            </a:lvl1pPr>
          </a:lstStyle>
          <a:p>
            <a:pPr>
              <a:defRPr/>
            </a:pPr>
            <a:endParaRPr lang="en-US"/>
          </a:p>
        </p:txBody>
      </p:sp>
      <p:sp>
        <p:nvSpPr>
          <p:cNvPr id="29699" name="Rectangle 3"/>
          <p:cNvSpPr>
            <a:spLocks noGrp="1" noChangeArrowheads="1"/>
          </p:cNvSpPr>
          <p:nvPr>
            <p:ph type="dt" idx="1"/>
          </p:nvPr>
        </p:nvSpPr>
        <p:spPr bwMode="auto">
          <a:xfrm>
            <a:off x="3971081" y="0"/>
            <a:ext cx="3037735" cy="464503"/>
          </a:xfrm>
          <a:prstGeom prst="rect">
            <a:avLst/>
          </a:prstGeom>
          <a:noFill/>
          <a:ln w="9525">
            <a:noFill/>
            <a:miter lim="800000"/>
            <a:headEnd/>
            <a:tailEnd/>
          </a:ln>
          <a:effectLst/>
        </p:spPr>
        <p:txBody>
          <a:bodyPr vert="horz" wrap="square" lIns="93174" tIns="46587" rIns="93174" bIns="46587" numCol="1" anchor="t" anchorCtr="0" compatLnSpc="1">
            <a:prstTxWarp prst="textNoShape">
              <a:avLst/>
            </a:prstTxWarp>
          </a:bodyPr>
          <a:lstStyle>
            <a:lvl1pPr algn="r" eaLnBrk="0" hangingPunct="0">
              <a:spcBef>
                <a:spcPct val="20000"/>
              </a:spcBef>
              <a:buFontTx/>
              <a:buChar char="•"/>
              <a:defRPr sz="1200"/>
            </a:lvl1pPr>
          </a:lstStyle>
          <a:p>
            <a:fld id="{253A01BF-A8F3-114B-8DC2-FEF35091B579}" type="datetimeFigureOut">
              <a:rPr lang="en-US"/>
              <a:pPr/>
              <a:t>11/11/2016</a:t>
            </a:fld>
            <a:endParaRPr lang="en-US"/>
          </a:p>
        </p:txBody>
      </p:sp>
      <p:sp>
        <p:nvSpPr>
          <p:cNvPr id="6349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9701" name="Rectangle 5"/>
          <p:cNvSpPr>
            <a:spLocks noGrp="1" noChangeArrowheads="1"/>
          </p:cNvSpPr>
          <p:nvPr>
            <p:ph type="body" sz="quarter" idx="3"/>
          </p:nvPr>
        </p:nvSpPr>
        <p:spPr bwMode="auto">
          <a:xfrm>
            <a:off x="700407" y="4415157"/>
            <a:ext cx="5609587" cy="4183696"/>
          </a:xfrm>
          <a:prstGeom prst="rect">
            <a:avLst/>
          </a:prstGeom>
          <a:noFill/>
          <a:ln w="9525">
            <a:noFill/>
            <a:miter lim="800000"/>
            <a:headEnd/>
            <a:tailEnd/>
          </a:ln>
          <a:effectLst/>
        </p:spPr>
        <p:txBody>
          <a:bodyPr vert="horz" wrap="square" lIns="93174" tIns="46587" rIns="93174" bIns="4658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9702" name="Rectangle 6"/>
          <p:cNvSpPr>
            <a:spLocks noGrp="1" noChangeArrowheads="1"/>
          </p:cNvSpPr>
          <p:nvPr>
            <p:ph type="ftr" sz="quarter" idx="4"/>
          </p:nvPr>
        </p:nvSpPr>
        <p:spPr bwMode="auto">
          <a:xfrm>
            <a:off x="1" y="8830312"/>
            <a:ext cx="3037735" cy="464503"/>
          </a:xfrm>
          <a:prstGeom prst="rect">
            <a:avLst/>
          </a:prstGeom>
          <a:noFill/>
          <a:ln w="9525">
            <a:noFill/>
            <a:miter lim="800000"/>
            <a:headEnd/>
            <a:tailEnd/>
          </a:ln>
          <a:effectLst/>
        </p:spPr>
        <p:txBody>
          <a:bodyPr vert="horz" wrap="square" lIns="93174" tIns="46587" rIns="93174" bIns="46587" numCol="1" anchor="b" anchorCtr="0" compatLnSpc="1">
            <a:prstTxWarp prst="textNoShape">
              <a:avLst/>
            </a:prstTxWarp>
          </a:bodyPr>
          <a:lstStyle>
            <a:lvl1pPr eaLnBrk="0" hangingPunct="0">
              <a:spcBef>
                <a:spcPct val="20000"/>
              </a:spcBef>
              <a:buFontTx/>
              <a:buChar char="•"/>
              <a:defRPr sz="1200">
                <a:ea typeface="+mn-ea"/>
              </a:defRPr>
            </a:lvl1pPr>
          </a:lstStyle>
          <a:p>
            <a:pPr>
              <a:defRPr/>
            </a:pPr>
            <a:endParaRPr lang="en-US"/>
          </a:p>
        </p:txBody>
      </p:sp>
      <p:sp>
        <p:nvSpPr>
          <p:cNvPr id="29703" name="Rectangle 7"/>
          <p:cNvSpPr>
            <a:spLocks noGrp="1" noChangeArrowheads="1"/>
          </p:cNvSpPr>
          <p:nvPr>
            <p:ph type="sldNum" sz="quarter" idx="5"/>
          </p:nvPr>
        </p:nvSpPr>
        <p:spPr bwMode="auto">
          <a:xfrm>
            <a:off x="3971081" y="8830312"/>
            <a:ext cx="3037735" cy="464503"/>
          </a:xfrm>
          <a:prstGeom prst="rect">
            <a:avLst/>
          </a:prstGeom>
          <a:noFill/>
          <a:ln w="9525">
            <a:noFill/>
            <a:miter lim="800000"/>
            <a:headEnd/>
            <a:tailEnd/>
          </a:ln>
          <a:effectLst/>
        </p:spPr>
        <p:txBody>
          <a:bodyPr vert="horz" wrap="square" lIns="93174" tIns="46587" rIns="93174" bIns="46587" numCol="1" anchor="b" anchorCtr="0" compatLnSpc="1">
            <a:prstTxWarp prst="textNoShape">
              <a:avLst/>
            </a:prstTxWarp>
          </a:bodyPr>
          <a:lstStyle>
            <a:lvl1pPr algn="r" eaLnBrk="0" hangingPunct="0">
              <a:spcBef>
                <a:spcPct val="20000"/>
              </a:spcBef>
              <a:buFontTx/>
              <a:buChar char="•"/>
              <a:defRPr sz="1200"/>
            </a:lvl1pPr>
          </a:lstStyle>
          <a:p>
            <a:fld id="{D83F1D91-DD42-E342-AA78-76A80903B1E1}" type="slidenum">
              <a:rPr lang="en-US"/>
              <a:pPr/>
              <a:t>‹#›</a:t>
            </a:fld>
            <a:endParaRPr lang="en-US"/>
          </a:p>
        </p:txBody>
      </p:sp>
    </p:spTree>
    <p:extLst>
      <p:ext uri="{BB962C8B-B14F-4D97-AF65-F5344CB8AC3E}">
        <p14:creationId xmlns:p14="http://schemas.microsoft.com/office/powerpoint/2010/main" val="2547811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csreports.aspeninstitute.org/documents/AspenLibrariesReport.pdf"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Calibri"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Calibri" pitchFamily="34" charset="0"/>
                <a:ea typeface="ＭＳ Ｐゴシック" charset="0"/>
                <a:cs typeface="+mn-cs"/>
              </a:rPr>
              <a:t>The process initially began with the Commission’s Statewide Shared Resources Subcommittee tasked with studying the Maine Regional Library System. After two meetings it was determined logical to look at the District Consultant model because MSL staff felt changes were necessary and had already discussed with some depth. With the recommendation of the committee, Library Development set out to craft a survey, look at the data, hold regional meetings and analyze the results from both.  Our intent was to change the model but not without having a discussion with libraries statewide.  Many comments from libraries prior to the survey indicated there was a desire at the local library level to move from the generalist to specialist.  The survey and regional meetings were intended to widen that discussion, ask for input on the change and allay fears about changing models.</a:t>
            </a:r>
          </a:p>
          <a:p>
            <a:r>
              <a:rPr lang="en-US" sz="1200" kern="1200" dirty="0" smtClean="0">
                <a:solidFill>
                  <a:schemeClr val="tx1"/>
                </a:solidFill>
                <a:effectLst/>
                <a:latin typeface="Calibri" pitchFamily="34" charset="0"/>
                <a:ea typeface="ＭＳ Ｐゴシック" charset="0"/>
                <a:cs typeface="+mn-cs"/>
              </a:rPr>
              <a:t>The </a:t>
            </a:r>
            <a:r>
              <a:rPr lang="en-US" sz="1200" b="1" kern="1200" dirty="0" smtClean="0">
                <a:solidFill>
                  <a:schemeClr val="tx1"/>
                </a:solidFill>
                <a:effectLst/>
                <a:latin typeface="Calibri" pitchFamily="34" charset="0"/>
                <a:ea typeface="ＭＳ Ｐゴシック" charset="0"/>
                <a:cs typeface="+mn-cs"/>
              </a:rPr>
              <a:t>MSL Consulting Services Survey for Public Libraries</a:t>
            </a:r>
            <a:r>
              <a:rPr lang="en-US" sz="1200" kern="1200" dirty="0" smtClean="0">
                <a:solidFill>
                  <a:schemeClr val="tx1"/>
                </a:solidFill>
                <a:effectLst/>
                <a:latin typeface="Calibri" pitchFamily="34" charset="0"/>
                <a:ea typeface="ＭＳ Ｐゴシック" charset="0"/>
                <a:cs typeface="+mn-cs"/>
              </a:rPr>
              <a:t> was distributed online in October 2015.  We had 173 respondents from all counties and library sizes in Maine. After holding a session about the change and survey results at MLA we determined that in spring 2016 we would hold regional meetings to discuss changes and receive feedback face to face to with librarians across the state. We held 15 regional meetings including the MASL Spring Symposium.</a:t>
            </a:r>
          </a:p>
          <a:p>
            <a:endParaRPr lang="en-US" dirty="0"/>
          </a:p>
        </p:txBody>
      </p:sp>
      <p:sp>
        <p:nvSpPr>
          <p:cNvPr id="4" name="Slide Number Placeholder 3"/>
          <p:cNvSpPr>
            <a:spLocks noGrp="1"/>
          </p:cNvSpPr>
          <p:nvPr>
            <p:ph type="sldNum" sz="quarter" idx="10"/>
          </p:nvPr>
        </p:nvSpPr>
        <p:spPr/>
        <p:txBody>
          <a:bodyPr/>
          <a:lstStyle/>
          <a:p>
            <a:fld id="{D83F1D91-DD42-E342-AA78-76A80903B1E1}" type="slidenum">
              <a:rPr lang="en-US" smtClean="0"/>
              <a:pPr/>
              <a:t>10</a:t>
            </a:fld>
            <a:endParaRPr lang="en-US"/>
          </a:p>
        </p:txBody>
      </p:sp>
    </p:spTree>
    <p:extLst>
      <p:ext uri="{BB962C8B-B14F-4D97-AF65-F5344CB8AC3E}">
        <p14:creationId xmlns:p14="http://schemas.microsoft.com/office/powerpoint/2010/main" val="26406664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MSL staff went on the road</a:t>
            </a:r>
            <a:endParaRPr lang="en-US" dirty="0"/>
          </a:p>
        </p:txBody>
      </p:sp>
      <p:sp>
        <p:nvSpPr>
          <p:cNvPr id="4" name="Slide Number Placeholder 3"/>
          <p:cNvSpPr>
            <a:spLocks noGrp="1"/>
          </p:cNvSpPr>
          <p:nvPr>
            <p:ph type="sldNum" sz="quarter" idx="10"/>
          </p:nvPr>
        </p:nvSpPr>
        <p:spPr/>
        <p:txBody>
          <a:bodyPr/>
          <a:lstStyle/>
          <a:p>
            <a:fld id="{D83F1D91-DD42-E342-AA78-76A80903B1E1}" type="slidenum">
              <a:rPr lang="en-US" smtClean="0"/>
              <a:pPr/>
              <a:t>11</a:t>
            </a:fld>
            <a:endParaRPr lang="en-US"/>
          </a:p>
        </p:txBody>
      </p:sp>
    </p:spTree>
    <p:extLst>
      <p:ext uri="{BB962C8B-B14F-4D97-AF65-F5344CB8AC3E}">
        <p14:creationId xmlns:p14="http://schemas.microsoft.com/office/powerpoint/2010/main" val="33693661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Calibri" pitchFamily="34" charset="0"/>
                <a:ea typeface="ＭＳ Ｐゴシック" charset="0"/>
                <a:cs typeface="+mn-cs"/>
              </a:rPr>
              <a:t>We had 147 librarians and trustees attend the regional meetings. At the completion of all the meeting we gathered the feedback forms and our notes from each meeting. The results were clear from discussions, feedback forms and notes that there was very strong support for this effort.  There were certainly a few concerns but no deep disapproval at the proposed change. Librarian concerns were focused on the lack of a personal relationship with a consultant and the fear that small, rural libraries would be left out or ignored in this new model. The fact that MSL came to 14 areas to cover the state geography was highly appreciated and voices expressed a hope that MSL would deliver more services regionally - (meetings, discussions, CE and demonstrations) after the service model change. </a:t>
            </a:r>
          </a:p>
          <a:p>
            <a:endParaRPr lang="en-US" dirty="0"/>
          </a:p>
        </p:txBody>
      </p:sp>
      <p:sp>
        <p:nvSpPr>
          <p:cNvPr id="4" name="Slide Number Placeholder 3"/>
          <p:cNvSpPr>
            <a:spLocks noGrp="1"/>
          </p:cNvSpPr>
          <p:nvPr>
            <p:ph type="sldNum" sz="quarter" idx="10"/>
          </p:nvPr>
        </p:nvSpPr>
        <p:spPr/>
        <p:txBody>
          <a:bodyPr/>
          <a:lstStyle/>
          <a:p>
            <a:fld id="{D83F1D91-DD42-E342-AA78-76A80903B1E1}" type="slidenum">
              <a:rPr lang="en-US" smtClean="0"/>
              <a:pPr/>
              <a:t>12</a:t>
            </a:fld>
            <a:endParaRPr lang="en-US"/>
          </a:p>
        </p:txBody>
      </p:sp>
    </p:spTree>
    <p:extLst>
      <p:ext uri="{BB962C8B-B14F-4D97-AF65-F5344CB8AC3E}">
        <p14:creationId xmlns:p14="http://schemas.microsoft.com/office/powerpoint/2010/main" val="1712492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Calibri" pitchFamily="34" charset="0"/>
                <a:ea typeface="ＭＳ Ｐゴシック" charset="0"/>
                <a:cs typeface="+mn-cs"/>
              </a:rPr>
              <a:t>Actions in response to concerns raised at meetings and in the survey are being met in two ways </a:t>
            </a:r>
          </a:p>
          <a:p>
            <a:pPr lvl="0"/>
            <a:r>
              <a:rPr lang="en-US" sz="1200" kern="1200" dirty="0" smtClean="0">
                <a:solidFill>
                  <a:schemeClr val="tx1"/>
                </a:solidFill>
                <a:effectLst/>
                <a:latin typeface="Calibri" pitchFamily="34" charset="0"/>
                <a:ea typeface="ＭＳ Ｐゴシック" charset="0"/>
                <a:cs typeface="+mn-cs"/>
              </a:rPr>
              <a:t>The NMLD open position should be filled by a “Small, Rural library Specialist” whose focus will be on libraries serving populations 5,000 and under.</a:t>
            </a:r>
          </a:p>
          <a:p>
            <a:pPr lvl="0"/>
            <a:r>
              <a:rPr lang="en-US" sz="1200" kern="1200" dirty="0" smtClean="0">
                <a:solidFill>
                  <a:schemeClr val="tx1"/>
                </a:solidFill>
                <a:effectLst/>
                <a:latin typeface="Calibri" pitchFamily="34" charset="0"/>
                <a:ea typeface="ＭＳ Ｐゴシック" charset="0"/>
                <a:cs typeface="+mn-cs"/>
              </a:rPr>
              <a:t>Library Development specialist staff would also serve as liaisons at the county level.  Each specialist will be assigned 35-40 libraries (county/region). There will be a dedicated contact person for each public library.</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t>MSL would work with DOE, Legislative committee and state budget office to fund a school library specialist position </a:t>
            </a:r>
          </a:p>
          <a:p>
            <a:endParaRPr lang="en-US" dirty="0"/>
          </a:p>
        </p:txBody>
      </p:sp>
      <p:sp>
        <p:nvSpPr>
          <p:cNvPr id="4" name="Slide Number Placeholder 3"/>
          <p:cNvSpPr>
            <a:spLocks noGrp="1"/>
          </p:cNvSpPr>
          <p:nvPr>
            <p:ph type="sldNum" sz="quarter" idx="10"/>
          </p:nvPr>
        </p:nvSpPr>
        <p:spPr/>
        <p:txBody>
          <a:bodyPr/>
          <a:lstStyle/>
          <a:p>
            <a:fld id="{D83F1D91-DD42-E342-AA78-76A80903B1E1}" type="slidenum">
              <a:rPr lang="en-US" smtClean="0"/>
              <a:pPr/>
              <a:t>13</a:t>
            </a:fld>
            <a:endParaRPr lang="en-US"/>
          </a:p>
        </p:txBody>
      </p:sp>
    </p:spTree>
    <p:extLst>
      <p:ext uri="{BB962C8B-B14F-4D97-AF65-F5344CB8AC3E}">
        <p14:creationId xmlns:p14="http://schemas.microsoft.com/office/powerpoint/2010/main" val="28931819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Calibri" pitchFamily="34" charset="0"/>
                <a:ea typeface="ＭＳ Ｐゴシック" charset="0"/>
                <a:cs typeface="+mn-cs"/>
              </a:rPr>
              <a:t>Recommendations to the Maine Library Commission</a:t>
            </a:r>
            <a:endParaRPr lang="en-US" sz="1200" kern="1200" dirty="0" smtClean="0">
              <a:solidFill>
                <a:schemeClr val="tx1"/>
              </a:solidFill>
              <a:effectLst/>
              <a:latin typeface="Calibri" pitchFamily="34" charset="0"/>
              <a:ea typeface="ＭＳ Ｐゴシック" charset="0"/>
              <a:cs typeface="+mn-cs"/>
            </a:endParaRPr>
          </a:p>
          <a:p>
            <a:r>
              <a:rPr lang="en-US" sz="1200" kern="1200" dirty="0" smtClean="0">
                <a:solidFill>
                  <a:schemeClr val="tx1"/>
                </a:solidFill>
                <a:effectLst/>
                <a:latin typeface="Calibri" pitchFamily="34" charset="0"/>
                <a:ea typeface="ＭＳ Ｐゴシック" charset="0"/>
                <a:cs typeface="+mn-cs"/>
              </a:rPr>
              <a:t>Our recommendations to the Commission for action are:</a:t>
            </a:r>
          </a:p>
          <a:p>
            <a:pPr lvl="0"/>
            <a:r>
              <a:rPr lang="en-US" sz="1200" kern="1200" dirty="0" smtClean="0">
                <a:solidFill>
                  <a:schemeClr val="tx1"/>
                </a:solidFill>
                <a:effectLst/>
                <a:latin typeface="Calibri" pitchFamily="34" charset="0"/>
                <a:ea typeface="ＭＳ Ｐゴシック" charset="0"/>
                <a:cs typeface="+mn-cs"/>
              </a:rPr>
              <a:t>Create one Statewide Maine Library District</a:t>
            </a:r>
          </a:p>
          <a:p>
            <a:pPr lvl="1"/>
            <a:r>
              <a:rPr lang="en-US" sz="1200" kern="1200" dirty="0" smtClean="0">
                <a:solidFill>
                  <a:schemeClr val="tx1"/>
                </a:solidFill>
                <a:effectLst/>
                <a:latin typeface="Calibri" pitchFamily="34" charset="0"/>
                <a:ea typeface="ＭＳ Ｐゴシック" charset="0"/>
                <a:cs typeface="+mn-cs"/>
              </a:rPr>
              <a:t>The district will have 9 service regions – arranged by single or combined counties but still aligned with the same ARRCs as to not disturb ILL and other current ARRC services</a:t>
            </a:r>
          </a:p>
          <a:p>
            <a:pPr lvl="1"/>
            <a:r>
              <a:rPr lang="en-US" sz="1200" kern="1200" dirty="0" smtClean="0">
                <a:solidFill>
                  <a:schemeClr val="tx1"/>
                </a:solidFill>
                <a:effectLst/>
                <a:latin typeface="Calibri" pitchFamily="34" charset="0"/>
                <a:ea typeface="ＭＳ Ｐゴシック" charset="0"/>
                <a:cs typeface="+mn-cs"/>
              </a:rPr>
              <a:t>Each region will have an assigned MSL Specialist assigned as the liaison.</a:t>
            </a:r>
          </a:p>
          <a:p>
            <a:pPr lvl="0"/>
            <a:r>
              <a:rPr lang="en-US" sz="1200" kern="1200" dirty="0" smtClean="0">
                <a:solidFill>
                  <a:schemeClr val="tx1"/>
                </a:solidFill>
                <a:effectLst/>
                <a:latin typeface="Calibri" pitchFamily="34" charset="0"/>
                <a:ea typeface="ＭＳ Ｐゴシック" charset="0"/>
                <a:cs typeface="+mn-cs"/>
              </a:rPr>
              <a:t>Create one statewide advisory board (initial board to consist of volunteer members from CMLD, NMLD, SMLD boards) who will meet to determine best board size and library type distribution and make recommendations to the Commission.</a:t>
            </a:r>
          </a:p>
          <a:p>
            <a:pPr lvl="0"/>
            <a:r>
              <a:rPr lang="en-US" sz="1200" kern="1200" dirty="0" smtClean="0">
                <a:solidFill>
                  <a:schemeClr val="tx1"/>
                </a:solidFill>
                <a:effectLst/>
                <a:latin typeface="Calibri" pitchFamily="34" charset="0"/>
                <a:ea typeface="ＭＳ Ｐゴシック" charset="0"/>
                <a:cs typeface="+mn-cs"/>
              </a:rPr>
              <a:t>Continue with the 2 required council meetings consistent with Title 27 – one held at MLA each fall and one in the spring with rotating regional locations.</a:t>
            </a:r>
          </a:p>
          <a:p>
            <a:pPr lvl="0"/>
            <a:r>
              <a:rPr lang="en-US" sz="1200" kern="1200" dirty="0" smtClean="0">
                <a:solidFill>
                  <a:schemeClr val="tx1"/>
                </a:solidFill>
                <a:effectLst/>
                <a:latin typeface="Calibri" pitchFamily="34" charset="0"/>
                <a:ea typeface="ＭＳ Ｐゴシック" charset="0"/>
                <a:cs typeface="+mn-cs"/>
              </a:rPr>
              <a:t>MSL staff will provide regional meetings and trainings in the 9 locations sending a team of specialists to an area at least once a year.</a:t>
            </a:r>
          </a:p>
          <a:p>
            <a:endParaRPr lang="en-US" dirty="0"/>
          </a:p>
        </p:txBody>
      </p:sp>
      <p:sp>
        <p:nvSpPr>
          <p:cNvPr id="4" name="Slide Number Placeholder 3"/>
          <p:cNvSpPr>
            <a:spLocks noGrp="1"/>
          </p:cNvSpPr>
          <p:nvPr>
            <p:ph type="sldNum" sz="quarter" idx="10"/>
          </p:nvPr>
        </p:nvSpPr>
        <p:spPr/>
        <p:txBody>
          <a:bodyPr/>
          <a:lstStyle/>
          <a:p>
            <a:fld id="{D83F1D91-DD42-E342-AA78-76A80903B1E1}" type="slidenum">
              <a:rPr lang="en-US" smtClean="0"/>
              <a:pPr/>
              <a:t>14</a:t>
            </a:fld>
            <a:endParaRPr lang="en-US"/>
          </a:p>
        </p:txBody>
      </p:sp>
    </p:spTree>
    <p:extLst>
      <p:ext uri="{BB962C8B-B14F-4D97-AF65-F5344CB8AC3E}">
        <p14:creationId xmlns:p14="http://schemas.microsoft.com/office/powerpoint/2010/main" val="18029168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Aspen institute calls the “</a:t>
            </a:r>
            <a:r>
              <a:rPr lang="en-US" dirty="0" smtClean="0">
                <a:hlinkClick r:id="rId3"/>
              </a:rPr>
              <a:t>Rising to the Challenge: Re-Envisioning Public Libraries</a:t>
            </a:r>
            <a:r>
              <a:rPr lang="en-US" dirty="0" smtClean="0"/>
              <a:t>, “the culmination of a year-long exploration and examination of the challenges and opportunities facing communities and their public libraries as society moves deeper into the digital era.”</a:t>
            </a:r>
          </a:p>
          <a:p>
            <a:r>
              <a:rPr lang="en-US" dirty="0" smtClean="0"/>
              <a:t>In much the same way – we are recognizing both</a:t>
            </a:r>
            <a:r>
              <a:rPr lang="en-US" baseline="0" dirty="0" smtClean="0"/>
              <a:t> the challenges and opportunities </a:t>
            </a:r>
            <a:endParaRPr lang="en-US" dirty="0" smtClean="0"/>
          </a:p>
          <a:p>
            <a:endParaRPr lang="en-US" dirty="0"/>
          </a:p>
        </p:txBody>
      </p:sp>
      <p:sp>
        <p:nvSpPr>
          <p:cNvPr id="4" name="Slide Number Placeholder 3"/>
          <p:cNvSpPr>
            <a:spLocks noGrp="1"/>
          </p:cNvSpPr>
          <p:nvPr>
            <p:ph type="sldNum" sz="quarter" idx="10"/>
          </p:nvPr>
        </p:nvSpPr>
        <p:spPr/>
        <p:txBody>
          <a:bodyPr/>
          <a:lstStyle/>
          <a:p>
            <a:fld id="{D83F1D91-DD42-E342-AA78-76A80903B1E1}" type="slidenum">
              <a:rPr lang="en-US" smtClean="0"/>
              <a:pPr/>
              <a:t>15</a:t>
            </a:fld>
            <a:endParaRPr lang="en-US"/>
          </a:p>
        </p:txBody>
      </p:sp>
    </p:spTree>
    <p:extLst>
      <p:ext uri="{BB962C8B-B14F-4D97-AF65-F5344CB8AC3E}">
        <p14:creationId xmlns:p14="http://schemas.microsoft.com/office/powerpoint/2010/main" val="26029458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83F1D91-DD42-E342-AA78-76A80903B1E1}" type="slidenum">
              <a:rPr lang="en-US" smtClean="0"/>
              <a:pPr/>
              <a:t>16</a:t>
            </a:fld>
            <a:endParaRPr lang="en-US"/>
          </a:p>
        </p:txBody>
      </p:sp>
    </p:spTree>
    <p:extLst>
      <p:ext uri="{BB962C8B-B14F-4D97-AF65-F5344CB8AC3E}">
        <p14:creationId xmlns:p14="http://schemas.microsoft.com/office/powerpoint/2010/main" val="42173467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Libraries have the opportunity – now more than ever</a:t>
            </a:r>
            <a:r>
              <a:rPr lang="en-US" baseline="0" dirty="0" smtClean="0"/>
              <a:t> – to be their communities haven.  The safe place for all to pursue learning, dreams, conversation.  To explore the new and treasure the past.  We are all things to all people. Be proud of that!</a:t>
            </a:r>
            <a:endParaRPr lang="en-US" dirty="0"/>
          </a:p>
        </p:txBody>
      </p:sp>
      <p:sp>
        <p:nvSpPr>
          <p:cNvPr id="4" name="Slide Number Placeholder 3"/>
          <p:cNvSpPr>
            <a:spLocks noGrp="1"/>
          </p:cNvSpPr>
          <p:nvPr>
            <p:ph type="sldNum" sz="quarter" idx="10"/>
          </p:nvPr>
        </p:nvSpPr>
        <p:spPr/>
        <p:txBody>
          <a:bodyPr/>
          <a:lstStyle/>
          <a:p>
            <a:fld id="{D83F1D91-DD42-E342-AA78-76A80903B1E1}" type="slidenum">
              <a:rPr lang="en-US" smtClean="0"/>
              <a:pPr/>
              <a:t>17</a:t>
            </a:fld>
            <a:endParaRPr lang="en-US"/>
          </a:p>
        </p:txBody>
      </p:sp>
    </p:spTree>
    <p:extLst>
      <p:ext uri="{BB962C8B-B14F-4D97-AF65-F5344CB8AC3E}">
        <p14:creationId xmlns:p14="http://schemas.microsoft.com/office/powerpoint/2010/main" val="3577460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Calibri" pitchFamily="34" charset="0"/>
                <a:ea typeface="ＭＳ Ｐゴシック" charset="0"/>
                <a:cs typeface="+mn-cs"/>
              </a:rPr>
              <a:t>The state was divided into three regional districts to serve all library types (public, school, academic and special).  The Northeastern Maine Library District (NMLD) serving Aroostook, Hancock, Knox, Penobscot, Piscataquis, Waldo, and Washington counties, the Central Maine Library District (CMLD) serving Androscoggin, Franklin, Kennebec, Lincoln, Oxford, Sagadahoc, Somerset counties and the Southern Maine Library District (SMLD) serving Cumberland, York and selected Oxford county towns (Brownfield, Denmark, Fryeburg, Hiram, and Lovell).  At that time, the decisions regarding district size was determined by population as well as available funding for personnel at the Maine State Library.  </a:t>
            </a:r>
          </a:p>
          <a:p>
            <a:endParaRPr lang="en-US" dirty="0"/>
          </a:p>
        </p:txBody>
      </p:sp>
      <p:sp>
        <p:nvSpPr>
          <p:cNvPr id="4" name="Slide Number Placeholder 3"/>
          <p:cNvSpPr>
            <a:spLocks noGrp="1"/>
          </p:cNvSpPr>
          <p:nvPr>
            <p:ph type="sldNum" sz="quarter" idx="10"/>
          </p:nvPr>
        </p:nvSpPr>
        <p:spPr/>
        <p:txBody>
          <a:bodyPr/>
          <a:lstStyle/>
          <a:p>
            <a:fld id="{D83F1D91-DD42-E342-AA78-76A80903B1E1}" type="slidenum">
              <a:rPr lang="en-US" smtClean="0"/>
              <a:pPr/>
              <a:t>2</a:t>
            </a:fld>
            <a:endParaRPr lang="en-US"/>
          </a:p>
        </p:txBody>
      </p:sp>
    </p:spTree>
    <p:extLst>
      <p:ext uri="{BB962C8B-B14F-4D97-AF65-F5344CB8AC3E}">
        <p14:creationId xmlns:p14="http://schemas.microsoft.com/office/powerpoint/2010/main" val="2619406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t>A paper entitled Maine's Regional Library System: A History was presented by Robert C. Woodward on February 24, 1999, at the Bangor Public Library during a meeting of the Executive Boards from the Central, Northeastern, and Southern Maine Library Districts. </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t>The purpose of the meeting was to discuss the history and future of the Maine Regional Library System. </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t>Mr. Woodward was the first Chair of the Maine Library Commission, and a former director of the Bangor Public Library. </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t>This was the 25th anniversary of the implementation of the MRLS</a:t>
            </a:r>
          </a:p>
          <a:p>
            <a:endParaRPr lang="en-US" dirty="0"/>
          </a:p>
        </p:txBody>
      </p:sp>
      <p:sp>
        <p:nvSpPr>
          <p:cNvPr id="4" name="Slide Number Placeholder 3"/>
          <p:cNvSpPr>
            <a:spLocks noGrp="1"/>
          </p:cNvSpPr>
          <p:nvPr>
            <p:ph type="sldNum" sz="quarter" idx="10"/>
          </p:nvPr>
        </p:nvSpPr>
        <p:spPr/>
        <p:txBody>
          <a:bodyPr/>
          <a:lstStyle/>
          <a:p>
            <a:fld id="{D83F1D91-DD42-E342-AA78-76A80903B1E1}" type="slidenum">
              <a:rPr lang="en-US" smtClean="0"/>
              <a:pPr/>
              <a:t>3</a:t>
            </a:fld>
            <a:endParaRPr lang="en-US"/>
          </a:p>
        </p:txBody>
      </p:sp>
    </p:spTree>
    <p:extLst>
      <p:ext uri="{BB962C8B-B14F-4D97-AF65-F5344CB8AC3E}">
        <p14:creationId xmlns:p14="http://schemas.microsoft.com/office/powerpoint/2010/main" val="2289473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83F1D91-DD42-E342-AA78-76A80903B1E1}" type="slidenum">
              <a:rPr lang="en-US" smtClean="0"/>
              <a:pPr/>
              <a:t>4</a:t>
            </a:fld>
            <a:endParaRPr lang="en-US"/>
          </a:p>
        </p:txBody>
      </p:sp>
    </p:spTree>
    <p:extLst>
      <p:ext uri="{BB962C8B-B14F-4D97-AF65-F5344CB8AC3E}">
        <p14:creationId xmlns:p14="http://schemas.microsoft.com/office/powerpoint/2010/main" val="503233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83F1D91-DD42-E342-AA78-76A80903B1E1}" type="slidenum">
              <a:rPr lang="en-US" smtClean="0"/>
              <a:pPr/>
              <a:t>5</a:t>
            </a:fld>
            <a:endParaRPr lang="en-US"/>
          </a:p>
        </p:txBody>
      </p:sp>
    </p:spTree>
    <p:extLst>
      <p:ext uri="{BB962C8B-B14F-4D97-AF65-F5344CB8AC3E}">
        <p14:creationId xmlns:p14="http://schemas.microsoft.com/office/powerpoint/2010/main" val="29462055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you think of where we were in 1973 – No MELIBS, hardly any libraries</a:t>
            </a:r>
            <a:r>
              <a:rPr lang="en-US" baseline="0" dirty="0" smtClean="0"/>
              <a:t> were automated, very little interlibrary loan, no MARVEL.</a:t>
            </a:r>
          </a:p>
          <a:p>
            <a:r>
              <a:rPr lang="en-US" baseline="0" dirty="0" smtClean="0"/>
              <a:t>There has been an explosion of growth of library services.</a:t>
            </a:r>
          </a:p>
          <a:p>
            <a:endParaRPr lang="en-US" baseline="0" dirty="0" smtClean="0"/>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D83F1D91-DD42-E342-AA78-76A80903B1E1}" type="slidenum">
              <a:rPr lang="en-US" smtClean="0"/>
              <a:pPr/>
              <a:t>6</a:t>
            </a:fld>
            <a:endParaRPr lang="en-US"/>
          </a:p>
        </p:txBody>
      </p:sp>
    </p:spTree>
    <p:extLst>
      <p:ext uri="{BB962C8B-B14F-4D97-AF65-F5344CB8AC3E}">
        <p14:creationId xmlns:p14="http://schemas.microsoft.com/office/powerpoint/2010/main" val="37592275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Calibri" pitchFamily="34" charset="0"/>
                <a:ea typeface="ＭＳ Ｐゴシック" charset="0"/>
                <a:cs typeface="+mn-cs"/>
              </a:rPr>
              <a:t>The initial intent was to educate, promote and develop interlibrary loan and the use of ARRC reference services in Maine’s public libraries. The Council meetings purpose (as interpreted by Title 27) was to provide the opportunity for the flow of information back and forth from the Maine State Library and the Maine Library Commission. The roles of the regional consultants, district councils, district executive boards and their relationships and focus have undergone significant change. The expansion of continuing education for librarians has been a result of the rapid changes in librarianship and library services. Maine’s unique library governance (57% of Maine public libraries are private/non-profit institutions with the balance being municipal departments) and high rate of public library directors without a library degree (72%) have created needs for training and consulting that are not the norm nationally. Add population sizes, vast geography, lack of regional or county systems built around an ILS and services plus the lack of direct state aid and Maine unique library challenges set it apart nationally.</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D83F1D91-DD42-E342-AA78-76A80903B1E1}" type="slidenum">
              <a:rPr lang="en-US" smtClean="0"/>
              <a:pPr/>
              <a:t>7</a:t>
            </a:fld>
            <a:endParaRPr lang="en-US"/>
          </a:p>
        </p:txBody>
      </p:sp>
    </p:spTree>
    <p:extLst>
      <p:ext uri="{BB962C8B-B14F-4D97-AF65-F5344CB8AC3E}">
        <p14:creationId xmlns:p14="http://schemas.microsoft.com/office/powerpoint/2010/main" val="33779390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MSL re-worked existing positions and got</a:t>
            </a:r>
            <a:r>
              <a:rPr lang="en-US" baseline="0" dirty="0" smtClean="0"/>
              <a:t> funding for new positions that were statewide</a:t>
            </a:r>
          </a:p>
          <a:p>
            <a:r>
              <a:rPr lang="en-US" baseline="0" dirty="0" smtClean="0"/>
              <a:t>There was a gradual recognition that these were all consultants … but specialist versus generalists and were </a:t>
            </a:r>
            <a:r>
              <a:rPr lang="en-US" baseline="0" smtClean="0"/>
              <a:t>serving </a:t>
            </a:r>
            <a:endParaRPr lang="en-US" dirty="0"/>
          </a:p>
        </p:txBody>
      </p:sp>
      <p:sp>
        <p:nvSpPr>
          <p:cNvPr id="4" name="Slide Number Placeholder 3"/>
          <p:cNvSpPr>
            <a:spLocks noGrp="1"/>
          </p:cNvSpPr>
          <p:nvPr>
            <p:ph type="sldNum" sz="quarter" idx="10"/>
          </p:nvPr>
        </p:nvSpPr>
        <p:spPr/>
        <p:txBody>
          <a:bodyPr/>
          <a:lstStyle/>
          <a:p>
            <a:fld id="{D83F1D91-DD42-E342-AA78-76A80903B1E1}" type="slidenum">
              <a:rPr lang="en-US" smtClean="0"/>
              <a:pPr/>
              <a:t>8</a:t>
            </a:fld>
            <a:endParaRPr lang="en-US"/>
          </a:p>
        </p:txBody>
      </p:sp>
    </p:spTree>
    <p:extLst>
      <p:ext uri="{BB962C8B-B14F-4D97-AF65-F5344CB8AC3E}">
        <p14:creationId xmlns:p14="http://schemas.microsoft.com/office/powerpoint/2010/main" val="580055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Calibri" pitchFamily="34" charset="0"/>
                <a:ea typeface="ＭＳ Ｐゴシック" charset="0"/>
                <a:cs typeface="+mn-cs"/>
              </a:rPr>
              <a:t>Discomfort grew as libraries consulted with another regional consultant on a special topic and consultants felt inadequate if they did not have the knowledge to provide all consulting services needed by their region. At the State Library level, it is difficult to find and hire a “generalist” today who is equipped to handle all questions from a geographic region. It is more logical to hire librarians with specialties and train them in some of the “generalist” skills. It is not financially viable to employ a cadre of specialists plus three or more regional consultants.  The districts had never been created equally. Population made sense from an infrastructure viewpoint but did not from a consulting services delivery model.  The NMLD was too vast and the needs from libraries serving small populations statewide were different. The inequities of the original district configurations when viewed by number of libraries and geography grew more obvious as training and consulting needs evolved.  Maine is very rural and 70% of our libraries serve populations 5,000 and under.</a:t>
            </a:r>
          </a:p>
          <a:p>
            <a:endParaRPr lang="en-US" dirty="0"/>
          </a:p>
        </p:txBody>
      </p:sp>
      <p:sp>
        <p:nvSpPr>
          <p:cNvPr id="4" name="Slide Number Placeholder 3"/>
          <p:cNvSpPr>
            <a:spLocks noGrp="1"/>
          </p:cNvSpPr>
          <p:nvPr>
            <p:ph type="sldNum" sz="quarter" idx="10"/>
          </p:nvPr>
        </p:nvSpPr>
        <p:spPr/>
        <p:txBody>
          <a:bodyPr/>
          <a:lstStyle/>
          <a:p>
            <a:fld id="{D83F1D91-DD42-E342-AA78-76A80903B1E1}" type="slidenum">
              <a:rPr lang="en-US" smtClean="0"/>
              <a:pPr/>
              <a:t>9</a:t>
            </a:fld>
            <a:endParaRPr lang="en-US"/>
          </a:p>
        </p:txBody>
      </p:sp>
    </p:spTree>
    <p:extLst>
      <p:ext uri="{BB962C8B-B14F-4D97-AF65-F5344CB8AC3E}">
        <p14:creationId xmlns:p14="http://schemas.microsoft.com/office/powerpoint/2010/main" val="3329811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20000"/>
                </a:spcBef>
                <a:buFontTx/>
                <a:buChar char="•"/>
                <a:defRPr/>
              </a:pPr>
              <a:endParaRPr lang="en-US" altLang="en-US" smtClean="0">
                <a:latin typeface="Times New Roman" pitchFamily="18" charset="0"/>
                <a:ea typeface="+mn-ea"/>
              </a:endParaRPr>
            </a:p>
          </p:txBody>
        </p:sp>
        <p:sp>
          <p:nvSpPr>
            <p:cNvPr id="6"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latin typeface="Times New Roman" pitchFamily="18" charset="0"/>
                <a:ea typeface="+mn-ea"/>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latin typeface="Times New Roman" pitchFamily="18" charset="0"/>
                  <a:ea typeface="+mn-ea"/>
                </a:endParaRPr>
              </a:p>
            </p:txBody>
          </p:sp>
          <p:sp>
            <p:nvSpPr>
              <p:cNvPr id="9" name="Rectangle 7"/>
              <p:cNvSpPr>
                <a:spLocks noChangeArrowheads="1"/>
              </p:cNvSpPr>
              <p:nvPr/>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latin typeface="Times New Roman" pitchFamily="18" charset="0"/>
                  <a:ea typeface="+mn-ea"/>
                </a:endParaRPr>
              </a:p>
            </p:txBody>
          </p:sp>
          <p:sp>
            <p:nvSpPr>
              <p:cNvPr id="10" name="Rectangle 8"/>
              <p:cNvSpPr>
                <a:spLocks noChangeArrowheads="1"/>
              </p:cNvSpPr>
              <p:nvPr/>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latin typeface="Times New Roman" pitchFamily="18" charset="0"/>
                  <a:ea typeface="+mn-ea"/>
                </a:endParaRPr>
              </a:p>
            </p:txBody>
          </p:sp>
          <p:sp>
            <p:nvSpPr>
              <p:cNvPr id="11" name="Rectangle 9"/>
              <p:cNvSpPr>
                <a:spLocks noChangeArrowheads="1"/>
              </p:cNvSpPr>
              <p:nvPr/>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latin typeface="Times New Roman" pitchFamily="18" charset="0"/>
                  <a:ea typeface="+mn-ea"/>
                </a:endParaRPr>
              </a:p>
            </p:txBody>
          </p:sp>
          <p:sp>
            <p:nvSpPr>
              <p:cNvPr id="12" name="Rectangle 10"/>
              <p:cNvSpPr>
                <a:spLocks noChangeArrowheads="1"/>
              </p:cNvSpPr>
              <p:nvPr/>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latin typeface="Times New Roman" pitchFamily="18" charset="0"/>
                  <a:ea typeface="+mn-ea"/>
                </a:endParaRPr>
              </a:p>
            </p:txBody>
          </p:sp>
          <p:sp>
            <p:nvSpPr>
              <p:cNvPr id="13" name="Rectangle 11"/>
              <p:cNvSpPr>
                <a:spLocks noChangeArrowheads="1"/>
              </p:cNvSpPr>
              <p:nvPr/>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latin typeface="Times New Roman" pitchFamily="18" charset="0"/>
                  <a:ea typeface="+mn-ea"/>
                </a:endParaRPr>
              </a:p>
            </p:txBody>
          </p:sp>
          <p:sp>
            <p:nvSpPr>
              <p:cNvPr id="14" name="Rectangle 12"/>
              <p:cNvSpPr>
                <a:spLocks noChangeArrowheads="1"/>
              </p:cNvSpPr>
              <p:nvPr/>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latin typeface="Times New Roman" pitchFamily="18" charset="0"/>
                  <a:ea typeface="+mn-ea"/>
                </a:endParaRPr>
              </a:p>
            </p:txBody>
          </p:sp>
          <p:sp>
            <p:nvSpPr>
              <p:cNvPr id="15" name="Rectangle 13"/>
              <p:cNvSpPr>
                <a:spLocks noChangeArrowheads="1"/>
              </p:cNvSpPr>
              <p:nvPr/>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latin typeface="Times New Roman" pitchFamily="18" charset="0"/>
                  <a:ea typeface="+mn-ea"/>
                </a:endParaRPr>
              </a:p>
            </p:txBody>
          </p:sp>
          <p:sp>
            <p:nvSpPr>
              <p:cNvPr id="16" name="Rectangle 14"/>
              <p:cNvSpPr>
                <a:spLocks noChangeArrowheads="1"/>
              </p:cNvSpPr>
              <p:nvPr/>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latin typeface="Times New Roman" pitchFamily="18" charset="0"/>
                  <a:ea typeface="+mn-ea"/>
                </a:endParaRPr>
              </a:p>
            </p:txBody>
          </p:sp>
          <p:sp>
            <p:nvSpPr>
              <p:cNvPr id="17" name="Rectangle 15"/>
              <p:cNvSpPr>
                <a:spLocks noChangeArrowheads="1"/>
              </p:cNvSpPr>
              <p:nvPr/>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latin typeface="Times New Roman" pitchFamily="18" charset="0"/>
                  <a:ea typeface="+mn-ea"/>
                </a:endParaRPr>
              </a:p>
            </p:txBody>
          </p:sp>
        </p:grpSp>
      </p:grpSp>
      <p:pic>
        <p:nvPicPr>
          <p:cNvPr id="18" name="Picture 30" descr="msl-logo-trans-true150.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6324600"/>
            <a:ext cx="142875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07"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smtClean="0"/>
              <a:t>Click to edit Master title style</a:t>
            </a:r>
            <a:endParaRPr lang="en-US"/>
          </a:p>
        </p:txBody>
      </p:sp>
      <p:sp>
        <p:nvSpPr>
          <p:cNvPr id="12308"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smtClean="0"/>
              <a:t>Click to edit Master subtitle style</a:t>
            </a:r>
            <a:endParaRPr lang="en-US"/>
          </a:p>
        </p:txBody>
      </p:sp>
    </p:spTree>
    <p:extLst>
      <p:ext uri="{BB962C8B-B14F-4D97-AF65-F5344CB8AC3E}">
        <p14:creationId xmlns:p14="http://schemas.microsoft.com/office/powerpoint/2010/main" val="3080063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3124200" y="6248400"/>
            <a:ext cx="2895600" cy="457200"/>
          </a:xfrm>
          <a:prstGeom prst="rect">
            <a:avLst/>
          </a:prstGeom>
        </p:spPr>
        <p:txBody>
          <a:bodyPr/>
          <a:lstStyle>
            <a:lvl1pPr>
              <a:spcBef>
                <a:spcPct val="20000"/>
              </a:spcBef>
              <a:buFontTx/>
              <a:buChar char="•"/>
              <a:defRPr>
                <a:ea typeface="+mn-ea"/>
              </a:defRPr>
            </a:lvl1pPr>
          </a:lstStyle>
          <a:p>
            <a:pPr>
              <a:defRPr/>
            </a:pPr>
            <a:endParaRPr lang="en-US"/>
          </a:p>
        </p:txBody>
      </p:sp>
      <p:sp>
        <p:nvSpPr>
          <p:cNvPr id="5" name="Slide Number Placeholder 4"/>
          <p:cNvSpPr>
            <a:spLocks noGrp="1"/>
          </p:cNvSpPr>
          <p:nvPr>
            <p:ph type="sldNum" sz="quarter" idx="11"/>
          </p:nvPr>
        </p:nvSpPr>
        <p:spPr/>
        <p:txBody>
          <a:bodyPr/>
          <a:lstStyle>
            <a:lvl1pPr>
              <a:buFontTx/>
              <a:buChar char="•"/>
              <a:defRPr/>
            </a:lvl1pPr>
          </a:lstStyle>
          <a:p>
            <a:fld id="{FB6370DD-5C29-9748-B9BC-D938D6F19A46}" type="slidenum">
              <a:rPr lang="en-US"/>
              <a:pPr/>
              <a:t>‹#›</a:t>
            </a:fld>
            <a:endParaRPr lang="en-US"/>
          </a:p>
        </p:txBody>
      </p:sp>
      <p:sp>
        <p:nvSpPr>
          <p:cNvPr id="6" name="Date Placeholder 5"/>
          <p:cNvSpPr>
            <a:spLocks noGrp="1"/>
          </p:cNvSpPr>
          <p:nvPr>
            <p:ph type="dt" sz="half" idx="12"/>
          </p:nvPr>
        </p:nvSpPr>
        <p:spPr>
          <a:xfrm>
            <a:off x="457200" y="6245225"/>
            <a:ext cx="2133600" cy="476250"/>
          </a:xfrm>
          <a:prstGeom prst="rect">
            <a:avLst/>
          </a:prstGeom>
        </p:spPr>
        <p:txBody>
          <a:bodyPr/>
          <a:lstStyle>
            <a:lvl1pPr>
              <a:spcBef>
                <a:spcPct val="20000"/>
              </a:spcBef>
              <a:buFontTx/>
              <a:buChar char="•"/>
              <a:defRPr>
                <a:ea typeface="+mn-ea"/>
              </a:defRPr>
            </a:lvl1pPr>
          </a:lstStyle>
          <a:p>
            <a:pPr>
              <a:defRPr/>
            </a:pPr>
            <a:endParaRPr lang="en-US"/>
          </a:p>
        </p:txBody>
      </p:sp>
    </p:spTree>
    <p:extLst>
      <p:ext uri="{BB962C8B-B14F-4D97-AF65-F5344CB8AC3E}">
        <p14:creationId xmlns:p14="http://schemas.microsoft.com/office/powerpoint/2010/main" val="4203232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3124200" y="6248400"/>
            <a:ext cx="2895600" cy="457200"/>
          </a:xfrm>
          <a:prstGeom prst="rect">
            <a:avLst/>
          </a:prstGeom>
        </p:spPr>
        <p:txBody>
          <a:bodyPr/>
          <a:lstStyle>
            <a:lvl1pPr>
              <a:spcBef>
                <a:spcPct val="20000"/>
              </a:spcBef>
              <a:buFontTx/>
              <a:buChar char="•"/>
              <a:defRPr>
                <a:ea typeface="+mn-ea"/>
              </a:defRPr>
            </a:lvl1pPr>
          </a:lstStyle>
          <a:p>
            <a:pPr>
              <a:defRPr/>
            </a:pPr>
            <a:endParaRPr lang="en-US"/>
          </a:p>
        </p:txBody>
      </p:sp>
      <p:sp>
        <p:nvSpPr>
          <p:cNvPr id="5" name="Slide Number Placeholder 4"/>
          <p:cNvSpPr>
            <a:spLocks noGrp="1"/>
          </p:cNvSpPr>
          <p:nvPr>
            <p:ph type="sldNum" sz="quarter" idx="11"/>
          </p:nvPr>
        </p:nvSpPr>
        <p:spPr/>
        <p:txBody>
          <a:bodyPr/>
          <a:lstStyle>
            <a:lvl1pPr>
              <a:buFontTx/>
              <a:buChar char="•"/>
              <a:defRPr/>
            </a:lvl1pPr>
          </a:lstStyle>
          <a:p>
            <a:fld id="{0AB1F58D-F2E6-EE4F-9684-008CFDC5E1CE}" type="slidenum">
              <a:rPr lang="en-US"/>
              <a:pPr/>
              <a:t>‹#›</a:t>
            </a:fld>
            <a:endParaRPr lang="en-US"/>
          </a:p>
        </p:txBody>
      </p:sp>
      <p:sp>
        <p:nvSpPr>
          <p:cNvPr id="6" name="Date Placeholder 5"/>
          <p:cNvSpPr>
            <a:spLocks noGrp="1"/>
          </p:cNvSpPr>
          <p:nvPr>
            <p:ph type="dt" sz="half" idx="12"/>
          </p:nvPr>
        </p:nvSpPr>
        <p:spPr>
          <a:xfrm>
            <a:off x="457200" y="6245225"/>
            <a:ext cx="2133600" cy="476250"/>
          </a:xfrm>
          <a:prstGeom prst="rect">
            <a:avLst/>
          </a:prstGeom>
        </p:spPr>
        <p:txBody>
          <a:bodyPr/>
          <a:lstStyle>
            <a:lvl1pPr>
              <a:spcBef>
                <a:spcPct val="20000"/>
              </a:spcBef>
              <a:buFontTx/>
              <a:buChar char="•"/>
              <a:defRPr>
                <a:ea typeface="+mn-ea"/>
              </a:defRPr>
            </a:lvl1pPr>
          </a:lstStyle>
          <a:p>
            <a:pPr>
              <a:defRPr/>
            </a:pPr>
            <a:endParaRPr lang="en-US"/>
          </a:p>
        </p:txBody>
      </p:sp>
    </p:spTree>
    <p:extLst>
      <p:ext uri="{BB962C8B-B14F-4D97-AF65-F5344CB8AC3E}">
        <p14:creationId xmlns:p14="http://schemas.microsoft.com/office/powerpoint/2010/main" val="35725273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3"/>
          <p:cNvSpPr>
            <a:spLocks noGrp="1" noChangeArrowheads="1"/>
          </p:cNvSpPr>
          <p:nvPr>
            <p:ph type="sldNum" sz="quarter" idx="10"/>
          </p:nvPr>
        </p:nvSpPr>
        <p:spPr/>
        <p:txBody>
          <a:bodyPr/>
          <a:lstStyle>
            <a:lvl1pPr>
              <a:buFontTx/>
              <a:buChar char="•"/>
              <a:defRPr/>
            </a:lvl1pPr>
          </a:lstStyle>
          <a:p>
            <a:fld id="{DDA70798-6306-CC4E-9DA9-9D2AAD91151D}" type="slidenum">
              <a:rPr lang="en-US"/>
              <a:pPr/>
              <a:t>‹#›</a:t>
            </a:fld>
            <a:endParaRPr lang="en-US"/>
          </a:p>
        </p:txBody>
      </p:sp>
    </p:spTree>
    <p:extLst>
      <p:ext uri="{BB962C8B-B14F-4D97-AF65-F5344CB8AC3E}">
        <p14:creationId xmlns:p14="http://schemas.microsoft.com/office/powerpoint/2010/main" val="1933165551"/>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sldNum" sz="quarter" idx="10"/>
          </p:nvPr>
        </p:nvSpPr>
        <p:spPr/>
        <p:txBody>
          <a:bodyPr/>
          <a:lstStyle>
            <a:lvl1pPr>
              <a:buFontTx/>
              <a:buChar char="•"/>
              <a:defRPr/>
            </a:lvl1pPr>
          </a:lstStyle>
          <a:p>
            <a:fld id="{7A63F335-BD06-964D-A465-876E80497D95}" type="slidenum">
              <a:rPr lang="en-US"/>
              <a:pPr/>
              <a:t>‹#›</a:t>
            </a:fld>
            <a:r>
              <a:rPr lang="en-US"/>
              <a:t>.</a:t>
            </a:r>
          </a:p>
        </p:txBody>
      </p:sp>
    </p:spTree>
    <p:extLst>
      <p:ext uri="{BB962C8B-B14F-4D97-AF65-F5344CB8AC3E}">
        <p14:creationId xmlns:p14="http://schemas.microsoft.com/office/powerpoint/2010/main" val="3950947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sldNum" sz="quarter" idx="10"/>
          </p:nvPr>
        </p:nvSpPr>
        <p:spPr/>
        <p:txBody>
          <a:bodyPr/>
          <a:lstStyle>
            <a:lvl1pPr>
              <a:buFontTx/>
              <a:buChar char="•"/>
              <a:defRPr/>
            </a:lvl1pPr>
          </a:lstStyle>
          <a:p>
            <a:fld id="{0DD27CA0-510B-9A49-ADEE-FDC8AB44D157}" type="slidenum">
              <a:rPr lang="en-US"/>
              <a:pPr/>
              <a:t>‹#›</a:t>
            </a:fld>
            <a:endParaRPr lang="en-US"/>
          </a:p>
        </p:txBody>
      </p:sp>
    </p:spTree>
    <p:extLst>
      <p:ext uri="{BB962C8B-B14F-4D97-AF65-F5344CB8AC3E}">
        <p14:creationId xmlns:p14="http://schemas.microsoft.com/office/powerpoint/2010/main" val="3127096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3124200" y="6248400"/>
            <a:ext cx="2895600" cy="457200"/>
          </a:xfrm>
          <a:prstGeom prst="rect">
            <a:avLst/>
          </a:prstGeom>
        </p:spPr>
        <p:txBody>
          <a:bodyPr/>
          <a:lstStyle>
            <a:lvl1pPr>
              <a:spcBef>
                <a:spcPct val="20000"/>
              </a:spcBef>
              <a:buFontTx/>
              <a:buChar char="•"/>
              <a:defRPr>
                <a:ea typeface="+mn-ea"/>
              </a:defRPr>
            </a:lvl1pPr>
          </a:lstStyle>
          <a:p>
            <a:pPr>
              <a:defRPr/>
            </a:pPr>
            <a:endParaRPr lang="en-US"/>
          </a:p>
        </p:txBody>
      </p:sp>
      <p:sp>
        <p:nvSpPr>
          <p:cNvPr id="6" name="Slide Number Placeholder 5"/>
          <p:cNvSpPr>
            <a:spLocks noGrp="1"/>
          </p:cNvSpPr>
          <p:nvPr>
            <p:ph type="sldNum" sz="quarter" idx="11"/>
          </p:nvPr>
        </p:nvSpPr>
        <p:spPr/>
        <p:txBody>
          <a:bodyPr/>
          <a:lstStyle>
            <a:lvl1pPr>
              <a:buFontTx/>
              <a:buChar char="•"/>
              <a:defRPr/>
            </a:lvl1pPr>
          </a:lstStyle>
          <a:p>
            <a:fld id="{50FF627E-DE15-5640-B9C7-BA475C827F2A}" type="slidenum">
              <a:rPr lang="en-US"/>
              <a:pPr/>
              <a:t>‹#›</a:t>
            </a:fld>
            <a:endParaRPr lang="en-US"/>
          </a:p>
        </p:txBody>
      </p:sp>
      <p:sp>
        <p:nvSpPr>
          <p:cNvPr id="7" name="Date Placeholder 6"/>
          <p:cNvSpPr>
            <a:spLocks noGrp="1"/>
          </p:cNvSpPr>
          <p:nvPr>
            <p:ph type="dt" sz="half" idx="12"/>
          </p:nvPr>
        </p:nvSpPr>
        <p:spPr>
          <a:xfrm>
            <a:off x="457200" y="6245225"/>
            <a:ext cx="2133600" cy="476250"/>
          </a:xfrm>
          <a:prstGeom prst="rect">
            <a:avLst/>
          </a:prstGeom>
        </p:spPr>
        <p:txBody>
          <a:bodyPr/>
          <a:lstStyle>
            <a:lvl1pPr>
              <a:spcBef>
                <a:spcPct val="20000"/>
              </a:spcBef>
              <a:buFontTx/>
              <a:buChar char="•"/>
              <a:defRPr>
                <a:ea typeface="+mn-ea"/>
              </a:defRPr>
            </a:lvl1pPr>
          </a:lstStyle>
          <a:p>
            <a:pPr>
              <a:defRPr/>
            </a:pPr>
            <a:endParaRPr lang="en-US"/>
          </a:p>
        </p:txBody>
      </p:sp>
    </p:spTree>
    <p:extLst>
      <p:ext uri="{BB962C8B-B14F-4D97-AF65-F5344CB8AC3E}">
        <p14:creationId xmlns:p14="http://schemas.microsoft.com/office/powerpoint/2010/main" val="2628712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sldNum" sz="quarter" idx="10"/>
          </p:nvPr>
        </p:nvSpPr>
        <p:spPr/>
        <p:txBody>
          <a:bodyPr/>
          <a:lstStyle>
            <a:lvl1pPr>
              <a:buFontTx/>
              <a:buChar char="•"/>
              <a:defRPr/>
            </a:lvl1pPr>
          </a:lstStyle>
          <a:p>
            <a:fld id="{87591447-DC8F-C14C-B41A-10ECF28CEC9F}" type="slidenum">
              <a:rPr lang="en-US"/>
              <a:pPr/>
              <a:t>‹#›</a:t>
            </a:fld>
            <a:endParaRPr lang="en-US"/>
          </a:p>
        </p:txBody>
      </p:sp>
    </p:spTree>
    <p:extLst>
      <p:ext uri="{BB962C8B-B14F-4D97-AF65-F5344CB8AC3E}">
        <p14:creationId xmlns:p14="http://schemas.microsoft.com/office/powerpoint/2010/main" val="2884215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a:xfrm>
            <a:off x="3124200" y="6248400"/>
            <a:ext cx="2895600" cy="457200"/>
          </a:xfrm>
          <a:prstGeom prst="rect">
            <a:avLst/>
          </a:prstGeom>
        </p:spPr>
        <p:txBody>
          <a:bodyPr/>
          <a:lstStyle>
            <a:lvl1pPr>
              <a:spcBef>
                <a:spcPct val="20000"/>
              </a:spcBef>
              <a:buFontTx/>
              <a:buChar char="•"/>
              <a:defRPr>
                <a:ea typeface="+mn-ea"/>
              </a:defRPr>
            </a:lvl1pPr>
          </a:lstStyle>
          <a:p>
            <a:pPr>
              <a:defRPr/>
            </a:pPr>
            <a:endParaRPr lang="en-US"/>
          </a:p>
        </p:txBody>
      </p:sp>
      <p:sp>
        <p:nvSpPr>
          <p:cNvPr id="4" name="Slide Number Placeholder 3"/>
          <p:cNvSpPr>
            <a:spLocks noGrp="1"/>
          </p:cNvSpPr>
          <p:nvPr>
            <p:ph type="sldNum" sz="quarter" idx="11"/>
          </p:nvPr>
        </p:nvSpPr>
        <p:spPr/>
        <p:txBody>
          <a:bodyPr/>
          <a:lstStyle>
            <a:lvl1pPr>
              <a:buFontTx/>
              <a:buChar char="•"/>
              <a:defRPr/>
            </a:lvl1pPr>
          </a:lstStyle>
          <a:p>
            <a:fld id="{9707BE0E-E30E-8C47-B683-1677C9E18039}" type="slidenum">
              <a:rPr lang="en-US"/>
              <a:pPr/>
              <a:t>‹#›</a:t>
            </a:fld>
            <a:endParaRPr lang="en-US"/>
          </a:p>
        </p:txBody>
      </p:sp>
      <p:sp>
        <p:nvSpPr>
          <p:cNvPr id="5" name="Date Placeholder 4"/>
          <p:cNvSpPr>
            <a:spLocks noGrp="1"/>
          </p:cNvSpPr>
          <p:nvPr>
            <p:ph type="dt" sz="half" idx="12"/>
          </p:nvPr>
        </p:nvSpPr>
        <p:spPr>
          <a:xfrm>
            <a:off x="457200" y="6245225"/>
            <a:ext cx="2133600" cy="476250"/>
          </a:xfrm>
          <a:prstGeom prst="rect">
            <a:avLst/>
          </a:prstGeom>
        </p:spPr>
        <p:txBody>
          <a:bodyPr/>
          <a:lstStyle>
            <a:lvl1pPr>
              <a:spcBef>
                <a:spcPct val="20000"/>
              </a:spcBef>
              <a:buFontTx/>
              <a:buChar char="•"/>
              <a:defRPr>
                <a:ea typeface="+mn-ea"/>
              </a:defRPr>
            </a:lvl1pPr>
          </a:lstStyle>
          <a:p>
            <a:pPr>
              <a:defRPr/>
            </a:pPr>
            <a:endParaRPr lang="en-US"/>
          </a:p>
        </p:txBody>
      </p:sp>
    </p:spTree>
    <p:extLst>
      <p:ext uri="{BB962C8B-B14F-4D97-AF65-F5344CB8AC3E}">
        <p14:creationId xmlns:p14="http://schemas.microsoft.com/office/powerpoint/2010/main" val="768040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a:xfrm>
            <a:off x="3124200" y="6248400"/>
            <a:ext cx="2895600" cy="457200"/>
          </a:xfrm>
          <a:prstGeom prst="rect">
            <a:avLst/>
          </a:prstGeom>
        </p:spPr>
        <p:txBody>
          <a:bodyPr/>
          <a:lstStyle>
            <a:lvl1pPr>
              <a:spcBef>
                <a:spcPct val="20000"/>
              </a:spcBef>
              <a:buFontTx/>
              <a:buChar char="•"/>
              <a:defRPr>
                <a:ea typeface="+mn-ea"/>
              </a:defRPr>
            </a:lvl1pPr>
          </a:lstStyle>
          <a:p>
            <a:pPr>
              <a:defRPr/>
            </a:pPr>
            <a:endParaRPr lang="en-US"/>
          </a:p>
        </p:txBody>
      </p:sp>
      <p:sp>
        <p:nvSpPr>
          <p:cNvPr id="3" name="Slide Number Placeholder 2"/>
          <p:cNvSpPr>
            <a:spLocks noGrp="1"/>
          </p:cNvSpPr>
          <p:nvPr>
            <p:ph type="sldNum" sz="quarter" idx="11"/>
          </p:nvPr>
        </p:nvSpPr>
        <p:spPr/>
        <p:txBody>
          <a:bodyPr/>
          <a:lstStyle>
            <a:lvl1pPr>
              <a:buFontTx/>
              <a:buChar char="•"/>
              <a:defRPr/>
            </a:lvl1pPr>
          </a:lstStyle>
          <a:p>
            <a:fld id="{67A3353C-FE66-3348-9CC5-E443043CBC15}" type="slidenum">
              <a:rPr lang="en-US"/>
              <a:pPr/>
              <a:t>‹#›</a:t>
            </a:fld>
            <a:endParaRPr lang="en-US"/>
          </a:p>
        </p:txBody>
      </p:sp>
      <p:sp>
        <p:nvSpPr>
          <p:cNvPr id="4" name="Date Placeholder 3"/>
          <p:cNvSpPr>
            <a:spLocks noGrp="1"/>
          </p:cNvSpPr>
          <p:nvPr>
            <p:ph type="dt" sz="half" idx="12"/>
          </p:nvPr>
        </p:nvSpPr>
        <p:spPr>
          <a:xfrm>
            <a:off x="457200" y="6245225"/>
            <a:ext cx="2133600" cy="476250"/>
          </a:xfrm>
          <a:prstGeom prst="rect">
            <a:avLst/>
          </a:prstGeom>
        </p:spPr>
        <p:txBody>
          <a:bodyPr/>
          <a:lstStyle>
            <a:lvl1pPr>
              <a:spcBef>
                <a:spcPct val="20000"/>
              </a:spcBef>
              <a:buFontTx/>
              <a:buChar char="•"/>
              <a:defRPr>
                <a:ea typeface="+mn-ea"/>
              </a:defRPr>
            </a:lvl1pPr>
          </a:lstStyle>
          <a:p>
            <a:pPr>
              <a:defRPr/>
            </a:pPr>
            <a:endParaRPr lang="en-US"/>
          </a:p>
        </p:txBody>
      </p:sp>
    </p:spTree>
    <p:extLst>
      <p:ext uri="{BB962C8B-B14F-4D97-AF65-F5344CB8AC3E}">
        <p14:creationId xmlns:p14="http://schemas.microsoft.com/office/powerpoint/2010/main" val="1103461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sldNum" sz="quarter" idx="10"/>
          </p:nvPr>
        </p:nvSpPr>
        <p:spPr/>
        <p:txBody>
          <a:bodyPr/>
          <a:lstStyle>
            <a:lvl1pPr>
              <a:buFontTx/>
              <a:buChar char="•"/>
              <a:defRPr/>
            </a:lvl1pPr>
          </a:lstStyle>
          <a:p>
            <a:fld id="{393F2E24-40F3-3C45-A4B3-C8BDA9E01DED}" type="slidenum">
              <a:rPr lang="en-US"/>
              <a:pPr/>
              <a:t>‹#›</a:t>
            </a:fld>
            <a:endParaRPr lang="en-US"/>
          </a:p>
        </p:txBody>
      </p:sp>
    </p:spTree>
    <p:extLst>
      <p:ext uri="{BB962C8B-B14F-4D97-AF65-F5344CB8AC3E}">
        <p14:creationId xmlns:p14="http://schemas.microsoft.com/office/powerpoint/2010/main" val="656046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a:xfrm>
            <a:off x="3124200" y="6248400"/>
            <a:ext cx="2895600" cy="457200"/>
          </a:xfrm>
          <a:prstGeom prst="rect">
            <a:avLst/>
          </a:prstGeom>
        </p:spPr>
        <p:txBody>
          <a:bodyPr/>
          <a:lstStyle>
            <a:lvl1pPr>
              <a:spcBef>
                <a:spcPct val="20000"/>
              </a:spcBef>
              <a:buFontTx/>
              <a:buChar char="•"/>
              <a:defRPr>
                <a:ea typeface="+mn-ea"/>
              </a:defRPr>
            </a:lvl1pPr>
          </a:lstStyle>
          <a:p>
            <a:pPr>
              <a:defRPr/>
            </a:pPr>
            <a:endParaRPr lang="en-US"/>
          </a:p>
        </p:txBody>
      </p:sp>
      <p:sp>
        <p:nvSpPr>
          <p:cNvPr id="6" name="Slide Number Placeholder 5"/>
          <p:cNvSpPr>
            <a:spLocks noGrp="1"/>
          </p:cNvSpPr>
          <p:nvPr>
            <p:ph type="sldNum" sz="quarter" idx="11"/>
          </p:nvPr>
        </p:nvSpPr>
        <p:spPr/>
        <p:txBody>
          <a:bodyPr/>
          <a:lstStyle>
            <a:lvl1pPr>
              <a:buFontTx/>
              <a:buChar char="•"/>
              <a:defRPr/>
            </a:lvl1pPr>
          </a:lstStyle>
          <a:p>
            <a:fld id="{A0B8B8C8-6BE2-474E-A0BF-674477247090}" type="slidenum">
              <a:rPr lang="en-US"/>
              <a:pPr/>
              <a:t>‹#›</a:t>
            </a:fld>
            <a:endParaRPr lang="en-US"/>
          </a:p>
        </p:txBody>
      </p:sp>
      <p:sp>
        <p:nvSpPr>
          <p:cNvPr id="7" name="Date Placeholder 6"/>
          <p:cNvSpPr>
            <a:spLocks noGrp="1"/>
          </p:cNvSpPr>
          <p:nvPr>
            <p:ph type="dt" sz="half" idx="12"/>
          </p:nvPr>
        </p:nvSpPr>
        <p:spPr>
          <a:xfrm>
            <a:off x="457200" y="6245225"/>
            <a:ext cx="2133600" cy="476250"/>
          </a:xfrm>
          <a:prstGeom prst="rect">
            <a:avLst/>
          </a:prstGeom>
        </p:spPr>
        <p:txBody>
          <a:bodyPr/>
          <a:lstStyle>
            <a:lvl1pPr>
              <a:spcBef>
                <a:spcPct val="20000"/>
              </a:spcBef>
              <a:buFontTx/>
              <a:buChar char="•"/>
              <a:defRPr>
                <a:ea typeface="+mn-ea"/>
              </a:defRPr>
            </a:lvl1pPr>
          </a:lstStyle>
          <a:p>
            <a:pPr>
              <a:defRPr/>
            </a:pPr>
            <a:endParaRPr lang="en-US"/>
          </a:p>
        </p:txBody>
      </p:sp>
    </p:spTree>
    <p:extLst>
      <p:ext uri="{BB962C8B-B14F-4D97-AF65-F5344CB8AC3E}">
        <p14:creationId xmlns:p14="http://schemas.microsoft.com/office/powerpoint/2010/main" val="3653815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7"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20000"/>
              </a:spcBef>
              <a:defRPr sz="1200">
                <a:latin typeface="Arial Black" charset="0"/>
              </a:defRPr>
            </a:lvl1pPr>
          </a:lstStyle>
          <a:p>
            <a:fld id="{F134DC3E-E6EB-CE4D-A361-AEEB4C6AA9A6}" type="slidenum">
              <a:rPr lang="en-US"/>
              <a:pPr/>
              <a:t>‹#›</a:t>
            </a:fld>
            <a:endParaRPr lang="en-US"/>
          </a:p>
        </p:txBody>
      </p:sp>
      <p:grpSp>
        <p:nvGrpSpPr>
          <p:cNvPr id="1027" name="Group 4"/>
          <p:cNvGrpSpPr>
            <a:grpSpLocks/>
          </p:cNvGrpSpPr>
          <p:nvPr/>
        </p:nvGrpSpPr>
        <p:grpSpPr bwMode="auto">
          <a:xfrm>
            <a:off x="0" y="0"/>
            <a:ext cx="9144000" cy="546100"/>
            <a:chOff x="0" y="0"/>
            <a:chExt cx="5760" cy="344"/>
          </a:xfrm>
        </p:grpSpPr>
        <p:sp>
          <p:nvSpPr>
            <p:cNvPr id="1031"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20000"/>
                </a:spcBef>
                <a:buFontTx/>
                <a:buChar char="•"/>
                <a:defRPr/>
              </a:pPr>
              <a:endParaRPr lang="en-US" altLang="en-US" smtClean="0">
                <a:latin typeface="Times New Roman" pitchFamily="18" charset="0"/>
                <a:ea typeface="+mn-ea"/>
              </a:endParaRPr>
            </a:p>
          </p:txBody>
        </p:sp>
        <p:sp>
          <p:nvSpPr>
            <p:cNvPr id="1032"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latin typeface="Times New Roman" pitchFamily="18" charset="0"/>
                <a:ea typeface="+mn-ea"/>
              </a:endParaRPr>
            </a:p>
          </p:txBody>
        </p:sp>
        <p:sp>
          <p:nvSpPr>
            <p:cNvPr id="1033"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solidFill>
                  <a:schemeClr val="hlink"/>
                </a:solidFill>
                <a:ea typeface="+mn-ea"/>
              </a:endParaRPr>
            </a:p>
          </p:txBody>
        </p:sp>
        <p:sp>
          <p:nvSpPr>
            <p:cNvPr id="1034"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solidFill>
                  <a:schemeClr val="hlink"/>
                </a:solidFill>
                <a:ea typeface="+mn-ea"/>
              </a:endParaRPr>
            </a:p>
          </p:txBody>
        </p:sp>
        <p:sp>
          <p:nvSpPr>
            <p:cNvPr id="1035"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solidFill>
                  <a:schemeClr val="accent2"/>
                </a:solidFill>
                <a:ea typeface="+mn-ea"/>
              </a:endParaRPr>
            </a:p>
          </p:txBody>
        </p:sp>
        <p:sp>
          <p:nvSpPr>
            <p:cNvPr id="1036"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solidFill>
                  <a:schemeClr val="hlink"/>
                </a:solidFill>
                <a:ea typeface="+mn-ea"/>
              </a:endParaRPr>
            </a:p>
          </p:txBody>
        </p:sp>
        <p:sp>
          <p:nvSpPr>
            <p:cNvPr id="1037"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latin typeface="Times New Roman" pitchFamily="18" charset="0"/>
                <a:ea typeface="+mn-ea"/>
              </a:endParaRPr>
            </a:p>
          </p:txBody>
        </p:sp>
        <p:sp>
          <p:nvSpPr>
            <p:cNvPr id="1038"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solidFill>
                  <a:schemeClr val="accent2"/>
                </a:solidFill>
                <a:ea typeface="+mn-ea"/>
              </a:endParaRPr>
            </a:p>
          </p:txBody>
        </p:sp>
        <p:sp>
          <p:nvSpPr>
            <p:cNvPr id="1039"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solidFill>
                  <a:schemeClr val="accent2"/>
                </a:solidFill>
                <a:ea typeface="+mn-ea"/>
              </a:endParaRPr>
            </a:p>
          </p:txBody>
        </p:sp>
      </p:grpSp>
      <p:sp>
        <p:nvSpPr>
          <p:cNvPr id="1028" name="Rectangle 14"/>
          <p:cNvSpPr>
            <a:spLocks noGrp="1" noChangeArrowheads="1"/>
          </p:cNvSpPr>
          <p:nvPr>
            <p:ph type="title"/>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Rectangle 15"/>
          <p:cNvSpPr>
            <a:spLocks noGrp="1" noChangeArrowheads="1"/>
          </p:cNvSpPr>
          <p:nvPr>
            <p:ph type="body" idx="1"/>
          </p:nvPr>
        </p:nvSpPr>
        <p:spPr bwMode="auto">
          <a:xfrm>
            <a:off x="457200" y="19812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30" name="Picture 16" descr="msl-logo-trans-true150.gif"/>
          <p:cNvPicPr>
            <a:picLocks noChangeAspect="1"/>
          </p:cNvPicPr>
          <p:nvPr>
            <p:custDataLst>
              <p:tags r:id="rId14"/>
            </p:custDataLst>
          </p:nvPr>
        </p:nvPicPr>
        <p:blipFill>
          <a:blip r:embed="rId15">
            <a:extLst>
              <a:ext uri="{28A0092B-C50C-407E-A947-70E740481C1C}">
                <a14:useLocalDpi xmlns:a14="http://schemas.microsoft.com/office/drawing/2010/main" val="0"/>
              </a:ext>
            </a:extLst>
          </a:blip>
          <a:srcRect/>
          <a:stretch>
            <a:fillRect/>
          </a:stretch>
        </p:blipFill>
        <p:spPr bwMode="auto">
          <a:xfrm>
            <a:off x="6705600" y="6324600"/>
            <a:ext cx="142875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91" r:id="rId1"/>
    <p:sldLayoutId id="2147484092" r:id="rId2"/>
    <p:sldLayoutId id="2147484093" r:id="rId3"/>
    <p:sldLayoutId id="2147484094" r:id="rId4"/>
    <p:sldLayoutId id="2147484095" r:id="rId5"/>
    <p:sldLayoutId id="2147484096" r:id="rId6"/>
    <p:sldLayoutId id="2147484097" r:id="rId7"/>
    <p:sldLayoutId id="2147484098" r:id="rId8"/>
    <p:sldLayoutId id="2147484099" r:id="rId9"/>
    <p:sldLayoutId id="2147484100" r:id="rId10"/>
    <p:sldLayoutId id="2147484101" r:id="rId11"/>
    <p:sldLayoutId id="2147484102" r:id="rId12"/>
  </p:sldLayoutIdLst>
  <p:hf hdr="0" ftr="0" dt="0"/>
  <p:txStyles>
    <p:titleStyle>
      <a:lvl1pPr algn="l" rtl="0" eaLnBrk="0" fontAlgn="base" hangingPunct="0">
        <a:spcBef>
          <a:spcPct val="0"/>
        </a:spcBef>
        <a:spcAft>
          <a:spcPct val="0"/>
        </a:spcAft>
        <a:defRPr sz="4400">
          <a:solidFill>
            <a:schemeClr val="tx1"/>
          </a:solidFill>
          <a:latin typeface="+mj-lt"/>
          <a:ea typeface="ＭＳ Ｐゴシック" charset="0"/>
          <a:cs typeface="+mj-cs"/>
        </a:defRPr>
      </a:lvl1pPr>
      <a:lvl2pPr algn="l" rtl="0" eaLnBrk="0" fontAlgn="base" hangingPunct="0">
        <a:spcBef>
          <a:spcPct val="0"/>
        </a:spcBef>
        <a:spcAft>
          <a:spcPct val="0"/>
        </a:spcAft>
        <a:defRPr sz="4400">
          <a:solidFill>
            <a:schemeClr val="tx1"/>
          </a:solidFill>
          <a:latin typeface="Arial" charset="0"/>
          <a:ea typeface="ＭＳ Ｐゴシック" charset="0"/>
        </a:defRPr>
      </a:lvl2pPr>
      <a:lvl3pPr algn="l" rtl="0" eaLnBrk="0" fontAlgn="base" hangingPunct="0">
        <a:spcBef>
          <a:spcPct val="0"/>
        </a:spcBef>
        <a:spcAft>
          <a:spcPct val="0"/>
        </a:spcAft>
        <a:defRPr sz="4400">
          <a:solidFill>
            <a:schemeClr val="tx1"/>
          </a:solidFill>
          <a:latin typeface="Arial" charset="0"/>
          <a:ea typeface="ＭＳ Ｐゴシック" charset="0"/>
        </a:defRPr>
      </a:lvl3pPr>
      <a:lvl4pPr algn="l" rtl="0" eaLnBrk="0" fontAlgn="base" hangingPunct="0">
        <a:spcBef>
          <a:spcPct val="0"/>
        </a:spcBef>
        <a:spcAft>
          <a:spcPct val="0"/>
        </a:spcAft>
        <a:defRPr sz="4400">
          <a:solidFill>
            <a:schemeClr val="tx1"/>
          </a:solidFill>
          <a:latin typeface="Arial" charset="0"/>
          <a:ea typeface="ＭＳ Ｐゴシック" charset="0"/>
        </a:defRPr>
      </a:lvl4pPr>
      <a:lvl5pPr algn="l" rtl="0" eaLnBrk="0" fontAlgn="base" hangingPunct="0">
        <a:spcBef>
          <a:spcPct val="0"/>
        </a:spcBef>
        <a:spcAft>
          <a:spcPct val="0"/>
        </a:spcAft>
        <a:defRPr sz="4400">
          <a:solidFill>
            <a:schemeClr val="tx1"/>
          </a:solidFill>
          <a:latin typeface="Arial" charset="0"/>
          <a:ea typeface="ＭＳ Ｐゴシック" charset="0"/>
        </a:defRPr>
      </a:lvl5pPr>
      <a:lvl6pPr marL="457200" algn="l" rtl="0" eaLnBrk="1" fontAlgn="base" hangingPunct="1">
        <a:spcBef>
          <a:spcPct val="0"/>
        </a:spcBef>
        <a:spcAft>
          <a:spcPct val="0"/>
        </a:spcAft>
        <a:defRPr sz="4400">
          <a:solidFill>
            <a:schemeClr val="tx1"/>
          </a:solidFill>
          <a:latin typeface="Arial" charset="0"/>
        </a:defRPr>
      </a:lvl6pPr>
      <a:lvl7pPr marL="914400" algn="l" rtl="0" eaLnBrk="1" fontAlgn="base" hangingPunct="1">
        <a:spcBef>
          <a:spcPct val="0"/>
        </a:spcBef>
        <a:spcAft>
          <a:spcPct val="0"/>
        </a:spcAft>
        <a:defRPr sz="4400">
          <a:solidFill>
            <a:schemeClr val="tx1"/>
          </a:solidFill>
          <a:latin typeface="Arial" charset="0"/>
        </a:defRPr>
      </a:lvl7pPr>
      <a:lvl8pPr marL="1371600" algn="l" rtl="0" eaLnBrk="1" fontAlgn="base" hangingPunct="1">
        <a:spcBef>
          <a:spcPct val="0"/>
        </a:spcBef>
        <a:spcAft>
          <a:spcPct val="0"/>
        </a:spcAft>
        <a:defRPr sz="4400">
          <a:solidFill>
            <a:schemeClr val="tx1"/>
          </a:solidFill>
          <a:latin typeface="Arial" charset="0"/>
        </a:defRPr>
      </a:lvl8pPr>
      <a:lvl9pPr marL="1828800" algn="l" rtl="0" eaLnBrk="1" fontAlgn="base" hangingPunct="1">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charset="0"/>
        <a:buChar char="n"/>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lr>
          <a:schemeClr val="accent2"/>
        </a:buClr>
        <a:buSzPct val="80000"/>
        <a:buFont typeface="Wingdings" charset="0"/>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lr>
          <a:schemeClr val="bg2"/>
        </a:buClr>
        <a:buSzPct val="65000"/>
        <a:buFont typeface="Wingdings" charset="0"/>
        <a:buChar char="n"/>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lr>
          <a:schemeClr val="accent2"/>
        </a:buClr>
        <a:buSzPct val="70000"/>
        <a:buFont typeface="Wingdings" charset="0"/>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lr>
          <a:schemeClr val="bg2"/>
        </a:buClr>
        <a:buFont typeface="Wingdings" charset="0"/>
        <a:buChar char="§"/>
        <a:defRPr sz="2000">
          <a:solidFill>
            <a:schemeClr val="tx1"/>
          </a:solidFill>
          <a:latin typeface="+mn-lt"/>
          <a:ea typeface="ＭＳ Ｐゴシック" charset="0"/>
        </a:defRPr>
      </a:lvl5pPr>
      <a:lvl6pPr marL="25146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8.xml"/><Relationship Id="rId4" Type="http://schemas.openxmlformats.org/officeDocument/2006/relationships/image" Target="../media/image7.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ctrTitle"/>
          </p:nvPr>
        </p:nvSpPr>
        <p:spPr>
          <a:xfrm>
            <a:off x="1752600" y="2286000"/>
            <a:ext cx="7239000" cy="1143000"/>
          </a:xfrm>
        </p:spPr>
        <p:txBody>
          <a:bodyPr/>
          <a:lstStyle/>
          <a:p>
            <a:pPr algn="ctr" eaLnBrk="1" hangingPunct="1"/>
            <a:r>
              <a:rPr lang="en-US" sz="4400" b="1" dirty="0" smtClean="0">
                <a:latin typeface="Arial" charset="0"/>
              </a:rPr>
              <a:t>The New Maine Regional Library System</a:t>
            </a:r>
            <a:endParaRPr lang="en-US" sz="4400" b="1" dirty="0">
              <a:latin typeface="Arial" charset="0"/>
            </a:endParaRPr>
          </a:p>
        </p:txBody>
      </p:sp>
      <p:sp>
        <p:nvSpPr>
          <p:cNvPr id="14339" name="Subtitle 2"/>
          <p:cNvSpPr>
            <a:spLocks noGrp="1"/>
          </p:cNvSpPr>
          <p:nvPr>
            <p:ph type="subTitle" idx="1"/>
          </p:nvPr>
        </p:nvSpPr>
        <p:spPr>
          <a:xfrm>
            <a:off x="1371600" y="4419600"/>
            <a:ext cx="6400800" cy="838200"/>
          </a:xfrm>
        </p:spPr>
        <p:txBody>
          <a:bodyPr/>
          <a:lstStyle/>
          <a:p>
            <a:pPr eaLnBrk="1" hangingPunct="1">
              <a:buFont typeface="Wingdings" charset="0"/>
              <a:buNone/>
            </a:pPr>
            <a:r>
              <a:rPr lang="en-US" sz="4000" dirty="0" smtClean="0">
                <a:solidFill>
                  <a:schemeClr val="accent2">
                    <a:lumMod val="75000"/>
                  </a:schemeClr>
                </a:solidFill>
                <a:latin typeface="Arial" charset="0"/>
              </a:rPr>
              <a:t>What’s changing…and what’s remaining the same</a:t>
            </a:r>
            <a:endParaRPr lang="en-US" sz="4000" dirty="0">
              <a:solidFill>
                <a:schemeClr val="accent2">
                  <a:lumMod val="75000"/>
                </a:schemeClr>
              </a:solidFill>
              <a:latin typeface="Arial" charset="0"/>
            </a:endParaRPr>
          </a:p>
        </p:txBody>
      </p:sp>
      <p:sp>
        <p:nvSpPr>
          <p:cNvPr id="4" name="TextBox 3"/>
          <p:cNvSpPr txBox="1"/>
          <p:nvPr/>
        </p:nvSpPr>
        <p:spPr>
          <a:xfrm>
            <a:off x="533400" y="6172200"/>
            <a:ext cx="3328155" cy="276999"/>
          </a:xfrm>
          <a:prstGeom prst="rect">
            <a:avLst/>
          </a:prstGeom>
          <a:noFill/>
        </p:spPr>
        <p:txBody>
          <a:bodyPr wrap="none" rtlCol="0">
            <a:spAutoFit/>
          </a:bodyPr>
          <a:lstStyle/>
          <a:p>
            <a:r>
              <a:rPr lang="en-US" sz="1200" dirty="0" smtClean="0"/>
              <a:t>Maine Libraries Conference – November 2016</a:t>
            </a:r>
            <a:endParaRPr lang="en-US" sz="1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of evaluation </a:t>
            </a:r>
            <a:endParaRPr lang="en-US" dirty="0"/>
          </a:p>
        </p:txBody>
      </p:sp>
      <p:sp>
        <p:nvSpPr>
          <p:cNvPr id="3" name="Content Placeholder 2"/>
          <p:cNvSpPr>
            <a:spLocks noGrp="1"/>
          </p:cNvSpPr>
          <p:nvPr>
            <p:ph idx="1"/>
          </p:nvPr>
        </p:nvSpPr>
        <p:spPr/>
        <p:txBody>
          <a:bodyPr/>
          <a:lstStyle/>
          <a:p>
            <a:r>
              <a:rPr lang="en-US" dirty="0" smtClean="0"/>
              <a:t>Internal conversations</a:t>
            </a:r>
          </a:p>
          <a:p>
            <a:r>
              <a:rPr lang="en-US" dirty="0" smtClean="0"/>
              <a:t>External conversation with other SLAs</a:t>
            </a:r>
          </a:p>
          <a:p>
            <a:r>
              <a:rPr lang="en-US" dirty="0" smtClean="0"/>
              <a:t>A survey</a:t>
            </a:r>
          </a:p>
          <a:p>
            <a:r>
              <a:rPr lang="en-US" dirty="0" smtClean="0"/>
              <a:t>Fifteen regional meetings</a:t>
            </a:r>
          </a:p>
          <a:p>
            <a:pPr marL="0" indent="0">
              <a:buNone/>
            </a:pPr>
            <a:endParaRPr lang="en-US" dirty="0"/>
          </a:p>
        </p:txBody>
      </p:sp>
      <p:sp>
        <p:nvSpPr>
          <p:cNvPr id="4" name="Slide Number Placeholder 3"/>
          <p:cNvSpPr>
            <a:spLocks noGrp="1"/>
          </p:cNvSpPr>
          <p:nvPr>
            <p:ph type="sldNum" sz="quarter" idx="10"/>
          </p:nvPr>
        </p:nvSpPr>
        <p:spPr/>
        <p:txBody>
          <a:bodyPr/>
          <a:lstStyle/>
          <a:p>
            <a:fld id="{7A63F335-BD06-964D-A465-876E80497D95}" type="slidenum">
              <a:rPr lang="en-US" smtClean="0"/>
              <a:pPr/>
              <a:t>10</a:t>
            </a:fld>
            <a:r>
              <a:rPr lang="en-US" smtClean="0"/>
              <a:t>.</a:t>
            </a:r>
            <a:endParaRPr lang="en-US"/>
          </a:p>
        </p:txBody>
      </p:sp>
    </p:spTree>
    <p:extLst>
      <p:ext uri="{BB962C8B-B14F-4D97-AF65-F5344CB8AC3E}">
        <p14:creationId xmlns:p14="http://schemas.microsoft.com/office/powerpoint/2010/main" val="14894007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Regional meetings</a:t>
            </a:r>
            <a:endParaRPr lang="en-US" sz="3600" dirty="0"/>
          </a:p>
        </p:txBody>
      </p:sp>
      <p:sp>
        <p:nvSpPr>
          <p:cNvPr id="4" name="Slide Number Placeholder 3"/>
          <p:cNvSpPr>
            <a:spLocks noGrp="1"/>
          </p:cNvSpPr>
          <p:nvPr>
            <p:ph type="sldNum" sz="quarter" idx="10"/>
          </p:nvPr>
        </p:nvSpPr>
        <p:spPr/>
        <p:txBody>
          <a:bodyPr/>
          <a:lstStyle/>
          <a:p>
            <a:fld id="{7A63F335-BD06-964D-A465-876E80497D95}" type="slidenum">
              <a:rPr lang="en-US" smtClean="0"/>
              <a:pPr/>
              <a:t>11</a:t>
            </a:fld>
            <a:r>
              <a:rPr lang="en-US" smtClean="0"/>
              <a:t>.</a:t>
            </a:r>
            <a:endParaRPr lang="en-US"/>
          </a:p>
        </p:txBody>
      </p:sp>
      <p:pic>
        <p:nvPicPr>
          <p:cNvPr id="5" name="Picture 1"/>
          <p:cNvPicPr>
            <a:picLocks noGrp="1" noChangeAspect="1" noChangeArrowheads="1"/>
          </p:cNvPicPr>
          <p:nvPr>
            <p:ph idx="1"/>
          </p:nvPr>
        </p:nvPicPr>
        <p:blipFill>
          <a:blip r:embed="rId3" cstate="email">
            <a:extLst>
              <a:ext uri="{28A0092B-C50C-407E-A947-70E740481C1C}">
                <a14:useLocalDpi xmlns:a14="http://schemas.microsoft.com/office/drawing/2010/main" val="0"/>
              </a:ext>
            </a:extLst>
          </a:blip>
          <a:srcRect/>
          <a:stretch>
            <a:fillRect/>
          </a:stretch>
        </p:blipFill>
        <p:spPr bwMode="auto">
          <a:xfrm>
            <a:off x="304800" y="1558777"/>
            <a:ext cx="8501364" cy="48420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87532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results</a:t>
            </a:r>
            <a:endParaRPr lang="en-US" dirty="0"/>
          </a:p>
        </p:txBody>
      </p:sp>
      <p:sp>
        <p:nvSpPr>
          <p:cNvPr id="3" name="Content Placeholder 2"/>
          <p:cNvSpPr>
            <a:spLocks noGrp="1"/>
          </p:cNvSpPr>
          <p:nvPr>
            <p:ph idx="1"/>
          </p:nvPr>
        </p:nvSpPr>
        <p:spPr/>
        <p:txBody>
          <a:bodyPr/>
          <a:lstStyle/>
          <a:p>
            <a:r>
              <a:rPr lang="en-US" dirty="0" smtClean="0"/>
              <a:t>Almost 150 librarians and trustees attended</a:t>
            </a:r>
          </a:p>
          <a:p>
            <a:r>
              <a:rPr lang="en-US" dirty="0" smtClean="0"/>
              <a:t>Feedback forms and notes analyzed</a:t>
            </a:r>
          </a:p>
          <a:p>
            <a:r>
              <a:rPr lang="en-US" dirty="0" smtClean="0"/>
              <a:t>Strong support for proposed change from regional to specialist form of consulting</a:t>
            </a:r>
          </a:p>
          <a:p>
            <a:r>
              <a:rPr lang="en-US" dirty="0" smtClean="0"/>
              <a:t>Hope for MSL to deliver more training and meetings in new regions</a:t>
            </a:r>
            <a:endParaRPr lang="en-US" dirty="0"/>
          </a:p>
        </p:txBody>
      </p:sp>
      <p:sp>
        <p:nvSpPr>
          <p:cNvPr id="4" name="Slide Number Placeholder 3"/>
          <p:cNvSpPr>
            <a:spLocks noGrp="1"/>
          </p:cNvSpPr>
          <p:nvPr>
            <p:ph type="sldNum" sz="quarter" idx="10"/>
          </p:nvPr>
        </p:nvSpPr>
        <p:spPr/>
        <p:txBody>
          <a:bodyPr/>
          <a:lstStyle/>
          <a:p>
            <a:fld id="{7A63F335-BD06-964D-A465-876E80497D95}" type="slidenum">
              <a:rPr lang="en-US" smtClean="0"/>
              <a:pPr/>
              <a:t>12</a:t>
            </a:fld>
            <a:r>
              <a:rPr lang="en-US" smtClean="0"/>
              <a:t>.</a:t>
            </a:r>
            <a:endParaRPr lang="en-US"/>
          </a:p>
        </p:txBody>
      </p:sp>
    </p:spTree>
    <p:extLst>
      <p:ext uri="{BB962C8B-B14F-4D97-AF65-F5344CB8AC3E}">
        <p14:creationId xmlns:p14="http://schemas.microsoft.com/office/powerpoint/2010/main" val="320396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lstStyle/>
          <a:p>
            <a:r>
              <a:rPr lang="en-US" sz="3600" dirty="0" smtClean="0"/>
              <a:t>Response to concerns</a:t>
            </a:r>
            <a:endParaRPr lang="en-US" sz="3600" dirty="0"/>
          </a:p>
        </p:txBody>
      </p:sp>
      <p:sp>
        <p:nvSpPr>
          <p:cNvPr id="3" name="Content Placeholder 2"/>
          <p:cNvSpPr>
            <a:spLocks noGrp="1"/>
          </p:cNvSpPr>
          <p:nvPr>
            <p:ph idx="1"/>
          </p:nvPr>
        </p:nvSpPr>
        <p:spPr>
          <a:xfrm>
            <a:off x="457200" y="1600200"/>
            <a:ext cx="8229600" cy="4572000"/>
          </a:xfrm>
        </p:spPr>
        <p:txBody>
          <a:bodyPr/>
          <a:lstStyle/>
          <a:p>
            <a:r>
              <a:rPr lang="en-US" sz="2800" dirty="0" smtClean="0"/>
              <a:t>A new consultant - “Small</a:t>
            </a:r>
            <a:r>
              <a:rPr lang="en-US" sz="2800" dirty="0"/>
              <a:t>, Rural library Specialist” </a:t>
            </a:r>
            <a:r>
              <a:rPr lang="en-US" sz="2800" dirty="0" smtClean="0"/>
              <a:t>Create 9 regions rather than three – to be able to hold meetings and customized CE and info gathering and sharing</a:t>
            </a:r>
          </a:p>
          <a:p>
            <a:r>
              <a:rPr lang="en-US" sz="2800" dirty="0"/>
              <a:t>Create liaisons at the county level. </a:t>
            </a:r>
            <a:endParaRPr lang="en-US" sz="2800" dirty="0" smtClean="0"/>
          </a:p>
          <a:p>
            <a:r>
              <a:rPr lang="en-US" sz="2800" dirty="0" smtClean="0"/>
              <a:t>Work to fund a school library specialist position </a:t>
            </a:r>
          </a:p>
          <a:p>
            <a:pPr lvl="0"/>
            <a:r>
              <a:rPr lang="en-US" sz="2800" dirty="0" smtClean="0"/>
              <a:t>Create a statewide advisory board, with representatives from the 9 new districts</a:t>
            </a:r>
            <a:endParaRPr lang="en-US" sz="2800" dirty="0"/>
          </a:p>
          <a:p>
            <a:pPr marL="0" indent="0">
              <a:buNone/>
            </a:pPr>
            <a:endParaRPr lang="en-US" dirty="0"/>
          </a:p>
        </p:txBody>
      </p:sp>
      <p:sp>
        <p:nvSpPr>
          <p:cNvPr id="4" name="Slide Number Placeholder 3"/>
          <p:cNvSpPr>
            <a:spLocks noGrp="1"/>
          </p:cNvSpPr>
          <p:nvPr>
            <p:ph type="sldNum" sz="quarter" idx="10"/>
          </p:nvPr>
        </p:nvSpPr>
        <p:spPr/>
        <p:txBody>
          <a:bodyPr/>
          <a:lstStyle/>
          <a:p>
            <a:fld id="{7A63F335-BD06-964D-A465-876E80497D95}" type="slidenum">
              <a:rPr lang="en-US" smtClean="0"/>
              <a:pPr/>
              <a:t>13</a:t>
            </a:fld>
            <a:r>
              <a:rPr lang="en-US" smtClean="0"/>
              <a:t>.</a:t>
            </a:r>
            <a:endParaRPr lang="en-US"/>
          </a:p>
        </p:txBody>
      </p:sp>
    </p:spTree>
    <p:extLst>
      <p:ext uri="{BB962C8B-B14F-4D97-AF65-F5344CB8AC3E}">
        <p14:creationId xmlns:p14="http://schemas.microsoft.com/office/powerpoint/2010/main" val="34208565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Recommendations to the Maine Library Commission</a:t>
            </a:r>
            <a:endParaRPr lang="en-US" sz="3600" dirty="0"/>
          </a:p>
        </p:txBody>
      </p:sp>
      <p:sp>
        <p:nvSpPr>
          <p:cNvPr id="3" name="Content Placeholder 2"/>
          <p:cNvSpPr>
            <a:spLocks noGrp="1"/>
          </p:cNvSpPr>
          <p:nvPr>
            <p:ph idx="1"/>
          </p:nvPr>
        </p:nvSpPr>
        <p:spPr>
          <a:xfrm>
            <a:off x="381000" y="2133600"/>
            <a:ext cx="8229600" cy="3886200"/>
          </a:xfrm>
        </p:spPr>
        <p:txBody>
          <a:bodyPr/>
          <a:lstStyle/>
          <a:p>
            <a:r>
              <a:rPr lang="en-US" sz="2800" dirty="0" smtClean="0"/>
              <a:t>Create one statewide library district</a:t>
            </a:r>
          </a:p>
          <a:p>
            <a:r>
              <a:rPr lang="en-US" sz="2800" dirty="0" smtClean="0"/>
              <a:t>District will have 9 regions</a:t>
            </a:r>
          </a:p>
          <a:p>
            <a:r>
              <a:rPr lang="en-US" sz="2800" dirty="0" smtClean="0"/>
              <a:t>Each region has an MSL staff liaison</a:t>
            </a:r>
          </a:p>
          <a:p>
            <a:r>
              <a:rPr lang="en-US" sz="2800" dirty="0" smtClean="0"/>
              <a:t>Continue with 2 statewide council meetings yearly</a:t>
            </a:r>
          </a:p>
          <a:p>
            <a:r>
              <a:rPr lang="en-US" sz="2800" dirty="0" smtClean="0"/>
              <a:t>MSL will provide regional training in each region and encourage libraries to meet </a:t>
            </a:r>
            <a:endParaRPr lang="en-US" sz="2800" dirty="0"/>
          </a:p>
        </p:txBody>
      </p:sp>
      <p:sp>
        <p:nvSpPr>
          <p:cNvPr id="4" name="Slide Number Placeholder 3"/>
          <p:cNvSpPr>
            <a:spLocks noGrp="1"/>
          </p:cNvSpPr>
          <p:nvPr>
            <p:ph type="sldNum" sz="quarter" idx="10"/>
          </p:nvPr>
        </p:nvSpPr>
        <p:spPr/>
        <p:txBody>
          <a:bodyPr/>
          <a:lstStyle/>
          <a:p>
            <a:fld id="{7A63F335-BD06-964D-A465-876E80497D95}" type="slidenum">
              <a:rPr lang="en-US" smtClean="0"/>
              <a:pPr/>
              <a:t>14</a:t>
            </a:fld>
            <a:r>
              <a:rPr lang="en-US" smtClean="0"/>
              <a:t>.</a:t>
            </a:r>
            <a:endParaRPr lang="en-US"/>
          </a:p>
        </p:txBody>
      </p:sp>
    </p:spTree>
    <p:extLst>
      <p:ext uri="{BB962C8B-B14F-4D97-AF65-F5344CB8AC3E}">
        <p14:creationId xmlns:p14="http://schemas.microsoft.com/office/powerpoint/2010/main" val="41934501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3" cstate="email">
            <a:extLst>
              <a:ext uri="{28A0092B-C50C-407E-A947-70E740481C1C}">
                <a14:useLocalDpi xmlns:a14="http://schemas.microsoft.com/office/drawing/2010/main" val="0"/>
              </a:ext>
            </a:extLst>
          </a:blip>
          <a:stretch>
            <a:fillRect/>
          </a:stretch>
        </p:blipFill>
        <p:spPr>
          <a:xfrm>
            <a:off x="1077" y="1004887"/>
            <a:ext cx="4570923" cy="5853113"/>
          </a:xfrm>
        </p:spPr>
      </p:pic>
      <p:sp>
        <p:nvSpPr>
          <p:cNvPr id="5" name="Slide Number Placeholder 4"/>
          <p:cNvSpPr>
            <a:spLocks noGrp="1"/>
          </p:cNvSpPr>
          <p:nvPr>
            <p:ph type="sldNum" sz="quarter" idx="10"/>
          </p:nvPr>
        </p:nvSpPr>
        <p:spPr/>
        <p:txBody>
          <a:bodyPr/>
          <a:lstStyle/>
          <a:p>
            <a:fld id="{393F2E24-40F3-3C45-A4B3-C8BDA9E01DED}" type="slidenum">
              <a:rPr lang="en-US" smtClean="0"/>
              <a:pPr/>
              <a:t>15</a:t>
            </a:fld>
            <a:endParaRPr lang="en-US"/>
          </a:p>
        </p:txBody>
      </p:sp>
      <p:pic>
        <p:nvPicPr>
          <p:cNvPr id="7" name="Picture 6"/>
          <p:cNvPicPr/>
          <p:nvPr/>
        </p:nvPicPr>
        <p:blipFill>
          <a:blip r:embed="rId4" cstate="email">
            <a:extLst>
              <a:ext uri="{28A0092B-C50C-407E-A947-70E740481C1C}">
                <a14:useLocalDpi xmlns:a14="http://schemas.microsoft.com/office/drawing/2010/main" val="0"/>
              </a:ext>
            </a:extLst>
          </a:blip>
          <a:stretch>
            <a:fillRect/>
          </a:stretch>
        </p:blipFill>
        <p:spPr>
          <a:xfrm>
            <a:off x="4648200" y="2799397"/>
            <a:ext cx="4396550" cy="3220403"/>
          </a:xfrm>
          <a:prstGeom prst="rect">
            <a:avLst/>
          </a:prstGeom>
        </p:spPr>
      </p:pic>
      <p:sp>
        <p:nvSpPr>
          <p:cNvPr id="8" name="Rectangle 7"/>
          <p:cNvSpPr/>
          <p:nvPr/>
        </p:nvSpPr>
        <p:spPr>
          <a:xfrm>
            <a:off x="4724400" y="2057400"/>
            <a:ext cx="3834704" cy="461665"/>
          </a:xfrm>
          <a:prstGeom prst="rect">
            <a:avLst/>
          </a:prstGeom>
        </p:spPr>
        <p:txBody>
          <a:bodyPr wrap="none">
            <a:spAutoFit/>
          </a:bodyPr>
          <a:lstStyle/>
          <a:p>
            <a:r>
              <a:rPr lang="en-US" dirty="0"/>
              <a:t>New Regions and Liaisons</a:t>
            </a:r>
          </a:p>
        </p:txBody>
      </p:sp>
      <p:sp>
        <p:nvSpPr>
          <p:cNvPr id="4" name="Rectangle 3"/>
          <p:cNvSpPr/>
          <p:nvPr/>
        </p:nvSpPr>
        <p:spPr>
          <a:xfrm>
            <a:off x="685800" y="435428"/>
            <a:ext cx="8763000" cy="584775"/>
          </a:xfrm>
          <a:prstGeom prst="rect">
            <a:avLst/>
          </a:prstGeom>
        </p:spPr>
        <p:txBody>
          <a:bodyPr wrap="square">
            <a:spAutoFit/>
          </a:bodyPr>
          <a:lstStyle/>
          <a:p>
            <a:r>
              <a:rPr lang="en-US" sz="3200" b="1" dirty="0">
                <a:solidFill>
                  <a:schemeClr val="accent2">
                    <a:lumMod val="75000"/>
                  </a:schemeClr>
                </a:solidFill>
              </a:rPr>
              <a:t>MRLS – Reimagined and Reinvented</a:t>
            </a:r>
          </a:p>
        </p:txBody>
      </p:sp>
    </p:spTree>
    <p:extLst>
      <p:ext uri="{BB962C8B-B14F-4D97-AF65-F5344CB8AC3E}">
        <p14:creationId xmlns:p14="http://schemas.microsoft.com/office/powerpoint/2010/main" val="20557754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Specialists that consult, model and train…</a:t>
            </a:r>
            <a:endParaRPr lang="en-US" dirty="0"/>
          </a:p>
        </p:txBody>
      </p:sp>
      <p:sp>
        <p:nvSpPr>
          <p:cNvPr id="4" name="Slide Number Placeholder 3"/>
          <p:cNvSpPr>
            <a:spLocks noGrp="1"/>
          </p:cNvSpPr>
          <p:nvPr>
            <p:ph type="sldNum" sz="quarter" idx="10"/>
          </p:nvPr>
        </p:nvSpPr>
        <p:spPr/>
        <p:txBody>
          <a:bodyPr/>
          <a:lstStyle/>
          <a:p>
            <a:fld id="{7A63F335-BD06-964D-A465-876E80497D95}" type="slidenum">
              <a:rPr lang="en-US" smtClean="0"/>
              <a:pPr/>
              <a:t>16</a:t>
            </a:fld>
            <a:r>
              <a:rPr lang="en-US" smtClean="0"/>
              <a:t>.</a:t>
            </a:r>
            <a:endParaRPr lang="en-US"/>
          </a:p>
        </p:txBody>
      </p:sp>
      <p:sp>
        <p:nvSpPr>
          <p:cNvPr id="10" name="Content Placeholder 9"/>
          <p:cNvSpPr>
            <a:spLocks noGrp="1"/>
          </p:cNvSpPr>
          <p:nvPr>
            <p:ph idx="1"/>
          </p:nvPr>
        </p:nvSpPr>
        <p:spPr/>
        <p:txBody>
          <a:bodyPr/>
          <a:lstStyle/>
          <a:p>
            <a:r>
              <a:rPr lang="en-US" sz="2800" dirty="0"/>
              <a:t>Digital Literacy	</a:t>
            </a:r>
            <a:r>
              <a:rPr lang="en-US" sz="2800" dirty="0" smtClean="0"/>
              <a:t>	Jared </a:t>
            </a:r>
            <a:r>
              <a:rPr lang="en-US" sz="2800" dirty="0"/>
              <a:t>Leadbetter</a:t>
            </a:r>
          </a:p>
          <a:p>
            <a:r>
              <a:rPr lang="en-US" sz="2800" dirty="0"/>
              <a:t>Annual report 	</a:t>
            </a:r>
            <a:r>
              <a:rPr lang="en-US" sz="2800" dirty="0" smtClean="0"/>
              <a:t>	Jenny Melvin</a:t>
            </a:r>
          </a:p>
          <a:p>
            <a:r>
              <a:rPr lang="en-US" sz="2800" dirty="0" smtClean="0"/>
              <a:t>Data/Evaluation</a:t>
            </a:r>
            <a:r>
              <a:rPr lang="en-US" sz="2800" dirty="0"/>
              <a:t>	Stephanie </a:t>
            </a:r>
            <a:r>
              <a:rPr lang="en-US" sz="2800" dirty="0" smtClean="0"/>
              <a:t>Zurinski</a:t>
            </a:r>
          </a:p>
          <a:p>
            <a:r>
              <a:rPr lang="en-US" sz="2800" dirty="0" smtClean="0"/>
              <a:t>Strategic Plans		Deb Clark</a:t>
            </a:r>
          </a:p>
          <a:p>
            <a:r>
              <a:rPr lang="en-US" sz="2800" dirty="0" smtClean="0"/>
              <a:t>Rural/Small		Lisa Shaw</a:t>
            </a:r>
          </a:p>
          <a:p>
            <a:r>
              <a:rPr lang="en-US" sz="2800" dirty="0" smtClean="0"/>
              <a:t>STEM/Robots		Chris Dorman</a:t>
            </a:r>
            <a:endParaRPr lang="en-US" sz="2800" dirty="0"/>
          </a:p>
          <a:p>
            <a:pPr marL="0" indent="0">
              <a:buNone/>
            </a:pPr>
            <a:r>
              <a:rPr lang="en-US" sz="2800" dirty="0" smtClean="0"/>
              <a:t>Plus many more specialties…see the handout</a:t>
            </a:r>
            <a:endParaRPr lang="en-US" sz="2800" dirty="0"/>
          </a:p>
        </p:txBody>
      </p:sp>
    </p:spTree>
    <p:extLst>
      <p:ext uri="{BB962C8B-B14F-4D97-AF65-F5344CB8AC3E}">
        <p14:creationId xmlns:p14="http://schemas.microsoft.com/office/powerpoint/2010/main" val="23326842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new journey together</a:t>
            </a:r>
            <a:endParaRPr lang="en-US" dirty="0"/>
          </a:p>
        </p:txBody>
      </p:sp>
      <p:sp>
        <p:nvSpPr>
          <p:cNvPr id="3" name="Content Placeholder 2"/>
          <p:cNvSpPr>
            <a:spLocks noGrp="1"/>
          </p:cNvSpPr>
          <p:nvPr>
            <p:ph idx="1"/>
          </p:nvPr>
        </p:nvSpPr>
        <p:spPr>
          <a:xfrm>
            <a:off x="457200" y="1676400"/>
            <a:ext cx="8229600" cy="3886200"/>
          </a:xfrm>
        </p:spPr>
        <p:txBody>
          <a:bodyPr/>
          <a:lstStyle/>
          <a:p>
            <a:pPr marL="0" indent="0">
              <a:buNone/>
            </a:pPr>
            <a:r>
              <a:rPr lang="en-US" dirty="0" smtClean="0"/>
              <a:t>The Maine State Library’s missions is to…</a:t>
            </a:r>
          </a:p>
          <a:p>
            <a:pPr marL="0" indent="0" algn="ctr">
              <a:buNone/>
            </a:pPr>
            <a:r>
              <a:rPr lang="en-US" i="1" dirty="0" smtClean="0">
                <a:solidFill>
                  <a:schemeClr val="accent2">
                    <a:lumMod val="75000"/>
                  </a:schemeClr>
                </a:solidFill>
              </a:rPr>
              <a:t>help </a:t>
            </a:r>
            <a:r>
              <a:rPr lang="en-US" i="1" dirty="0">
                <a:solidFill>
                  <a:schemeClr val="accent2">
                    <a:lumMod val="75000"/>
                  </a:schemeClr>
                </a:solidFill>
              </a:rPr>
              <a:t>people, </a:t>
            </a:r>
            <a:endParaRPr lang="en-US" i="1" dirty="0" smtClean="0">
              <a:solidFill>
                <a:schemeClr val="accent2">
                  <a:lumMod val="75000"/>
                </a:schemeClr>
              </a:solidFill>
            </a:endParaRPr>
          </a:p>
          <a:p>
            <a:pPr marL="0" indent="0" algn="ctr">
              <a:buNone/>
            </a:pPr>
            <a:r>
              <a:rPr lang="en-US" i="1" dirty="0" smtClean="0">
                <a:solidFill>
                  <a:schemeClr val="accent2">
                    <a:lumMod val="75000"/>
                  </a:schemeClr>
                </a:solidFill>
              </a:rPr>
              <a:t>make </a:t>
            </a:r>
            <a:r>
              <a:rPr lang="en-US" i="1" dirty="0">
                <a:solidFill>
                  <a:schemeClr val="accent2">
                    <a:lumMod val="75000"/>
                  </a:schemeClr>
                </a:solidFill>
              </a:rPr>
              <a:t>Maine </a:t>
            </a:r>
            <a:r>
              <a:rPr lang="en-US" i="1" dirty="0" smtClean="0">
                <a:solidFill>
                  <a:schemeClr val="accent2">
                    <a:lumMod val="75000"/>
                  </a:schemeClr>
                </a:solidFill>
              </a:rPr>
              <a:t>libraries* stronger</a:t>
            </a:r>
          </a:p>
          <a:p>
            <a:pPr marL="0" indent="0" algn="ctr">
              <a:buNone/>
            </a:pPr>
            <a:r>
              <a:rPr lang="en-US" i="1" dirty="0" smtClean="0">
                <a:solidFill>
                  <a:schemeClr val="accent2">
                    <a:lumMod val="75000"/>
                  </a:schemeClr>
                </a:solidFill>
              </a:rPr>
              <a:t> </a:t>
            </a:r>
            <a:r>
              <a:rPr lang="en-US" i="1" dirty="0">
                <a:solidFill>
                  <a:schemeClr val="accent2">
                    <a:lumMod val="75000"/>
                  </a:schemeClr>
                </a:solidFill>
              </a:rPr>
              <a:t>and </a:t>
            </a:r>
            <a:r>
              <a:rPr lang="en-US" i="1" dirty="0" smtClean="0">
                <a:solidFill>
                  <a:schemeClr val="accent2">
                    <a:lumMod val="75000"/>
                  </a:schemeClr>
                </a:solidFill>
              </a:rPr>
              <a:t>transform  </a:t>
            </a:r>
            <a:r>
              <a:rPr lang="en-US" i="1" dirty="0">
                <a:solidFill>
                  <a:schemeClr val="accent2">
                    <a:lumMod val="75000"/>
                  </a:schemeClr>
                </a:solidFill>
              </a:rPr>
              <a:t>information into knowledge. </a:t>
            </a:r>
            <a:endParaRPr lang="en-US" i="1" dirty="0" smtClean="0">
              <a:solidFill>
                <a:schemeClr val="accent2">
                  <a:lumMod val="75000"/>
                </a:schemeClr>
              </a:solidFill>
            </a:endParaRPr>
          </a:p>
          <a:p>
            <a:pPr marL="0" indent="0" algn="ctr">
              <a:buNone/>
            </a:pPr>
            <a:endParaRPr lang="en-US" i="1" dirty="0">
              <a:solidFill>
                <a:schemeClr val="accent2">
                  <a:lumMod val="75000"/>
                </a:schemeClr>
              </a:solidFill>
            </a:endParaRPr>
          </a:p>
          <a:p>
            <a:pPr marL="0" indent="0">
              <a:buNone/>
            </a:pPr>
            <a:r>
              <a:rPr lang="en-US" i="1" dirty="0" smtClean="0">
                <a:solidFill>
                  <a:schemeClr val="accent2">
                    <a:lumMod val="75000"/>
                  </a:schemeClr>
                </a:solidFill>
              </a:rPr>
              <a:t>* and librarians  </a:t>
            </a:r>
            <a:endParaRPr lang="en-US" i="1" dirty="0">
              <a:solidFill>
                <a:schemeClr val="accent2">
                  <a:lumMod val="75000"/>
                </a:schemeClr>
              </a:solidFill>
            </a:endParaRPr>
          </a:p>
        </p:txBody>
      </p:sp>
      <p:sp>
        <p:nvSpPr>
          <p:cNvPr id="4" name="Slide Number Placeholder 3"/>
          <p:cNvSpPr>
            <a:spLocks noGrp="1"/>
          </p:cNvSpPr>
          <p:nvPr>
            <p:ph type="sldNum" sz="quarter" idx="10"/>
          </p:nvPr>
        </p:nvSpPr>
        <p:spPr/>
        <p:txBody>
          <a:bodyPr/>
          <a:lstStyle/>
          <a:p>
            <a:fld id="{7A63F335-BD06-964D-A465-876E80497D95}" type="slidenum">
              <a:rPr lang="en-US" smtClean="0"/>
              <a:pPr/>
              <a:t>17</a:t>
            </a:fld>
            <a:r>
              <a:rPr lang="en-US" smtClean="0"/>
              <a:t>.</a:t>
            </a:r>
            <a:endParaRPr lang="en-US"/>
          </a:p>
        </p:txBody>
      </p:sp>
    </p:spTree>
    <p:extLst>
      <p:ext uri="{BB962C8B-B14F-4D97-AF65-F5344CB8AC3E}">
        <p14:creationId xmlns:p14="http://schemas.microsoft.com/office/powerpoint/2010/main" val="27116620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pPr marL="0" indent="0">
              <a:buNone/>
            </a:pPr>
            <a:r>
              <a:rPr lang="en-US" dirty="0" smtClean="0"/>
              <a:t>Questions and comments…</a:t>
            </a:r>
            <a:endParaRPr lang="en-US" dirty="0"/>
          </a:p>
        </p:txBody>
      </p:sp>
      <p:sp>
        <p:nvSpPr>
          <p:cNvPr id="4" name="Slide Number Placeholder 3"/>
          <p:cNvSpPr>
            <a:spLocks noGrp="1"/>
          </p:cNvSpPr>
          <p:nvPr>
            <p:ph type="sldNum" sz="quarter" idx="10"/>
          </p:nvPr>
        </p:nvSpPr>
        <p:spPr/>
        <p:txBody>
          <a:bodyPr/>
          <a:lstStyle/>
          <a:p>
            <a:fld id="{7A63F335-BD06-964D-A465-876E80497D95}" type="slidenum">
              <a:rPr lang="en-US" smtClean="0"/>
              <a:pPr/>
              <a:t>18</a:t>
            </a:fld>
            <a:r>
              <a:rPr lang="en-US" smtClean="0"/>
              <a:t>.</a:t>
            </a:r>
            <a:endParaRPr lang="en-US"/>
          </a:p>
        </p:txBody>
      </p:sp>
    </p:spTree>
    <p:extLst>
      <p:ext uri="{BB962C8B-B14F-4D97-AF65-F5344CB8AC3E}">
        <p14:creationId xmlns:p14="http://schemas.microsoft.com/office/powerpoint/2010/main" val="2684950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2">
                    <a:lumMod val="75000"/>
                  </a:schemeClr>
                </a:solidFill>
              </a:rPr>
              <a:t>October 1973…</a:t>
            </a:r>
            <a:endParaRPr lang="en-US" dirty="0">
              <a:solidFill>
                <a:schemeClr val="accent2">
                  <a:lumMod val="75000"/>
                </a:schemeClr>
              </a:solidFill>
            </a:endParaRPr>
          </a:p>
        </p:txBody>
      </p:sp>
      <p:sp>
        <p:nvSpPr>
          <p:cNvPr id="3" name="Content Placeholder 2"/>
          <p:cNvSpPr>
            <a:spLocks noGrp="1"/>
          </p:cNvSpPr>
          <p:nvPr>
            <p:ph idx="1"/>
          </p:nvPr>
        </p:nvSpPr>
        <p:spPr>
          <a:xfrm>
            <a:off x="457200" y="1676400"/>
            <a:ext cx="8229600" cy="4704246"/>
          </a:xfrm>
        </p:spPr>
        <p:txBody>
          <a:bodyPr/>
          <a:lstStyle/>
          <a:p>
            <a:pPr marL="0" indent="0">
              <a:buNone/>
            </a:pPr>
            <a:r>
              <a:rPr lang="en-US" dirty="0" smtClean="0">
                <a:solidFill>
                  <a:schemeClr val="accent2">
                    <a:lumMod val="75000"/>
                  </a:schemeClr>
                </a:solidFill>
              </a:rPr>
              <a:t>The Maine Regional Library System </a:t>
            </a:r>
            <a:endParaRPr lang="en-US" dirty="0">
              <a:solidFill>
                <a:schemeClr val="accent2">
                  <a:lumMod val="75000"/>
                </a:schemeClr>
              </a:solidFill>
            </a:endParaRPr>
          </a:p>
        </p:txBody>
      </p:sp>
      <p:sp>
        <p:nvSpPr>
          <p:cNvPr id="4" name="Slide Number Placeholder 3"/>
          <p:cNvSpPr>
            <a:spLocks noGrp="1"/>
          </p:cNvSpPr>
          <p:nvPr>
            <p:ph type="sldNum" sz="quarter" idx="10"/>
          </p:nvPr>
        </p:nvSpPr>
        <p:spPr/>
        <p:txBody>
          <a:bodyPr/>
          <a:lstStyle/>
          <a:p>
            <a:fld id="{7A63F335-BD06-964D-A465-876E80497D95}" type="slidenum">
              <a:rPr lang="en-US" smtClean="0"/>
              <a:pPr/>
              <a:t>2</a:t>
            </a:fld>
            <a:r>
              <a:rPr lang="en-US" smtClean="0"/>
              <a:t>.</a:t>
            </a:r>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 y="2590800"/>
            <a:ext cx="2500313" cy="3650456"/>
          </a:xfrm>
          <a:prstGeom prst="rect">
            <a:avLst/>
          </a:prstGeom>
        </p:spPr>
      </p:pic>
      <p:sp>
        <p:nvSpPr>
          <p:cNvPr id="6" name="TextBox 5"/>
          <p:cNvSpPr txBox="1"/>
          <p:nvPr/>
        </p:nvSpPr>
        <p:spPr>
          <a:xfrm>
            <a:off x="3987800" y="2786406"/>
            <a:ext cx="5181600" cy="1200329"/>
          </a:xfrm>
          <a:prstGeom prst="rect">
            <a:avLst/>
          </a:prstGeom>
          <a:noFill/>
        </p:spPr>
        <p:txBody>
          <a:bodyPr wrap="square" rtlCol="0">
            <a:spAutoFit/>
          </a:bodyPr>
          <a:lstStyle/>
          <a:p>
            <a:r>
              <a:rPr lang="en-US" sz="3600" dirty="0" smtClean="0"/>
              <a:t>Three districts</a:t>
            </a:r>
            <a:r>
              <a:rPr lang="en-US" sz="3600" dirty="0" smtClean="0"/>
              <a:t>…</a:t>
            </a:r>
          </a:p>
          <a:p>
            <a:r>
              <a:rPr lang="en-US" sz="3600" dirty="0" smtClean="0"/>
              <a:t>Three consultants…</a:t>
            </a:r>
          </a:p>
        </p:txBody>
      </p:sp>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3352800" y="4800600"/>
            <a:ext cx="5245101" cy="1043040"/>
          </a:xfrm>
          <a:prstGeom prst="rect">
            <a:avLst/>
          </a:prstGeom>
          <a:noFill/>
          <a:ln>
            <a:noFill/>
          </a:ln>
        </p:spPr>
      </p:pic>
    </p:spTree>
    <p:extLst>
      <p:ext uri="{BB962C8B-B14F-4D97-AF65-F5344CB8AC3E}">
        <p14:creationId xmlns:p14="http://schemas.microsoft.com/office/powerpoint/2010/main" val="13848812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The future of the MRLS was discussed in 1999</a:t>
            </a:r>
            <a:endParaRPr lang="en-US" sz="3600" dirty="0"/>
          </a:p>
        </p:txBody>
      </p:sp>
      <p:pic>
        <p:nvPicPr>
          <p:cNvPr id="5" name="Content Placeholder 4"/>
          <p:cNvPicPr>
            <a:picLocks noGrp="1" noChangeAspect="1"/>
          </p:cNvPicPr>
          <p:nvPr>
            <p:ph idx="1"/>
          </p:nvPr>
        </p:nvPicPr>
        <p:blipFill>
          <a:blip r:embed="rId3" cstate="email">
            <a:extLst>
              <a:ext uri="{28A0092B-C50C-407E-A947-70E740481C1C}">
                <a14:useLocalDpi xmlns:a14="http://schemas.microsoft.com/office/drawing/2010/main" val="0"/>
              </a:ext>
            </a:extLst>
          </a:blip>
          <a:stretch>
            <a:fillRect/>
          </a:stretch>
        </p:blipFill>
        <p:spPr>
          <a:xfrm>
            <a:off x="2960322" y="1676400"/>
            <a:ext cx="3531299" cy="4468749"/>
          </a:xfrm>
        </p:spPr>
      </p:pic>
      <p:sp>
        <p:nvSpPr>
          <p:cNvPr id="4" name="Slide Number Placeholder 3"/>
          <p:cNvSpPr>
            <a:spLocks noGrp="1"/>
          </p:cNvSpPr>
          <p:nvPr>
            <p:ph type="sldNum" sz="quarter" idx="10"/>
          </p:nvPr>
        </p:nvSpPr>
        <p:spPr/>
        <p:txBody>
          <a:bodyPr/>
          <a:lstStyle/>
          <a:p>
            <a:fld id="{7A63F335-BD06-964D-A465-876E80497D95}" type="slidenum">
              <a:rPr lang="en-US" smtClean="0"/>
              <a:pPr/>
              <a:t>3</a:t>
            </a:fld>
            <a:r>
              <a:rPr lang="en-US" smtClean="0"/>
              <a:t>.</a:t>
            </a:r>
            <a:endParaRPr lang="en-US"/>
          </a:p>
        </p:txBody>
      </p:sp>
    </p:spTree>
    <p:extLst>
      <p:ext uri="{BB962C8B-B14F-4D97-AF65-F5344CB8AC3E}">
        <p14:creationId xmlns:p14="http://schemas.microsoft.com/office/powerpoint/2010/main" val="30867102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Success in 1999</a:t>
            </a:r>
            <a:endParaRPr lang="en-US" sz="3600" dirty="0"/>
          </a:p>
        </p:txBody>
      </p:sp>
      <p:sp>
        <p:nvSpPr>
          <p:cNvPr id="3" name="Content Placeholder 2"/>
          <p:cNvSpPr>
            <a:spLocks noGrp="1"/>
          </p:cNvSpPr>
          <p:nvPr>
            <p:ph idx="1"/>
          </p:nvPr>
        </p:nvSpPr>
        <p:spPr>
          <a:xfrm>
            <a:off x="457200" y="1905000"/>
            <a:ext cx="8229600" cy="3886200"/>
          </a:xfrm>
        </p:spPr>
        <p:txBody>
          <a:bodyPr/>
          <a:lstStyle/>
          <a:p>
            <a:r>
              <a:rPr lang="en-US" sz="2800" dirty="0" smtClean="0"/>
              <a:t>The </a:t>
            </a:r>
            <a:r>
              <a:rPr lang="en-US" sz="2800" dirty="0"/>
              <a:t>Regional Library Systems Act </a:t>
            </a:r>
            <a:r>
              <a:rPr lang="en-US" sz="2800" dirty="0" smtClean="0"/>
              <a:t>was working</a:t>
            </a:r>
            <a:endParaRPr lang="en-US" sz="2800" dirty="0"/>
          </a:p>
          <a:p>
            <a:r>
              <a:rPr lang="en-US" sz="2800" dirty="0" smtClean="0"/>
              <a:t>Concerns </a:t>
            </a:r>
            <a:r>
              <a:rPr lang="en-US" sz="2800" dirty="0"/>
              <a:t>about the loss of local </a:t>
            </a:r>
            <a:r>
              <a:rPr lang="en-US" sz="2800" dirty="0" smtClean="0"/>
              <a:t>autonomy were put </a:t>
            </a:r>
            <a:r>
              <a:rPr lang="en-US" sz="2800" dirty="0"/>
              <a:t>to rest. </a:t>
            </a:r>
            <a:endParaRPr lang="en-US" sz="2800" dirty="0" smtClean="0"/>
          </a:p>
          <a:p>
            <a:r>
              <a:rPr lang="en-US" sz="2800" dirty="0" smtClean="0"/>
              <a:t>ARRCs have improved access to collections and services for public and school libraries.</a:t>
            </a:r>
          </a:p>
          <a:p>
            <a:r>
              <a:rPr lang="en-US" sz="2800" dirty="0" smtClean="0"/>
              <a:t>Local </a:t>
            </a:r>
            <a:r>
              <a:rPr lang="en-US" sz="2800" dirty="0"/>
              <a:t>library staffs </a:t>
            </a:r>
            <a:r>
              <a:rPr lang="en-US" sz="2800" dirty="0" smtClean="0"/>
              <a:t>are better </a:t>
            </a:r>
            <a:r>
              <a:rPr lang="en-US" sz="2800" dirty="0"/>
              <a:t>prepared through the support offered by the District Consultants</a:t>
            </a:r>
            <a:r>
              <a:rPr lang="en-US" sz="2800" dirty="0" smtClean="0"/>
              <a:t>.</a:t>
            </a:r>
            <a:endParaRPr lang="en-US" sz="2800" dirty="0"/>
          </a:p>
        </p:txBody>
      </p:sp>
      <p:sp>
        <p:nvSpPr>
          <p:cNvPr id="4" name="Slide Number Placeholder 3"/>
          <p:cNvSpPr>
            <a:spLocks noGrp="1"/>
          </p:cNvSpPr>
          <p:nvPr>
            <p:ph type="sldNum" sz="quarter" idx="10"/>
          </p:nvPr>
        </p:nvSpPr>
        <p:spPr/>
        <p:txBody>
          <a:bodyPr/>
          <a:lstStyle/>
          <a:p>
            <a:fld id="{7A63F335-BD06-964D-A465-876E80497D95}" type="slidenum">
              <a:rPr lang="en-US" smtClean="0"/>
              <a:pPr/>
              <a:t>4</a:t>
            </a:fld>
            <a:r>
              <a:rPr lang="en-US" smtClean="0"/>
              <a:t>.</a:t>
            </a:r>
            <a:endParaRPr lang="en-US"/>
          </a:p>
        </p:txBody>
      </p:sp>
    </p:spTree>
    <p:extLst>
      <p:ext uri="{BB962C8B-B14F-4D97-AF65-F5344CB8AC3E}">
        <p14:creationId xmlns:p14="http://schemas.microsoft.com/office/powerpoint/2010/main" val="19840713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The report concluded with notes about “unfinished business”</a:t>
            </a:r>
            <a:endParaRPr lang="en-US" sz="4000" dirty="0"/>
          </a:p>
        </p:txBody>
      </p:sp>
      <p:sp>
        <p:nvSpPr>
          <p:cNvPr id="3" name="Content Placeholder 2"/>
          <p:cNvSpPr>
            <a:spLocks noGrp="1"/>
          </p:cNvSpPr>
          <p:nvPr>
            <p:ph idx="1"/>
          </p:nvPr>
        </p:nvSpPr>
        <p:spPr>
          <a:xfrm>
            <a:off x="457200" y="2057400"/>
            <a:ext cx="8229600" cy="4648200"/>
          </a:xfrm>
        </p:spPr>
        <p:txBody>
          <a:bodyPr/>
          <a:lstStyle/>
          <a:p>
            <a:r>
              <a:rPr lang="en-US" dirty="0" smtClean="0"/>
              <a:t>A statewide borrower's card</a:t>
            </a:r>
          </a:p>
          <a:p>
            <a:r>
              <a:rPr lang="en-US" dirty="0" smtClean="0"/>
              <a:t>Many </a:t>
            </a:r>
            <a:r>
              <a:rPr lang="en-US" dirty="0"/>
              <a:t>libraries do not tie into </a:t>
            </a:r>
            <a:r>
              <a:rPr lang="en-US" dirty="0" smtClean="0"/>
              <a:t>the system</a:t>
            </a:r>
          </a:p>
          <a:p>
            <a:r>
              <a:rPr lang="en-US" dirty="0"/>
              <a:t>They seldom use interlibrary loan services and they </a:t>
            </a:r>
            <a:r>
              <a:rPr lang="en-US" dirty="0" smtClean="0"/>
              <a:t>seldom call </a:t>
            </a:r>
            <a:r>
              <a:rPr lang="en-US" dirty="0"/>
              <a:t>for reference </a:t>
            </a:r>
            <a:r>
              <a:rPr lang="en-US" dirty="0" smtClean="0"/>
              <a:t>help</a:t>
            </a:r>
          </a:p>
          <a:p>
            <a:pPr marL="0" indent="0" algn="ctr">
              <a:buNone/>
            </a:pPr>
            <a:endParaRPr lang="en-US" i="1" dirty="0" smtClean="0">
              <a:solidFill>
                <a:schemeClr val="accent2">
                  <a:lumMod val="75000"/>
                </a:schemeClr>
              </a:solidFill>
            </a:endParaRPr>
          </a:p>
          <a:p>
            <a:pPr marL="0" indent="0" algn="ctr">
              <a:buNone/>
            </a:pPr>
            <a:r>
              <a:rPr lang="en-US" i="1" dirty="0" smtClean="0">
                <a:solidFill>
                  <a:schemeClr val="accent2">
                    <a:lumMod val="75000"/>
                  </a:schemeClr>
                </a:solidFill>
              </a:rPr>
              <a:t>What </a:t>
            </a:r>
            <a:r>
              <a:rPr lang="en-US" i="1" dirty="0">
                <a:solidFill>
                  <a:schemeClr val="accent2">
                    <a:lumMod val="75000"/>
                  </a:schemeClr>
                </a:solidFill>
              </a:rPr>
              <a:t>can be done to widen </a:t>
            </a:r>
            <a:r>
              <a:rPr lang="en-US" i="1" dirty="0" smtClean="0">
                <a:solidFill>
                  <a:schemeClr val="accent2">
                    <a:lumMod val="75000"/>
                  </a:schemeClr>
                </a:solidFill>
              </a:rPr>
              <a:t>and improve </a:t>
            </a:r>
            <a:r>
              <a:rPr lang="en-US" i="1" dirty="0">
                <a:solidFill>
                  <a:schemeClr val="accent2">
                    <a:lumMod val="75000"/>
                  </a:schemeClr>
                </a:solidFill>
              </a:rPr>
              <a:t>access to library services for residents of those </a:t>
            </a:r>
            <a:r>
              <a:rPr lang="en-US" i="1" dirty="0" smtClean="0">
                <a:solidFill>
                  <a:schemeClr val="accent2">
                    <a:lumMod val="75000"/>
                  </a:schemeClr>
                </a:solidFill>
              </a:rPr>
              <a:t>Maine towns</a:t>
            </a:r>
            <a:r>
              <a:rPr lang="en-US" i="1" dirty="0">
                <a:solidFill>
                  <a:schemeClr val="accent2">
                    <a:lumMod val="75000"/>
                  </a:schemeClr>
                </a:solidFill>
              </a:rPr>
              <a:t>?</a:t>
            </a:r>
            <a:endParaRPr lang="en-US" i="1" dirty="0" smtClean="0">
              <a:solidFill>
                <a:schemeClr val="accent2">
                  <a:lumMod val="75000"/>
                </a:schemeClr>
              </a:solidFill>
            </a:endParaRPr>
          </a:p>
        </p:txBody>
      </p:sp>
      <p:sp>
        <p:nvSpPr>
          <p:cNvPr id="4" name="Slide Number Placeholder 3"/>
          <p:cNvSpPr>
            <a:spLocks noGrp="1"/>
          </p:cNvSpPr>
          <p:nvPr>
            <p:ph type="sldNum" sz="quarter" idx="10"/>
          </p:nvPr>
        </p:nvSpPr>
        <p:spPr/>
        <p:txBody>
          <a:bodyPr/>
          <a:lstStyle/>
          <a:p>
            <a:fld id="{7A63F335-BD06-964D-A465-876E80497D95}" type="slidenum">
              <a:rPr lang="en-US" smtClean="0"/>
              <a:pPr/>
              <a:t>5</a:t>
            </a:fld>
            <a:r>
              <a:rPr lang="en-US" smtClean="0"/>
              <a:t>.</a:t>
            </a:r>
            <a:endParaRPr lang="en-US"/>
          </a:p>
        </p:txBody>
      </p:sp>
    </p:spTree>
    <p:extLst>
      <p:ext uri="{BB962C8B-B14F-4D97-AF65-F5344CB8AC3E}">
        <p14:creationId xmlns:p14="http://schemas.microsoft.com/office/powerpoint/2010/main" val="41079357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09600"/>
          </a:xfrm>
        </p:spPr>
        <p:txBody>
          <a:bodyPr/>
          <a:lstStyle/>
          <a:p>
            <a:r>
              <a:rPr lang="en-US" sz="2800" dirty="0" smtClean="0"/>
              <a:t>Technology changes since MRLS was created</a:t>
            </a:r>
            <a:endParaRPr lang="en-US" sz="2800" dirty="0"/>
          </a:p>
        </p:txBody>
      </p:sp>
      <p:sp>
        <p:nvSpPr>
          <p:cNvPr id="3" name="Content Placeholder 2"/>
          <p:cNvSpPr>
            <a:spLocks noGrp="1"/>
          </p:cNvSpPr>
          <p:nvPr>
            <p:ph idx="1"/>
          </p:nvPr>
        </p:nvSpPr>
        <p:spPr>
          <a:xfrm>
            <a:off x="304800" y="1066800"/>
            <a:ext cx="8229600" cy="5257800"/>
          </a:xfrm>
        </p:spPr>
        <p:txBody>
          <a:bodyPr/>
          <a:lstStyle/>
          <a:p>
            <a:pPr marL="0" indent="0">
              <a:buNone/>
            </a:pPr>
            <a:r>
              <a:rPr lang="en-US" sz="1400" dirty="0"/>
              <a:t>1973	Robert Metcalfe links computers together – calls it Ethernet. </a:t>
            </a:r>
          </a:p>
          <a:p>
            <a:pPr marL="0" indent="0">
              <a:buNone/>
            </a:pPr>
            <a:r>
              <a:rPr lang="en-US" sz="1400" dirty="0"/>
              <a:t>1976	Steve Wozniak and Steve Jobs launch the Apple I</a:t>
            </a:r>
          </a:p>
          <a:p>
            <a:pPr marL="0" indent="0">
              <a:buNone/>
            </a:pPr>
            <a:r>
              <a:rPr lang="en-US" sz="1400" dirty="0"/>
              <a:t>1981	The Space Shuttle makes its maiden voyage.	</a:t>
            </a:r>
          </a:p>
          <a:p>
            <a:pPr marL="0" indent="0">
              <a:buNone/>
            </a:pPr>
            <a:r>
              <a:rPr lang="en-US" sz="1400" dirty="0"/>
              <a:t>1989	Tim Berners-Lee invents the World Wide Web.	</a:t>
            </a:r>
          </a:p>
          <a:p>
            <a:pPr marL="0" indent="0">
              <a:buNone/>
            </a:pPr>
            <a:r>
              <a:rPr lang="en-US" sz="1400" dirty="0"/>
              <a:t>1990      	Windows 3.0</a:t>
            </a:r>
          </a:p>
          <a:p>
            <a:pPr marL="0" indent="0">
              <a:buNone/>
            </a:pPr>
            <a:r>
              <a:rPr lang="en-US" sz="1400" dirty="0"/>
              <a:t>1991	Linus Torvalds creates the first version of Linux</a:t>
            </a:r>
          </a:p>
          <a:p>
            <a:pPr marL="0" indent="0">
              <a:buNone/>
            </a:pPr>
            <a:r>
              <a:rPr lang="en-US" sz="1400" dirty="0" smtClean="0"/>
              <a:t>1996</a:t>
            </a:r>
            <a:r>
              <a:rPr lang="en-US" sz="1400" dirty="0"/>
              <a:t>	</a:t>
            </a:r>
            <a:r>
              <a:rPr lang="en-US" sz="1400" dirty="0" smtClean="0"/>
              <a:t>Webmail introduced</a:t>
            </a:r>
          </a:p>
          <a:p>
            <a:pPr marL="0" indent="0">
              <a:buNone/>
            </a:pPr>
            <a:r>
              <a:rPr lang="en-US" sz="1400" dirty="0" smtClean="0"/>
              <a:t>1996  </a:t>
            </a:r>
            <a:r>
              <a:rPr lang="en-US" sz="1400" dirty="0"/>
              <a:t>	Maine School and Library Network launches for </a:t>
            </a:r>
            <a:r>
              <a:rPr lang="en-US" sz="1400" dirty="0" smtClean="0"/>
              <a:t>libraries and schools</a:t>
            </a:r>
            <a:r>
              <a:rPr lang="en-US" sz="1400" dirty="0"/>
              <a:t>		</a:t>
            </a:r>
          </a:p>
          <a:p>
            <a:pPr marL="0" indent="0">
              <a:buNone/>
            </a:pPr>
            <a:r>
              <a:rPr lang="en-US" sz="1400" dirty="0"/>
              <a:t>1997	Electronics companies agree to make Wi-Fi a worldwide standard for wireless Internet.</a:t>
            </a:r>
          </a:p>
          <a:p>
            <a:pPr marL="0" indent="0">
              <a:buNone/>
            </a:pPr>
            <a:r>
              <a:rPr lang="en-US" sz="1400" dirty="0"/>
              <a:t>2000     	USB Flash, jump, stick, thumb drive debuts</a:t>
            </a:r>
          </a:p>
          <a:p>
            <a:pPr marL="0" indent="0">
              <a:buNone/>
            </a:pPr>
            <a:r>
              <a:rPr lang="en-US" sz="1400" dirty="0"/>
              <a:t>2001	The Wikipedia online encyclopedia is founded by Larry Sanger and Jimmy Wales.</a:t>
            </a:r>
          </a:p>
          <a:p>
            <a:pPr marL="0" indent="0">
              <a:buNone/>
            </a:pPr>
            <a:r>
              <a:rPr lang="en-US" sz="1400" dirty="0"/>
              <a:t>2006	Facebook and Twitter</a:t>
            </a:r>
          </a:p>
          <a:p>
            <a:pPr marL="0" indent="0">
              <a:buNone/>
            </a:pPr>
            <a:r>
              <a:rPr lang="en-US" sz="1400" dirty="0"/>
              <a:t>2007	Amazon.com launches its Kindle electronic book (e-book) reader.	</a:t>
            </a:r>
          </a:p>
          <a:p>
            <a:pPr marL="0" indent="0">
              <a:buNone/>
            </a:pPr>
            <a:r>
              <a:rPr lang="en-US" sz="1400" dirty="0"/>
              <a:t>2007	Apple iPhone and Google Android OS</a:t>
            </a:r>
          </a:p>
          <a:p>
            <a:pPr marL="0" indent="0">
              <a:buNone/>
            </a:pPr>
            <a:r>
              <a:rPr lang="en-US" sz="1400" dirty="0"/>
              <a:t>2009	Google becomes the dominant search engine</a:t>
            </a:r>
          </a:p>
          <a:p>
            <a:pPr marL="0" indent="0">
              <a:buNone/>
            </a:pPr>
            <a:r>
              <a:rPr lang="en-US" sz="1400" dirty="0"/>
              <a:t>2010	500 million users on Facebook</a:t>
            </a:r>
          </a:p>
          <a:p>
            <a:pPr marL="0" indent="0">
              <a:buNone/>
            </a:pPr>
            <a:r>
              <a:rPr lang="en-US" sz="1400" dirty="0"/>
              <a:t>2010	</a:t>
            </a:r>
            <a:r>
              <a:rPr lang="en-US" sz="1400" dirty="0" err="1"/>
              <a:t>iPad</a:t>
            </a:r>
            <a:r>
              <a:rPr lang="en-US" sz="1400" dirty="0"/>
              <a:t> introduced	</a:t>
            </a:r>
          </a:p>
          <a:p>
            <a:pPr marL="0" indent="0">
              <a:buNone/>
            </a:pPr>
            <a:r>
              <a:rPr lang="en-US" sz="1400" dirty="0"/>
              <a:t>2011        	 Monthly unique visitors to Google surpassed one billion</a:t>
            </a:r>
          </a:p>
          <a:p>
            <a:pPr marL="0" indent="0">
              <a:buNone/>
            </a:pPr>
            <a:r>
              <a:rPr lang="en-US" sz="1400" dirty="0"/>
              <a:t>2013	Surface Pro	</a:t>
            </a:r>
          </a:p>
          <a:p>
            <a:pPr marL="0" indent="0">
              <a:buNone/>
            </a:pPr>
            <a:r>
              <a:rPr lang="en-US" sz="1400" dirty="0" smtClean="0"/>
              <a:t>2015	Libraries </a:t>
            </a:r>
            <a:r>
              <a:rPr lang="en-US" sz="1400" dirty="0"/>
              <a:t>and schools on MSLN get minimum100 mbps fiber </a:t>
            </a:r>
            <a:r>
              <a:rPr lang="en-US" sz="1400" dirty="0" smtClean="0"/>
              <a:t>connections</a:t>
            </a:r>
          </a:p>
          <a:p>
            <a:pPr marL="0" indent="0">
              <a:buNone/>
            </a:pPr>
            <a:r>
              <a:rPr lang="en-US" sz="1400" dirty="0"/>
              <a:t>	</a:t>
            </a:r>
            <a:endParaRPr lang="en-US" sz="1400" dirty="0"/>
          </a:p>
        </p:txBody>
      </p:sp>
      <p:sp>
        <p:nvSpPr>
          <p:cNvPr id="4" name="Slide Number Placeholder 3"/>
          <p:cNvSpPr>
            <a:spLocks noGrp="1"/>
          </p:cNvSpPr>
          <p:nvPr>
            <p:ph type="sldNum" sz="quarter" idx="10"/>
          </p:nvPr>
        </p:nvSpPr>
        <p:spPr/>
        <p:txBody>
          <a:bodyPr/>
          <a:lstStyle/>
          <a:p>
            <a:fld id="{7A63F335-BD06-964D-A465-876E80497D95}" type="slidenum">
              <a:rPr lang="en-US" smtClean="0"/>
              <a:pPr/>
              <a:t>6</a:t>
            </a:fld>
            <a:r>
              <a:rPr lang="en-US" smtClean="0"/>
              <a:t>.</a:t>
            </a:r>
            <a:endParaRPr lang="en-US"/>
          </a:p>
        </p:txBody>
      </p:sp>
    </p:spTree>
    <p:extLst>
      <p:ext uri="{BB962C8B-B14F-4D97-AF65-F5344CB8AC3E}">
        <p14:creationId xmlns:p14="http://schemas.microsoft.com/office/powerpoint/2010/main" val="32981411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Since 1999</a:t>
            </a:r>
            <a:endParaRPr lang="en-US" sz="3600" dirty="0"/>
          </a:p>
        </p:txBody>
      </p:sp>
      <p:sp>
        <p:nvSpPr>
          <p:cNvPr id="3" name="Content Placeholder 2"/>
          <p:cNvSpPr>
            <a:spLocks noGrp="1"/>
          </p:cNvSpPr>
          <p:nvPr>
            <p:ph idx="1"/>
          </p:nvPr>
        </p:nvSpPr>
        <p:spPr>
          <a:xfrm>
            <a:off x="381000" y="1676400"/>
            <a:ext cx="8229600" cy="4648200"/>
          </a:xfrm>
        </p:spPr>
        <p:txBody>
          <a:bodyPr/>
          <a:lstStyle/>
          <a:p>
            <a:r>
              <a:rPr lang="en-US" dirty="0" smtClean="0"/>
              <a:t>MSLN connections go from 56K to T1s to multiple T1s to a network that now offers connections from a minimum of 100 mbps to a gigabit. All fiber…</a:t>
            </a:r>
          </a:p>
          <a:p>
            <a:r>
              <a:rPr lang="en-US" dirty="0" smtClean="0"/>
              <a:t>ILS growth</a:t>
            </a:r>
            <a:r>
              <a:rPr lang="en-US" dirty="0"/>
              <a:t>:</a:t>
            </a:r>
            <a:r>
              <a:rPr lang="en-US" dirty="0" smtClean="0"/>
              <a:t> Minerva and now MILS.  More smaller libraries have automated</a:t>
            </a:r>
          </a:p>
          <a:p>
            <a:r>
              <a:rPr lang="en-US" dirty="0" err="1" smtClean="0"/>
              <a:t>MaineCat</a:t>
            </a:r>
            <a:r>
              <a:rPr lang="en-US" dirty="0" smtClean="0"/>
              <a:t> participation</a:t>
            </a:r>
          </a:p>
          <a:p>
            <a:r>
              <a:rPr lang="en-US" dirty="0" smtClean="0"/>
              <a:t>Rapid expansion of ILL plus van delivery</a:t>
            </a:r>
            <a:endParaRPr lang="en-US" dirty="0"/>
          </a:p>
        </p:txBody>
      </p:sp>
      <p:sp>
        <p:nvSpPr>
          <p:cNvPr id="4" name="Slide Number Placeholder 3"/>
          <p:cNvSpPr>
            <a:spLocks noGrp="1"/>
          </p:cNvSpPr>
          <p:nvPr>
            <p:ph type="sldNum" sz="quarter" idx="10"/>
          </p:nvPr>
        </p:nvSpPr>
        <p:spPr/>
        <p:txBody>
          <a:bodyPr/>
          <a:lstStyle/>
          <a:p>
            <a:fld id="{7A63F335-BD06-964D-A465-876E80497D95}" type="slidenum">
              <a:rPr lang="en-US" smtClean="0"/>
              <a:pPr/>
              <a:t>7</a:t>
            </a:fld>
            <a:r>
              <a:rPr lang="en-US" smtClean="0"/>
              <a:t>.</a:t>
            </a:r>
            <a:endParaRPr lang="en-US"/>
          </a:p>
        </p:txBody>
      </p:sp>
    </p:spTree>
    <p:extLst>
      <p:ext uri="{BB962C8B-B14F-4D97-AF65-F5344CB8AC3E}">
        <p14:creationId xmlns:p14="http://schemas.microsoft.com/office/powerpoint/2010/main" val="38972263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Gradual evolution at MSL with staff serving libraries</a:t>
            </a:r>
            <a:endParaRPr lang="en-US" sz="3600" dirty="0"/>
          </a:p>
        </p:txBody>
      </p:sp>
      <p:sp>
        <p:nvSpPr>
          <p:cNvPr id="3" name="Content Placeholder 2"/>
          <p:cNvSpPr>
            <a:spLocks noGrp="1"/>
          </p:cNvSpPr>
          <p:nvPr>
            <p:ph idx="1"/>
          </p:nvPr>
        </p:nvSpPr>
        <p:spPr/>
        <p:txBody>
          <a:bodyPr/>
          <a:lstStyle/>
          <a:p>
            <a:r>
              <a:rPr lang="en-US" dirty="0" smtClean="0"/>
              <a:t>E-rate and technology consultant</a:t>
            </a:r>
          </a:p>
          <a:p>
            <a:r>
              <a:rPr lang="en-US" dirty="0" smtClean="0"/>
              <a:t>Early literacy consultant</a:t>
            </a:r>
          </a:p>
          <a:p>
            <a:r>
              <a:rPr lang="en-US" dirty="0" smtClean="0"/>
              <a:t>STEM librarian </a:t>
            </a:r>
          </a:p>
          <a:p>
            <a:r>
              <a:rPr lang="en-US" dirty="0" smtClean="0"/>
              <a:t>Shift of school library consultant responsibilities</a:t>
            </a:r>
          </a:p>
          <a:p>
            <a:pPr marL="0" indent="0" algn="ctr">
              <a:buNone/>
            </a:pPr>
            <a:r>
              <a:rPr lang="en-US" i="1" dirty="0" smtClean="0">
                <a:solidFill>
                  <a:schemeClr val="accent2">
                    <a:lumMod val="75000"/>
                  </a:schemeClr>
                </a:solidFill>
              </a:rPr>
              <a:t>Statewide coverage and service</a:t>
            </a:r>
            <a:endParaRPr lang="en-US" i="1" dirty="0">
              <a:solidFill>
                <a:schemeClr val="accent2">
                  <a:lumMod val="75000"/>
                </a:schemeClr>
              </a:solidFill>
            </a:endParaRPr>
          </a:p>
        </p:txBody>
      </p:sp>
      <p:sp>
        <p:nvSpPr>
          <p:cNvPr id="4" name="Slide Number Placeholder 3"/>
          <p:cNvSpPr>
            <a:spLocks noGrp="1"/>
          </p:cNvSpPr>
          <p:nvPr>
            <p:ph type="sldNum" sz="quarter" idx="10"/>
          </p:nvPr>
        </p:nvSpPr>
        <p:spPr/>
        <p:txBody>
          <a:bodyPr/>
          <a:lstStyle/>
          <a:p>
            <a:fld id="{7A63F335-BD06-964D-A465-876E80497D95}" type="slidenum">
              <a:rPr lang="en-US" smtClean="0"/>
              <a:pPr/>
              <a:t>8</a:t>
            </a:fld>
            <a:r>
              <a:rPr lang="en-US" smtClean="0"/>
              <a:t>.</a:t>
            </a:r>
            <a:endParaRPr lang="en-US"/>
          </a:p>
        </p:txBody>
      </p:sp>
    </p:spTree>
    <p:extLst>
      <p:ext uri="{BB962C8B-B14F-4D97-AF65-F5344CB8AC3E}">
        <p14:creationId xmlns:p14="http://schemas.microsoft.com/office/powerpoint/2010/main" val="38040465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371600"/>
          </a:xfrm>
        </p:spPr>
        <p:txBody>
          <a:bodyPr/>
          <a:lstStyle/>
          <a:p>
            <a:r>
              <a:rPr lang="en-US" sz="3600" dirty="0" smtClean="0"/>
              <a:t>Library needs also evolved</a:t>
            </a:r>
            <a:br>
              <a:rPr lang="en-US" sz="3600" dirty="0" smtClean="0"/>
            </a:br>
            <a:endParaRPr lang="en-US" sz="3600" dirty="0"/>
          </a:p>
        </p:txBody>
      </p:sp>
      <p:sp>
        <p:nvSpPr>
          <p:cNvPr id="3" name="Content Placeholder 2"/>
          <p:cNvSpPr>
            <a:spLocks noGrp="1"/>
          </p:cNvSpPr>
          <p:nvPr>
            <p:ph idx="1"/>
          </p:nvPr>
        </p:nvSpPr>
        <p:spPr/>
        <p:txBody>
          <a:bodyPr/>
          <a:lstStyle/>
          <a:p>
            <a:r>
              <a:rPr lang="en-US" dirty="0" smtClean="0"/>
              <a:t>Generalist knowledge needed to be expanded</a:t>
            </a:r>
          </a:p>
          <a:p>
            <a:r>
              <a:rPr lang="en-US" dirty="0" smtClean="0"/>
              <a:t>More reliance on subject specialist – on and outside MSL staff</a:t>
            </a:r>
          </a:p>
          <a:p>
            <a:r>
              <a:rPr lang="en-US" dirty="0" smtClean="0"/>
              <a:t>Harder to hire a well rounded “generalist”</a:t>
            </a:r>
          </a:p>
          <a:p>
            <a:r>
              <a:rPr lang="en-US" dirty="0" smtClean="0"/>
              <a:t>Higher expectations from libraries </a:t>
            </a:r>
            <a:endParaRPr lang="en-US" dirty="0"/>
          </a:p>
        </p:txBody>
      </p:sp>
      <p:sp>
        <p:nvSpPr>
          <p:cNvPr id="4" name="Slide Number Placeholder 3"/>
          <p:cNvSpPr>
            <a:spLocks noGrp="1"/>
          </p:cNvSpPr>
          <p:nvPr>
            <p:ph type="sldNum" sz="quarter" idx="10"/>
          </p:nvPr>
        </p:nvSpPr>
        <p:spPr/>
        <p:txBody>
          <a:bodyPr/>
          <a:lstStyle/>
          <a:p>
            <a:fld id="{7A63F335-BD06-964D-A465-876E80497D95}" type="slidenum">
              <a:rPr lang="en-US" smtClean="0"/>
              <a:pPr/>
              <a:t>9</a:t>
            </a:fld>
            <a:r>
              <a:rPr lang="en-US" smtClean="0"/>
              <a:t>.</a:t>
            </a:r>
            <a:endParaRPr lang="en-US"/>
          </a:p>
        </p:txBody>
      </p:sp>
    </p:spTree>
    <p:extLst>
      <p:ext uri="{BB962C8B-B14F-4D97-AF65-F5344CB8AC3E}">
        <p14:creationId xmlns:p14="http://schemas.microsoft.com/office/powerpoint/2010/main" val="197896423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THEME_BG_IMAGE" val=""/>
  <p:tag name="MMPROD_10213PHOTO" val=""/>
  <p:tag name="MMPROD_10213LOGO" val="iVBORw0KGgoAAAANSUhEUgAAARMAAABGCAYAAADvnXBIAAAAAXNSR0IArs4c6QAAAARnQU1BAACxjwv8YQUAAAAgY0hSTQAAeiYAAICEAAD6AAAAgOgAAHUwAADqYAAAOpgAABdwnLpRPAAAAAlwSFlzAAALEQAACxEBf2RfkQAAACV0RVh0U29mdHdhcmUATWFjcm9tZWRpYSBGaXJld29ya3MgTVggMjAwNId2rM8AABYwSURBVHhe7V1PqyRJEd/9BD2C4LHHT/DmAwg936Dnul56RPaoPTf1Yg971bXnoF6U6VFE/AP24GERVuxBUERwew8riML2ugdh0d0WWXUv7jN+NZE1WfnyT0RWVlf1mxpIXndVZGRkZPx+GZFV782Ll5eXL4z/Rg+MHijvgRc/u7lFWm9Tu0kNn91/79AFtDfRLn/4OXw+338gk7GFffDCqy/fpHaH2n1qj6g9obandhlpB5Z7QD/vUbt9nXz8wksPH1B7RO2+1fD90ZDmSfbco/bYsRM249qtLmyFXvbNkX5eKtuebb2ZaxuP/8SzPvZamc9YM8jezR3P7hclEgJBJw4vYXhXOgB8Jg6QxjFBGjFC8d17zORyoyv7T6GXgm8XAclgiJNsjAF6WdJXDOKYX7TEAqCrSYX6zJQEBrtWJXyRIhPssPdKDDRUHSBMBjjIQ0sObeRBLIMBnmZ9EsG61ejqSpZsXCTsLAKg6pjgaaamJQuJPMhQhb9MMpmVWIcgmXB6b8Cype9nvZsaZ2EeXLagZAFZtiGEEn13sKfEYp5KhwA46h21tO1k4yFh56btmKT/BjWUJhJiyJU5au3MsKdzMlk4QAPwznMnfXrucZcasoESBNCFDpDK4MtK4c7XGqhaADVq95cezgWA2rUcQ0okKH2W7Lcp/ZzwZ9i4SZRiICC1LwVzd4mtczJBNuIDDQ4VB5+lcGaFw8/UYWkXxNBG56D9KyQTBGtv2QmNLTm7OLQkk9QYKFGSIGVyWUUIYK61c4hkEjt8xD1VLad1SI48n38AjOdGIC75IAscZJaCwzphsK5z1rBtH7LtttA+GirvSSZnGrGyBSXWRKOfSdo9MFaXOBhTOn9LLkl6krl4z0wYlJLdFUGP8qGXTIXPPzA+zj9KP3mRzL9rmeER9ksP18JgBTBOHhc05lZoH8hAbR8yLkFpciEBnytDet1DY3WJk0kmKuILzS1EJkvl2QKADEB3vpvi3IYa3vk49dOXrokjpD8roHKCWdJHWEKYXXsl0VlKhoGuOehU78h8zhEbo1VG5uhXlzhMJqnD54b9xfzvU0RAxWFgLniQraDUwIteaua37eEMCZkH9D0v5OHzO8q2Vr4sFjC6pxdZaXqurQKgtzp4RCYjyErUBNWI+acHtMbOrIxBSfg0fF65dyWzCpBJLpH4+iFrAREgc0FGgVa9FcqEY67hJ2Qge+5nHiX9Z3QNglAUJYQBxKJUsMb0ZGQlsE+VOXnKkCsZSom58rlUdoYzGDIhIM9aZCVdgGjU+SxL7JVQeGfWlBGQPZQAWEoHA1Brm5ZM8Cg3OkbKzlPcHxKZrEcyyS7xTkF8vREKP3HQAhbynWYnwvLDZ/dOA24aZ58iE2RIGp1dyA6JTMYSI/+86BRkgjF6IRQK0rkATD7QdpqdZGYlsFNLJhIiXXZBEBqdgyATftR6KkCM47Qjrb0mwErItgBtZ9lJi6wENh01fhESaafEKbF3KGSyGEucQZc4LgFvJMFVSoaCNHlmEAFcJ+TXkuDINfInGUIyAUmddF3cOQyFTDYjmZwVmYBc5hpAtJHVBqkHfMV/twsHvAqQ+8oU8btRynF6IxTtOrWJCbtv46U1Cky8IzKWH+flg4tSwZDSg7JACSgXvKozCoE9C489WhtnqXHM/Yy571CGSfWXklOSiarUi9lYkwm/IDYSyXkRSbFAkASyB0w5WUGx7CSQlayUYFpI5g6ZzCwI5HZXOkYJOeX8ixG8TSbLMSs5u6zsZKk0BejMQyY4Q9GeoxQJXhrXl5UgE5oqwbSSAlip90pWRv2LEWk0Q5D91rSxr8h6VGRbp3DtXqEfM5p+MhrxrioFTEiOgOB7LIwsAOCVPDK1ZVqDKpAlVOSqJDgxIZPeZcZcT04qStIrSybjI+Gzy0gMeU/akoS0PwUoiMMFRkVmSvBCR6sAjmUlbI/P1hDhiW3JJM7guF2VP32TyXwscc6OUPZSIighRwG69pDJjMF70uwklpVkkInKjxnEmcracO5U9EylbzIZHwn3U6a0KQ/FtX4hMsGTCRcY07pM1p+dbHPsSmUlTCa+kiwIao0dnJ3gUDVFEtr78K/4MXXM5r7JZHwkfH5kcqEBQVtZXzZg68wsAdS/x5LKSphMZhqwa30TITQtgfjkH2jtceV7I5PxkfDZlTeXN765vPz444/XbYNO098DzqMniDcaEKNkUNqwCOivMyQmkwulHVW5pmmBsq8EmUDHnlr2+yl9ksn4SPjMspI7j78FMkErWmuHwIT02wPOnYdMtCAGcMTZSSAr8ZZLXZMJk5aWPDVkg1Iqq+zpk0y24+HreWUnm7d+Y8gEP+9odtQcWQpOX9kQArHvbCUGIlF2EiktvFmFkkxWOX5hQgllSxriCMmCUMRka+bQJ5msRjI5LzI5/PPvNpkciVDUAacBDwXnygNOLwADxJMCVtL+QFZyJTuyAIVSITWuuZ9NJlZZdVCMJ7Urq+TpjUwqZ7z68vg050xKnVvff8UmEvN5oiEHrSzONqRkwuAqmp1os5IMG7xZVoafQLrIJjRkIZFda2zplUyYUMY/inQGhHJv9yOXTPaaQMuRDQTnPKSrdHaizUqYTLYKUAczHK2/aMwJk29pUklmb72XObUBr748+fR3v/L+WPIMu+TZ/mXvkkmrFF0ClgAoZ7G+yt0Ru/PGpy8nK2Ey8ZVmwbMJiR80MkwqJTMVr38CPtNkhuWI1Dbm/f98+Fek0SOhDJdQ+CmOTSgXmiDXyhIo8N87+ECYIhPfoW0qpW/svjy2b4dPAiBwzhMcX+sXqXxBUjkqxuyXTChIbyFQj//99+VIKMMkk9s//pqblYgDTBqIrlykZJmkdLbNTiKEECUyzkzmijIHJJP1GDblA6v0QPnTNlNJzpvn3juZLM2uNxLKMzIBseK9jtVvf36JEmP37p8unacpVw5E4T/Irf/wetUPJFAi24MuJzMRp77SoPeQydIHSom+Nmcnkazk0NHYIqBKxo7J0Lym1DTnOXY2tZSMryTxZJYnGbMiMSNIQbqzAxWAuPuLTREQlADSKXTgzVJDHCADT0nR6hp04gAV4+TMZ//eu+74C+lC58pRYK5zySRjl6zPTiJZiWjO1P9CmZmIgJrrRw9JL5T2wTcryfi9kgmB5kYIONgNcwL/XPog88AcPUBtRRwpIkKWo8lY+BV616aJJLjayAQCcy/VGTlAjZ2f4I1b31mJKCsxtinBKgKqdN4SOSY8zVOftVBvf2UOBf48FvwI/NzddGikYrIPvEWK7CsF+q7vo2RCNpTyk/UKfWXzG4d/BJ+ASAJOKkMBf/CAUpUaB3TEyOSDABGIspJMMtlKfVJSjuapOdvZSMbuOzNZp0AD4Gl20hQ4Tnn/5ne+XJUXnseqvZOJ8TtKoNjBN85f7DX6xmtvGTB2+vs5AVBrySQnpXfJRpWVcIml2fVVc5KAWipDPt4IsyhR9tQ3mRxSZGLuY0c/hyzFEMipyxepH0NyIA2ff91D39krr9lg6+T3cyIHqOpdPCM7cclElZUwmWjS/aMU/KXlFAfVXZBJsXlXB7AU2HsNCJClDPEsBZkTwJh62qKZax+ysN/OUkCMth0ffPiRC7RiAWEDJXLeIQpqoa5YuWPuIcOYaEGs3KFJve7PEJSUF2Ymc8mYfc3bkMmEglWcnZjARtCDVPrKVDAunjihfBnC+Udp4kFphnIQc7R1/+z377gA3EuCTCsTeaKiJhPOFHznLxIyyR1PWj4YG5LvmpBPblK7Ty0pq/F34MDZ9c1UorNXMuHs5IICFr+Bqj5HAJBR/pziZTdkH308fcnxS4k+8Kt71rP83u/cIFtLgkwrEwnKXHAvhTuwPb+srITJa6Ucb5byEekzcyjqcwGZHFK2mfu9k4khlOOHH/2vDQiQrQAA2E2Rnrc5aAU5QQ9Kly7e+2gzzz77Tr/wE5dMkiCQBqJTmoQyCVG67Y6JUkUAGnduWcSVSSbLlJ/I/jUTlBjcKZ1saypDS9o2KDJBCjf/+i/VmUkKWCACEAwyiliDjOQN09R41/n+2+/961TnJaHfycH42eQVKZ18YMrOShigC2VmkiQuZ9dfSIgiJUM65wk7VX4YRGZiUrjFt39dnFCuM8BPObeHT/7sgm6bCtac+4knDG3IRJOdbHJst3bomZJMdqnxHH0AefbfalVkEkmSczJK2JXKdOr7qTlL7zf+iC4ZsDVGXHzp8SWeGpwSKEMe61d//NslDj6/+tM3LnFmgUezpk0+/4N6YezrkMX7IOhbam4geidQiuyOnpIkdr5xIQ0wn5wiO5m2HEdLJvvYeDh09YB034ZQqO+dBPBRak40ftAQCWQ1uqP+cRitEajPK6Hg7VJkAAAufKBdnJA8dIFgoD+XXGzi4nFaAS4UHNbZwJX5tw0+gINaavdslZXAxkR25V3XBJmECDaLUJicYn7APTVxa+PVs5GgxL3tNJAenmKZ9pg+P6EGsoMvt8/+r+FA3YbgbRP8uaA5ZT+cQ4A8cF7kAWsxMrEXGYeoyFo02R+/Qm/bE91J24CebN2FgrKNXiu1XyWCvjVJMmlp1y/4F81iPmFyvCvNUkjunoBQs7JOLZkUkl/ZZLIOKQXAALZTArzrsQBMZAklM4+cRYFvUTZJSMV6hd4AZF0C2IFSJAjCEmOSr6YRf7XOSizS0pLJLJKtSXQhm3hEDcTi7u64hnuprAz357l+zonDAn0aZIJULeos7NySoO+aCHL148wDpcupso+UP+37sAnkFvOv8wo91io74BLpPF7MCsVCsWyIxtgExlGn9i0JwJ7rKkCuM816tpAFDrPnj8yoxdgSsgzJPCUTGjwWPI3OCHqAMhfQp+wHYJrypScHqxcH5U/owNadQ+7OlepH48SAs0v1l94PZCfF9HNsa9fAm+2xT1IZhXYsWx66vUQm9SfP91Sk585Vl5nYwYxdcohnKTj/QDmALOpcCMRnp1v6gGAcua0myDSyCOqI70qD3c1OgmWGZg5WmZPMuJ25BudHchP2zaFgbEEX/D3JmZ/bJ7ERdImJtX1mAkepnYSyoW9SAdAAvr7PPwoGWLXomI/xrecV+mWJ4Auk9HMaf8GBiZ3ONFxblByXsxMzVlHdvFNDN8CKOdlz8X2GnMivJHdBbU1tl7Hu6IOxssuZ0BqwP6E7Nde2941fMRbawn3PBA46ZjineucCJcUpzlT6ePqS45MSfczht4coiwdiSZJ43nQxiAFQkJYBmPlpiGx6nf1y5X9+Z8bNIhSAB8GPEgPEAtCXOCNB5oHDSej1/F5KtYs/Z+1wnYNynFt/fwqhje+vkAmnhtkZigtqkAuyFqTpIAQc3oIcfA1nHfYbpiNxBEly02bRx77nCdahr5uXTEoTynOSNSCbQy2cndUp/FT8bGHogTraN3wCDJLJSCiNrODARPH0oOnp4VbyzIJkJiyLPrmHdb4S7lrX3iNxDJ84vAf3qYXjMxSA6Xk6l9gz+HFwVhS4TDDQu8nMYvapNStx/1Of/MSG2tqni67Pqb1N7cqr53zvMnBvS9efUFsZvazHW7axDTPIog+1I/eHjj21XcC+W7jHMgf+fJN1wDb0txv01nOF7dQgN7fsxPihvtV8+D7sMrqht7LfbrjGtl1ZS7p+4d5ju6ETc4EN+PmIWv3X3kwf9hFkYIf3j42zP6743LLLjGPmW41j+bReP76+ho3RzMQ4gAGAFP66EgrIEuAGyCclwCjRwX5F1qIhay/AJeNpZKzA9REGgIpA8wEFhIF7jYCzgrFxj2VxbekBHcaxycSABGBEuwiQCYC0tYigAg5dm3I/9IUutC+6uhi8uGfr8PUF8KFrapFJ5RereePJjB+wv7LNsn/F8g94nPv83bav7kP3blA7skzjz0vSNUOUkG/8+QS2GdePPM5t1mG+L8x305f1YayJiEwsUkGqfl0IBdkHyhZvQGqAV0KWyyHYlPLvvMR4KR0W2Na2LF03AYaga9hiBRbuHQLkECITXG/spPTdRya7mO0WWCoCCTVrfjOPnQcLjFf+XkmICGIE4RmjQRiOj0Nkct8Bee0Ld2z6jkzmCknTtbU1t4UzriHZJxaRGdKt/IR1Zb0r/r6h79VnFZlUHZ6eF2h20hQ4Tnl/y2ce0xSY+rrP9h1DpHIKuyg4UCaYoMGuUwOKAQ6QN0iBAws76ANqe77vko3pt3SCdWmBuyaUHDJhOwwAtiAXn89CZAKC5HFRRlwBo61fQxAaWQ8xwK+wxZCJyUxqMvD0eZOvNWKdieQu39vHyATrznJHa73gnyp74TipspIsMmFCwcHiOWQpACXKF5QS1YTPoXH54/Pv7hT2U3Bgh8KOg1aTBn1GVgJCMMFd7UhWoIGAkEabYN049w2ZzGwyYYCasaog5WuQr2StMXHfkJXXH3R/bZFFDULHFkM4tS3WmLDfZGAHKRFYYyIrgJ0Yo6Hfnjfu+9bTQwzG3+/QPUMSi8B87pDMY2pYi7kjs8A9nifuwz773AXrjmsYAz7AT6zBRWAdP6B7tR2twIXDSWpDO0tB1gQgNhx5ChCWHoOzQDtLaYC39HhWoCN40UxwARjYpSpwI0g56Gow87U9B6rZ0RCYblbTAJgNKPrcIBQznkMmkIENaI0g9wDHAAZjhsBXg51kQIRHyw+m/20fcEMkQzqmlo0TCWHE9PNaVKTINho/rS1bDTlueW3qe5bMnu7dYX8ig0SfjXXfrDfkzNwrecc+s/50+dm9VmRiFHHQIwM4ZclijwVCWw7l/KMkyDlLMWcpQfCUHJNBveKgA4Eg6BCkhixM0O2sQIQcghA/0UwwLh0Z6Kp0s/5GQPI4kDmyjhnLrdiOuq9kzhZB1baacVlfpZ+vrXlMMwfMpwE4u68HZBWghXYFZXnMWo9NJjw+ytBGf/OdicwQi511oA98auZm1hXXKsKnn/W60mdDGPV9y09GrjHXImRiBuFMBaDu+kwF4Kqyj3MqXyRBFpLBfNv01/TlgDMgrgOHri+coKuCia43dnS+ZoLxYAWhCeCKEKhfBQrbNvo+YVIygDB2GDLZpuYCvY7OICEAQJZ9AM7U+j61QGpnWF4icAEeszMmKyATU4LZhFPbZJHP3prLBtcdvxiydNd1x+tj1qsRexbpNNauKJnYhlrEgkPPNuQC4oCOFWdAk1QwjffbnQ15dmwElU0KALwBO0qaNbWN63feCSE3d4LTkElFVJ5+0H+w7bABQp/vUUPK33j645BCVZqwbIMk+LpLVguQmMcWA7gaiNbcZw44jU6cN8C+qizx6LTLwCuyETJ5BH3UcCaCsWqQWzaBoOE/zBkyIGEz3tSxd8ky1drS52o9zJrQzwtLb13quXJGZ2dk4gM0kwGyCRBDqOGwdHYdS5ZzIDkOPATghQVOBJULHBBIJUcNQVnLW/1wHTILDlbz3ZAL+tYgdQId9zBGpZcDGLoaLUBE6LfjtqGfDRCxvtp+y7bKLseOuRnTmlejr3Xdta+23zM3ryz7s7pn6a1t4DnVPvWMbfxl+sDnn/H5GX5hH0MfSKpaD1zzrOHSiYeGHO79H5MK58F+6c3rAAAAAElFTkSuQmCC"/>
  <p:tag name="MMPROD_TAG_VCONFIG" val="PD94bWwgdmVyc2lvbj0iMS4wIj8+DQo8Y29uZmlndXJhdGlvbj4NCgk8YnJhbmRpbmc+DQoJCTx1aWZvbnQgbmFtZT0iRk9OVF9OT1RFU19URVhUIiB2YWx1ZT0iVmVyZGFuYSw5LGZhbHNlLGZhbHNlLGZhbHNlIi8+DQoJPC9icmFuZGluZz4NCgk8Y29sb3JzPg0KCQk8dWljb2xvciBuYW1lPSJwcmltYXJ5IiB2YWx1ZT0iMHg2Rjg0ODgiLz4NCgkJPHVpY29sb3IgbmFtZT0iZ2xvdyIgdmFsdWU9IjB4MzVEMzM0Ii8+DQoJCTx1aWNvbG9yIG5hbWU9InRleHQiIHZhbHVlPSIweEZGRkZGRiIvPg0KCQk8dWljb2xvciBuYW1lPSJsaWdodCIgdmFsdWU9IjB4NEU1RDYwIi8+DQoJCTx1aWNvbG9yIG5hbWU9InNoYWRvdyIgdmFsdWU9IjB4MDAwMDAwIi8+DQoJCTx1aWNvbG9yIG5hbWU9ImJhY2tncm91bmQiIHZhbHVlPSIweDcyNzk3MSIvPg0KCTwvY29sb3JzPg0KCTxsYXlvdXQ+DQoJCTx1aXNob3cgbmFtZT0icHJlc2VudGF0aW9udGl0bGUiIHZhbHVlPSJ0cnVlIi8+DQoJCTx1aXNob3cgbmFtZT0icHJlc2VudGVycGhvdG8iIHZhbHVlPSJ0cnVlIi8+DQoJCTx1aXNob3cgbmFtZT0icHJlc2VudGVybmFtZSIgdmFsdWU9InRydWUiLz4NCgkJPHVpc2hvdyBuYW1lPSJwcmVzZW50ZXJ0aXRsZSIgdmFsdWU9InRydWUiLz4NCgkJPHVpc2hvdyBuYW1lPSJwcmVzZW50ZXJlbWFpbCIgdmFsdWU9InRydWUiLz4NCgkJPHVpc2hvdyBuYW1lPSJwcmVzZW50ZXJiaW8iIHZhbHVlPSJ0cnVlIi8+DQoJCTx1aXNob3cgbmFtZT0iY29tcGFueWxvZ28iIHZhbHVlPSJ0cnVlIi8+DQoJCTx1aXNob3cgbmFtZT0ic2lkZWJhciIgdmFsdWU9InRydWUiLz4NCgkJPHVpc2hvdyBuYW1lPSJvdXRsaW5lIiB2YWx1ZT0idHJ1ZSIvPg0KCQk8dWlzaG93IG5hbWU9InRodW1ibmFpbCIgdmFsdWU9InRydWUiLz4NCgkJPHVpc2hvdyBuYW1lPSJub3RlcyIgdmFsdWU9InRydWUiLz4NCgkJPHVpc2hvdyBuYW1lPSJzZWFyY2giIHZhbHVlPSJ0cnVlIi8+DQoJCTx1aXNob3cgbmFtZT0icXVpeiIgdmFsdWU9InRydW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DQoJCTx1aXJlcGxhY2UgbmFtZT0iaW5pdGlhbHRhYiIgdmFsdWU9Im91dGxpbmUiLz4NCgkJPHVpc2hvdyBuYW1lPSJjY3RleHRoaWdobGlnaHRpbmciIHZhbHVlPSJ0cnVlIi8+DQoJPC9sYXlvdXQ+DQoJPHByZWxvYWRlcj48c2V0Qm9vbCBuYW1lPSJkaXNhYmxlQXNzZXRQcmVsb2FkZXIiIHZhbHVlPSJ0cnVlIi8+PC9wcmVsb2FkZXI+PGxhbmd1YWdlIGlkPSJlb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TdG9wcGVkIi8+DQoJCTx1aXRleHQgbmFtZT0iU0NSVUJCQVJTVEFUVVNfUExBWUlORyIgdmFsdWU9IlBsYXlpbmciLz4NCgkJPHVpdGV4dCBuYW1lPSJTQ1JVQkJBUlNUQVRVU19OT0FVRElPIiB2YWx1ZT0iTm8gQXVkaW8iLz4NCgkJPHVpdGV4dCBuYW1lPSJTQ1JVQkJBUlNUQVRVU19WSURQTEFZSU5HIiB2YWx1ZT0iVmlkZW8gUGxheWluZyIvPg0KCQk8dWl0ZXh0IG5hbWU9IlNDUlVCQkFSU1RBVFVTX0xPQURJTkciIHZhbHVlPSJMb2FkaW5nIi8+DQoJCTx1aXRleHQgbmFtZT0iU0NSVUJCQVJTVEFUVVNfQlVGRkVSSU5HIiB2YWx1ZT0iQnVmZmVyaW5nIi8+DQoJCTx1aXRleHQgbmFtZT0iU0NSVUJCQVJTVEFUVVNfUVVFU1RJT04iIHZhbHVlPSJBbnN3ZXIgUXVlc3Rpb24iLz4NCgkJPHVpdGV4dCBuYW1lPSJTQ1JVQkJBUlNUQVRVU19SRVZJRVdRVUlaIiB2YWx1ZT0iUmV2aWV3aW5nIFF1aXoiLz4NCgkJPCEtLSBzdWJzdGl0dXRpb246ICVtID09IG1pbnV0ZXMgcmVtYWluaW5nIC0tPg0KCQk8IS0tIHN1YnN0aXR1dGlvbjogJXMgPT0gc2Vjb25kcyByZW1haW5pbmcgLS0+DQoJCTx1aXRleHQgbmFtZT0iRUxBUFNFRCIgdmFsdWU9IiVtIE1pbnV0ZXMgJXMgU2Vjb25kcyBSZW1haW5pbmciLz4NCgkJPHVpdGV4dCBuYW1lPSJOT1RGT1VORCIgdmFsdWU9Ik5vdGhpbmcgRm91bmQiLz4NCgkJPHVpdGV4dCBuYW1lPSJBVFRBQ0hNRU5UUyIgdmFsdWU9IkF0dGFjaG1lbnR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jdCIvPg0KCQk8dWl0ZXh0IG5hbWU9IlRBQl9RVUlaIiB2YWx1ZT0iUXVpeiIvPg0KCQk8dWl0ZXh0IG5hbWU9IlRBQl9PVVRMSU5FIiB2YWx1ZT0iT3V0bGluZSIvPg0KCQk8dWl0ZXh0IG5hbWU9IlRBQl9USFVNQiIgdmFsdWU9IlRodW1iIi8+DQoJCTx1aXRleHQgbmFtZT0iVEFCX05PVEVTIiB2YWx1ZT0iTm90ZXMiLz4NCgkJPHVpdGV4dCBuYW1lPSJUQUJfU0VBUkNIIiB2YWx1ZT0iU2VhcmNoIi8+DQoJCTx1aXRleHQgbmFtZT0iU0xJREVfSEVBRElORyIgdmFsdWU9IlNsaWRlIFRpdGxlIi8+DQoJCTx1aXRleHQgbmFtZT0iRFVSQVRJT05fSEVBRElORyIgdmFsdWU9IkR1cmF0aW9uIi8+DQoJCTx1aXRleHQgbmFtZT0iU0VBUkNIX0hFQURJTkciIHZhbHVlPSJTZWFyY2ggZm9yIHRleHQ6Ii8+DQoJCTx1aXRleHQgbmFtZT0iVEhVTUJfSEVBRElORyIgdmFsdWU9IlNsaWRlIi8+DQoJCTx1aXRleHQgbmFtZT0iVEhVTUJfSU5GTyIgdmFsdWU9IlNsaWRlIFRpdGxlL0R1cmF0aW9uIi8+DQoJCTx1aXRleHQgbmFtZT0iQVRUQUNITkFNRV9IRUFESU5HIiB2YWx1ZT0iRmlsZSBOYW1lIi8+DQoJCTx1aXRleHQgbmFtZT0iQVRUQUNIU0laRV9IRUFESU5HIiB2YWx1ZT0iU2l6ZSIvPg0KCQk8dWl0ZXh0IG5hbWU9IlNMSURFX05PVEVTIiB2YWx1ZT0iU2xpZGUgTm90ZXMiLz4NCgkJPCEtLXF1aXogcG9kIGFuZCBtZXNzYWdlIGJveCB0ZXh0cy0tPg0KCQk8dWl0ZXh0IG5hbWU9IlFVSVpQT0RfUVVJWl9BVFRFTVBUIiB2YWx1ZT0iUXVpeiBBdHRlbXB0OiIvPg0KCQk8dWl0ZXh0IG5hbWU9IlFVSVpQT0RfUVVJWl9BVFRFTVBUX1ZBTFVFIiB2YWx1ZT0iJW4gb2YgJXQiLz4NCgkJPHVpdGV4dCBuYW1lPSJRVUlaUE9EX1FVSVpfU0NPUkUiIHZhbHVlPSJTY29yZWQ6Ii8+DQoJCTx1aXRleHQgbmFtZT0iUVVJWlBPRF9RVUlaX1BBU1NTQ09SRSIgdmFsdWU9IlBhc3NpbmcgU2NvcmU6Ii8+DQoJCTx1aXRleHQgbmFtZT0iUVVJWlBPRF9RVUlaX01BWFNDT1JFIiB2YWx1ZT0iTWF4IFNjb3JlOiIvPg0KCQk8dWl0ZXh0IG5hbWU9IlFVSVpQT0RfUVVFU0FUTVBUX1NUUiIgdmFsdWU9IkF0dGVtcHQ6ICVuIG9mICV0Ii8+DQoJCTx1aXRleHQgbmFtZT0iUVVJWlBPRF9RVUVTVFlQRV9TVFIiIHZhbHVlPSJUeXBlOiAlcyIvPg0KCQk8dWl0ZXh0IG5hbWU9IlFVSVpQT0RfUVVFU1RZUEVfR1JEIiB2YWx1ZT0iR3JhZGVkIi8+DQoJCTx1aXRleHQgbmFtZT0iUVVJWlBPRF9RVUVTVFlQRV9TVlkiIHZhbHVlPSJTdXJ2ZXkiLz4NCgkJPHVpdGV4dCBuYW1lPSJRVUlaUE9EX1FVSVpBVE1QVF9JTkYiIHZhbHVlPSJJbmZpbml0ZSIvPg0KCQk8dWl0ZXh0IG5hbWU9IlFVSVpQT0RfUVVFU0FUTVBUX0lORiIgdmFsdWU9IkluZmluaXRlIi8+DQoJCTx1aXRleHQgbmFtZT0iV0FSTklOR01TR19ZRVNTVFJJTkciIHZhbHVlPSJZZXMiLz4NCgkJPHVpdGV4dCBuYW1lPSJXQVJOSU5HTVNHX05PU1RSSU5HIiB2YWx1ZT0iTm8iLz4NCgkJPHVpdGV4dCBuYW1lPSJXQVJOSU5HTVNHX1RJVExFU1RSSU5HIiB2YWx1ZT0iUXVpeiBOYXZpZ2F0aW9uIFdhcm5pbmciLz4NCgkJPHVpdGV4dCBuYW1lPSJXQVJOSU5HTVNHX01TR1NUUklORyIgdmFsdWU9IlRoZXJlIGFyZSB1bi1hdHRlbXB0ZWQgcXVlc3Rpb25zIGluIHRoaXMgUXVpei4mI3hBOyYjeEE7Q2xpY2tpbmcgWWVzIHdpbGwgdGFrZSB5b3Ugb3V0IG9mIHRoZSBRdWl6LiBDbGljayBObyB0byBjb250aW51ZSB0aGUgUXVpei4iLz4NCgkJPHVpdGV4dCBuYW1lPSJJTkZPUk1BVElPTl9IMjY0X0ZMQVNIUExBWUVSIiB2YWx1ZT0iVGhlIGN1cnJlbnQgdmVyc2lvbiBvZiBGbGFzaCBQbGF5ZXIgaW5zdGFsbGVkIG9uIHlvdXIgbWFjaGluZSBkb2VzIG5vdCBzdXBwb3J0IHRoaXMgdmlkZW8uIENsaWNrIG9uIHRoZSB2aWRlbyBhcmVhIHRvIGRvd25sb2FkIHRoZSBsYXRlc3Q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TaG93IHNpZGViYXIgdG8gcGFydGljaXBhbnRzIi8+DQoJCTx1aXRleHQgbmFtZT0iTVVURSIgdmFsdWU9Ik11dGUiLz4NCgkJPHVpdGV4dCBuYW1lPSJET0NXUkFQX1RJVExFIiB2YWx1ZT0iUHJlc2VudGVyIEZpbGUgQXR0YWNobWVudCIvPg0KCQk8dWl0ZXh0IG5hbWU9IkRPQ1dSQVBfTVNHIiB2YWx1ZT0iU2F2ZSB0byBNeSBDb21wdXRlciIvPg0KCQk8dWl0ZXh0IG5hbWU9IkRPQ1dSQVBfUFJPTVBUIiB2YWx1ZT0iQ2xpY2sgdG8gRG93bmxvYWQiLz4NCgk8L2xhbmd1YWdlPg0KCTxsYW5ndWFnZSBpZD0iZG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m9saWUgJW4iLz4NCgkJPCEtLSBzdWJzdGl0dXRpb246ICVuID09IHNsaWRlIG51bWJlciAtLT4NCgkJPCEtLSBzdWJzdGl0dXRpb246ICV0ID09IHRvdGFsIHNsaWRlIGNvdW50IC0tPg0KCQk8dWl0ZXh0IG5hbWU9IlNDUlVCQkFSU1RBVFVTX1NMSURFSU5GTyIgdmFsdWU9IkZvbGllICVuIC8gJXQgfCAiLz4NCgkJPHVpdGV4dCBuYW1lPSJTQ1JVQkJBUlNUQVRVU19TVE9QUEVEIiB2YWx1ZT0iQmVlbmRldCIvPg0KCQk8dWl0ZXh0IG5hbWU9IlNDUlVCQkFSU1RBVFVTX1BMQVlJTkciIHZhbHVlPSJXaWVkZXJnYWJlIi8+DQoJCTx1aXRleHQgbmFtZT0iU0NSVUJCQVJTVEFUVVNfTk9BVURJTyIgdmFsdWU9IktlaW4gQXVkaW8iLz4NCgkJPHVpdGV4dCBuYW1lPSJTQ1JVQkJBUlNUQVRVU19WSURQTEFZSU5HIiB2YWx1ZT0iVmlkZW8gd2lyZCBhYmdlc3BpZWx0Ii8+DQoJCTx1aXRleHQgbmFtZT0iU0NSVUJCQVJTVEFUVVNfTE9BRElORyIgdmFsdWU9IkxhZGVuIi8+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DQoJCTwhLS0gc3Vic3RpdHV0aW9uOiAlcyA9PSBzZWNvbmRzIHJlbWFpbmluZyAtLT4NCgkJPHVpdGV4dCBuYW1lPSJFTEFQU0VEIiB2YWx1ZT0iUmVzdGRhdWVyOiAlbSBNaW51dGVuICVzIFNla3VuZGVuIi8+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DQoJCTx1aXRleHQgbmFtZT0iRElWSURFUkJUTl9USVRMRSIgdmFsdWU9InwiLz4NCgkJPHVpdGV4dCBuYW1lPSJDT05UQUNUQlROX1RJVExFIiB2YWx1ZT0iS29udGFrdCIvPg0KCQk8dWl0ZXh0IG5hbWU9IlRBQl9RVUlaIiB2YWx1ZT0iUXVpeiIvPg0KCQk8dWl0ZXh0IG5hbWU9IlRBQl9PVVRMSU5FIiB2YWx1ZT0iU3RydWt0dXIiLz4NCgkJPHVpdGV4dCBuYW1lPSJUQUJfVEhVTUIiIHZhbHVlPSJNaW5pYXR1ciIvPg0KCQk8dWl0ZXh0IG5hbWU9IlRBQl9OT1RFUyIgdmFsdWU9Ik5vdGl6ZW4iLz4NCgkJPHVpdGV4dCBuYW1lPSJUQUJfU0VBUkNIIiB2YWx1ZT0iU3VjaGVuIi8+DQoJCTx1aXRleHQgbmFtZT0iU0xJREVfSEVBRElORyIgdmFsdWU9IkZvbGllbnRpdGVsIi8+DQoJCTx1aXRleHQgbmFtZT0iRFVSQVRJT05fSEVBRElORyIgdmFsdWU9IkRhdWVyIi8+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DQoJCTx1aXRleHQgbmFtZT0iU0xJREVfTk9URVMiIHZhbHVlPSJGb2xpZW5ub3RpemVuIi8+DQoJCTwhLS1xdWl6IHBvZCBhbmQgbWVzc2FnZSBib3ggdGV4dHMtLT4NCgkJPHVpdGV4dCBuYW1lPSJRVUlaUE9EX1FVSVpfQVRURU1QVCIgdmFsdWU9IlF1aXp2ZXJzdWNoOiIvPg0KCQk8dWl0ZXh0IG5hbWU9IlFVSVpQT0RfUVVJWl9BVFRFTVBUX1ZBTFVFIiB2YWx1ZT0iJW4gdm9uICV0Ii8+DQoJCTx1aXRleHQgbmFtZT0iUVVJWlBPRF9RVUlaX1NDT1JFIiB2YWx1ZT0iRXJyZWljaHQ6Ii8+DQoJCTx1aXRleHQgbmFtZT0iUVVJWlBPRF9RVUlaX1BBU1NTQ09SRSIgdmFsdWU9Ik1pbmRlc3RwdW5rdHphaGw6Ii8+DQoJCTx1aXRleHQgbmFtZT0iUVVJWlBPRF9RVUlaX01BWFNDT1JFIiB2YWx1ZT0iTWF4aW1hbGUgUHVua3R6YWhsOiIvPg0KCQk8dWl0ZXh0IG5hbWU9IlFVSVpQT0RfUVVFU0FUTVBUX1NUUiIgdmFsdWU9IlZlcnN1Y2g6ICVuIHZvbiAldCIvPg0KCQk8dWl0ZXh0IG5hbWU9IlFVSVpQT0RfUVVFU1RZUEVfU1RSIiB2YWx1ZT0iVHlwOiAlcyIvPg0KCQk8dWl0ZXh0IG5hbWU9IlFVSVpQT0RfUVVFU1RZUEVfR1JEIiB2YWx1ZT0iQmV3ZXJ0ZXQiLz4NCgkJPHVpdGV4dCBuYW1lPSJRVUlaUE9EX1FVRVNUWVBFX1NWWSIgdmFsdWU9IlVtZnJhZ2UiLz4NCgkJPHVpdGV4dCBuYW1lPSJRVUlaUE9EX1FVSVpBVE1QVF9JTkYiIHZhbHVlPSJVbmVuZGxpY2giLz4NCgkJPHVpdGV4dCBuYW1lPSJRVUlaUE9EX1FVRVNBVE1QVF9JTkYiIHZhbHVlPSJVbmVuZGxpY2giLz4NCgkJPHVpdGV4dCBuYW1lPSJXQVJOSU5HTVNHX1lFU1NUUklORyIgdmFsdWU9IkphIi8+DQoJCTx1aXRleHQgbmFtZT0iV0FSTklOR01TR19OT1NUUklORyIgdmFsdWU9Ik5laW4iLz4NCgkJPHVpdGV4dCBuYW1lPSJXQVJOSU5HTVNHX1RJVExFU1RSSU5HIiB2YWx1ZT0iUXVpem5hdmlnYXRpb25zd2FybnVuZyIvPg0KCQk8dWl0ZXh0IG5hbWU9IldBUk5JTkdNU0dfTVNHU1RSSU5HIiB2YWx1ZT0iSW4gZGllc2VtIFF1aXogZ2lidCBlcyB1bmJlYW50d29ydGV0ZSBGcmFnZW4uJiN4QTsmI3hBO1dlbm4gU2llIGF1ZiAmcXVvdDtKYSZxdW90OyBrbGlja2VuLCB3aXJkIGRhcyBRdWl6IGJlZW5kZXQuIEtsaWNrZW4gU2llIGF1ZiAmcXVvdDtOZWluJnF1b3Q7LCB1bSBtaXQgZGVtIFF1aXogZm9ydHp1ZmFocmVuLiIvPg0KCQk8dWl0ZXh0IG5hbWU9IklORk9STUFUSU9OX0gyNjRfRkxBU0hQTEFZRVIiIHZhbHVlPSJEYXMgVmlkZW8gd2lyZCB2b24gZGVyIG1vbWVudGFuIGF1ZiBkaWVzZW0gQ29tcHV0ZXIgaW5zdGFsbGllcnRlbiBWZXJzaW9uIHZvbiBGbGFzaCBQbGF5ZXIgbmljaHQgdW50ZXJzdMO8dHp0LiBLbGlja2VuIFNpZSBhdWYgZGVuIFZpZGVvYmVyZWljaCwgdW0gZGllIGFrdHVlbGxlIFZlcnNpb24gdm9uIEZsYXNoIFBsYXllciBoZXJ1bnRlcnp1bG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DQoJCTx1aXRleHQgbmFtZT0iTVVURSIgdmFsdWU9IkF1cyIvPg0KCQk8dWl0ZXh0IG5hbWU9IkRPQ1dSQVBfVElUTEUiIHZhbHVlPSJQcmVzZW50ZXItQW5oYW5nIi8+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yA6ICVwIi8+DQoJCTx1aXRleHQgbmFtZT0iQklPQlROX1RJVExFIiB2YWx1ZT0iQmlvIDoiLz4NCgkJPHVpdGV4dCBuYW1lPSJESVZJREVSQlROX1RJVExFIiB2YWx1ZT0ifCIvPg0KCQk8dWl0ZXh0IG5hbWU9IkNPTlRBQ1RCVE5fVElUTEUiIHZhbHVlPSJDb250YWN0Ii8+DQoJCTx1aXRleHQgbmFtZT0iVEFCX1FVSVoiIHZhbHVlPSJRdWl6Ii8+DQoJCTx1aXRleHQgbmFtZT0iVEFCX09VVExJTkUiIHZhbHVlPSJQbGFuIi8+DQoJCTx1aXRleHQgbmFtZT0iVEFCX1RIVU1CIiB2YWx1ZT0iRGlhcG9zIi8+DQoJCTx1aXRleHQgbmFtZT0iVEFCX05PVEVTIiB2YWx1ZT0iTm90ZXMiLz4NCgkJPHVpdGV4dCBuYW1lPSJUQUJfU0VBUkNIIiB2YWx1ZT0iUmVjaGVyY2hl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NvbW1lbnRhaXJlcyBkZXMgZGlhcG9zaXRpdmVzIi8+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250cmVyIGwnZW5jYWRyw6kgYXV4IHBhcnRpY2lwYW50cyIvPg0KCQk8dWl0ZXh0IG5hbWU9Ik1VVEUiIHZhbHVlPSJNdWV0Ii8+DQoJCTx1aXRleHQgbmFtZT0iRE9DV1JBUF9USVRMRSIgdmFsdWU9IlBpw6hjZSBqb2ludGUgUHJlc2VudGVyIi8+DQoJCTx1aXRleHQgbmFtZT0iRE9DV1JBUF9NU0ciIHZhbHVlPSJFbnJlZ2lzdHJlciBzdXIgbW9uIG9yZGluYXRldXIiLz4NCgkJPHVpdGV4dCBuYW1lPSJET0NXUkFQX1BST01QVCIgdmFsdWU9IkNsaXF1ZXIgcG91ciB0w6lsw6ljaGFyZ2VyIi8+DQoJPC9sYW5ndWFnZT4NCgk8bGFuZ3VhZ2UgaWQ9Imph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1ZJRFBMQVlJTkciIHZhbHVlPSLjg5Pjg4fjgqrlho3nlJ/kuK0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s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57WM5q20IDogJXAiLz4NCgkJPHVpdGV4dCBuYW1lPSJCSU9CVE5fVElUTEUiIHZhbHVlPSLntYzmrbQiLz4NCgkJPHVpdGV4dCBuYW1lPSJESVZJREVSQlROX1RJVExFIiB2YWx1ZT0ifCIvPg0KCQk8dWl0ZXh0IG5hbWU9IkNPTlRBQ1RCVE5fVElUTEUiIHZhbHVlPSLjgYrllY/jgYTlkIjjgo/jgZsiLz4NCgkJPHVpdGV4dCBuYW1lPSJUQUJfUVVJWiIgdmFsdWU9IuOCr+OCpOOCui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1xdWl6IHBvZCBhbmQgbWVzc2FnZSBib3ggdGV4dHMtLT4NCgkJPHVpdGV4dCBuYW1lPSJRVUlaUE9EX1FVSVpfQVRURU1QVCIgdmFsdWU9IuOCr+OCpOOCuuippuihjOWbnuaVsCA6ICIvPg0KCQk8dWl0ZXh0IG5hbWU9IlFVSVpQT0RfUVVJWl9BVFRFTVBUX1ZBTFVFIiB2YWx1ZT0iJW4gLyAldCIvPg0KCQk8dWl0ZXh0IG5hbWU9IlFVSVpQT0RfUVVJWl9TQ09SRSIgdmFsdWU9IuOCueOCs+OCoiA6ICIvPg0KCQk8dWl0ZXh0IG5hbWU9IlFVSVpQT0RfUVVJWl9QQVNTU0NPUkUiIHZhbHVlPSLlkIjmoLzngrkgOiIvPg0KCQk8dWl0ZXh0IG5hbWU9IlFVSVpQT0RfUVVJWl9NQVhTQ09SRSIgdmFsdWU9IuacgOmrmOW+l+eCuSA6ICIvPg0KCQk8dWl0ZXh0IG5hbWU9IlFVSVpQT0RfUVVFU0FUTVBUX1NUUiIgdmFsdWU9IuippuihjOWbnuaVsCA6ICVuIC8gJXQiLz4NCgkJPHVpdGV4dCBuYW1lPSJRVUlaUE9EX1FVRVNUWVBFX1NUUiIgdmFsdWU9IuOCv+OCpOODlyA6ICVzIi8+DQoJCTx1aXRleHQgbmFtZT0iUVVJWlBPRF9RVUVTVFlQRV9HUkQiIHZhbHVlPSLoqZXkvqEiLz4NCgkJPHVpdGV4dCBuYW1lPSJRVUlaUE9EX1FVRVNUWVBFX1NWWSIgdmFsdWU9IuOCouODs+OCseODvOODiCIvPg0KCQk8dWl0ZXh0IG5hbWU9IlFVSVpQT0RfUVVJWkFUTVBUX0lORiIgdmFsdWU9IueEoeWItumZkCIvPg0KCQk8dWl0ZXh0IG5hbWU9IlFVSVpQT0RfUVVFU0FUTVBUX0lORiIgdmFsdWU9IueEoeWItumZkCIvPg0KCQk8dWl0ZXh0IG5hbWU9IldBUk5JTkdNU0dfWUVTU1RSSU5HIiB2YWx1ZT0i44Gv44GEIi8+DQoJCTx1aXRleHQgbmFtZT0iV0FSTklOR01TR19OT1NUUklORyIgdmFsdWU9IuOBhOOBhOOBiCIvPg0KCQk8dWl0ZXh0IG5hbWU9IldBUk5JTkdNU0dfVElUTEVTVFJJTkciIHZhbHVlPSLjgq/jgqTjgrrjga7jg4rjg5PjgrLjg7zjgrfjg6fjg7PjgavplqLjgZnjgovorablkYoiLz4NCgkJPHVpdGV4dCBuYW1lPSJXQVJOSU5HTVNHX01TR1NUUklORyIgdmFsdWU9IuOBk+OBruOCr+OCpOOCuuOBq+OBr+OAgeOBvuOBoOino+etlOOBl+OBpuOBhOOBquOBhOizquWVj+OBjOOBguOCiuOBvuOBmeOAgiYjeEE7JiN4QTsg44Kv44Kk44K644KS57WC5LqG44GZ44KL44Gr44Gv44CB44CM44Gv44GE44CN44KS44Kv44Oq44OD44Kv44GX44G+44GZ44CC44Kv44Kk44K644KS57aa6KGM44GZ44KL44Gr44Gv44CB44CM44GE44GE44GI44CN44KS44Kv44Oq44OD44Kv44GX44G+44GZ44CCIi8+DQoJCTx1aXRleHQgbmFtZT0iSU5GT1JNQVRJT05fSDI2NF9GTEFTSFBMQVlFUiIgdmFsdWU9IuOBiuS9v+OBhOOBruOCs+ODs+ODlOODpeODvOOCv+OBq+ePvuWcqOOCpOODs+OCueODiOODvOODq+OBleOCjOOBpuOBhOOCiyBGbGFzaCBQbGF5ZXIg44Gu44OQ44O844K444On44Oz44Gv44CB44GT44Gu44OT44OH44Kq44KS44K144Od44O844OI44GX44Gm44GE44G+44Gb44KT44CC5pyA5paw44GuIEZsYXNoIFBsYXllciDjgpLjg4Djgqbjg7Pjg63jg7zjg4njgZnjgovjgavjga/jgIHjg5Pjg4fjgqrpoJjln5/jgpLjgq/jg6rjg4Pjgq/jgZfjgabjgY/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C5Yqg6ICF44Gr6KaL44Gb44KLIi8+DQoJCTx1aXRleHQgbmFtZT0iTVVURSIgdmFsdWU9IuODn+ODpeODvOODiCIvPg0KCQk8dWl0ZXh0IG5hbWU9IkRPQ1dSQVBfVElUTEUiIHZhbHVlPSJQcmVzZW50ZXI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WSURQTEFZSU5HIiB2YWx1ZT0i67mE65SU7JikIOyerOyDnSDspJE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DQoJCTx1aXRleHQgbmFtZT0iVEFCX1RIVU1CIiB2YWx1ZT0i7LaV7IaM7YyQIi8+DQoJCTx1aXRleHQgbmFtZT0iVEFCX05PVEVTIiB2YWx1ZT0i64W47Yq4Ii8+DQoJCTx1aXRleHQgbmFtZT0iVEFCX1NFQVJDSCIgdmFsdWU9IuqygOyDiSIvPg0KCQk8dWl0ZXh0IG5hbWU9IlNMSURFX0hFQURJTkciIHZhbHVlPSLsiqzrnbzsnbTrk5wg7KCc66qpIi8+DQoJCTx1aXRleHQgbmFtZT0iRFVSQVRJT05fSEVBRElORyIgdmFsdWU9IuyerOyDneyLnOqwhCIvPg0KCQk8dWl0ZXh0IG5hbWU9IlNFQVJDSF9IRUFESU5HIiB2YWx1ZT0i7YWN7Iqk7Yq4IOqygOyDiToiLz4NCgkJPHVpdGV4dCBuYW1lPSJUSFVNQl9IRUFESU5HIiB2YWx1ZT0i7Iqs65287J2065OcIi8+DQoJCTx1aXRleHQgbmFtZT0iVEhVTUJfSU5GTyIgdmFsdWU9IuygnOuqqS/snqzsg53si5zqsIQiLz4NCgkJPHVpdGV4dCBuYW1lPSJBVFRBQ0hOQU1FX0hFQURJTkciIHZhbHVlPSLtjIzsnbwg7J2066aEIi8+DQoJCTx1aXRleHQgbmFtZT0iQVRUQUNIU0laRV9IRUFESU5HIiB2YWx1ZT0i7YGs6riwIi8+DQoJCTx1aXRleHQgbmFtZT0iU0xJREVfTk9URVMiIHZhbHVlPSLsiqzrnbzsnbTrk5wg64W47Yq4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DQoJCTx1aXRleHQgbmFtZT0iUVVJWlBPRF9RVUlaX0FUVEVNUFRfVkFMVUUiIHZhbHVlPSIlbiBkZSAldCIvPg0KCQk8dWl0ZXh0IG5hbWU9IlFVSVpQT0RfUVVJWl9TQ09SRSIgdmFsdWU9IlB1bnR1YWNpw7NuOiIvPg0KCQk8dWl0ZXh0IG5hbWU9IlFVSVpQT0RfUVVJWl9QQVNTU0NPUkUiIHZhbHVlPSJQdW50dWFjacOzbiBwYXJhIGFwcm9iYXI6Ii8+DQoJCTx1aXRleHQgbmFtZT0iUVVJWlBPRF9RVUlaX01BWFNDT1JFIiB2YWx1ZT0iUHVudHVhY2nDs24gbcOheGltYToiLz4NCgkJPHVpdGV4dCBuYW1lPSJRVUlaUE9EX1FVRVNBVE1QVF9TVFIiIHZhbHVlPSJJbnRlbnRvczogJW4gZGUgJXQiLz4NCgkJPHVpdGV4dCBuYW1lPSJRVUlaUE9EX1FVRVNUWVBFX1NUUiIgdmFsdWU9IlRpcG86ICVzIi8+DQoJCTx1aXRleHQgbmFtZT0iUVVJWlBPRF9RVUVTVFlQRV9HUkQiIHZhbHVlPSJDb24gcHVudHVhY2nDs24iLz4NCgkJPHVpdGV4dCBuYW1lPSJRVUlaUE9EX1FVRVNUWVBFX1NWWSIgdmFsdWU9IkVuY3Vlc3RhIi8+DQoJCTx1aXRleHQgbmFtZT0iUVVJWlBPRF9RVUlaQVRNUFRfSU5GIiB2YWx1ZT0iSW5maW5pdG8iLz4NCgkJPHVpdGV4dCBuYW1lPSJRVUlaUE9EX1FVRVNBVE1QVF9JTkYiIHZhbHVlPSJJbmZpbml0byIvPg0KCQk8dWl0ZXh0IG5hbWU9IldBUk5JTkdNU0dfWUVTU1RSSU5HIiB2YWx1ZT0iU8OtIi8+DQoJCTx1aXRleHQgbmFtZT0iV0FSTklOR01TR19OT1NUUklORyIgdmFsdWU9Ik5vIi8+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DQoJCTwhLS0gc3Vic3RpdHV0aW9uOiAlcCA9PSBwcmVzZW50YXRpb24gdGl0bGUgLS0+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DQoJPGxhbmd1YWdlIGlkPSJw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QYXJhZG8iLz4NCgkJPHVpdGV4dCBuYW1lPSJTQ1JVQkJBUlNUQVRVU19QTEFZSU5HIiB2YWx1ZT0iUmVwcm9kdXppbmRvIi8+DQoJCTx1aXRleHQgbmFtZT0iU0NSVUJCQVJTVEFUVVNfTk9BVURJTyIgdmFsdWU9IlNlbSDDoXVkaW8iLz4NCgkJPHVpdGV4dCBuYW1lPSJTQ1JVQkJBUlNUQVRVU19WSURQTEFZSU5HIiB2YWx1ZT0iVsOtZGVvIGVtIHJlcHJvZHXDp8OjbyIvPg0KCQk8dWl0ZXh0IG5hbWU9IlNDUlVCQkFSU1RBVFVTX0xPQURJTkciIHZhbHVlPSJDYXJyZWdhbmRvIi8+DQoJCTx1aXRleHQgbmFtZT0iU0NSVUJCQVJTVEFUVVNfQlVGRkVSSU5HIiB2YWx1ZT0iQXJtYXplbmFuZG8gZW0gYnVmZmVyIi8+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DQoJCTx1aXRleHQgbmFtZT0iRUxBUFNFRCIgdmFsdWU9IiVtIG1pbnV0b3MgJXMgc2VndW5kb3MgcmVzdGFudGVzIi8+DQoJCTx1aXRleHQgbmFtZT0iTk9URk9VTkQiIHZhbHVlPSJOYWRhIGVuY29udHJhZG8iLz4NCgkJPHVpdGV4dCBuYW1lPSJBVFRBQ0hNRU5UUyIgdmFsdWU9IkFuZXhv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DQoJCTx1aXRleHQgbmFtZT0iRFVSQVRJT05fSEVBRElORyIgdmFsdWU9IkR1cmHDp8OjbyIvPg0KCQk8dWl0ZXh0IG5hbWU9IlNFQVJDSF9IRUFESU5HIiB2YWx1ZT0iUHJvY3VyYXIgdGV4dG86Ii8+DQoJCTx1aXRleHQgbmFtZT0iVEhVTUJfSEVBRElORyIgdmFsdWU9IlNsaWRlIi8+DQoJCTx1aXRleHQgbmFtZT0iVEhVTUJfSU5GTyIgdmFsdWU9IlTDrXR1bG8vRHVyYcOnw6NvIGRvIHNsaWRlIi8+DQoJCTx1aXRleHQgbmFtZT0iQVRUQUNITkFNRV9IRUFESU5HIiB2YWx1ZT0iTm9tZSBkbyBhcnF1aXZvIi8+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DQoJCTx1aXRleHQgbmFtZT0iUVVJWlBPRF9RVUlaX1BBU1NTQ09SRSIgdmFsdWU9IlB1bnRlZ2dpbyBtaW5pbW86Ii8+DQoJCTx1aXRleHQgbmFtZT0iUVVJWlBPRF9RVUlaX01BWFNDT1JFIiB2YWx1ZT0iUHVudGVnZ2lvIG1hc3NpbW86Ii8+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DQoJCTx1aXRleHQgbmFtZT0iV0FSTklOR01TR19ZRVNTVFJJTkciIHZhbHVlPSJTw6wiLz4NCgkJPHVpdGV4dCBuYW1lPSJXQVJOSU5HTVNHX05PU1RSSU5HIiB2YWx1ZT0iTm8iLz4NCgkJPHVpdGV4dCBuYW1lPSJXQVJOSU5HTVNHX1RJVExFU1RSSU5HIiB2YWx1ZT0iQXZ2ZXJ0ZW56YSBuYXZpZ2F6aW9uZSBxdWl6Ii8+DQoJCTx1aXRleHQgbmFtZT0iV0FSTklOR01TR19NU0dTVFJJTkciIHZhbHVlPSJPY2NvcnJlIGFuY29yYSByaXNwb25kZXJlIGFkIGFsY3VuZSBkb21hbmRlIGRlbCBxdWl6LiYjeEE7JiN4QTtTZSBmYXRlIGNsaWMgc3UgU8OsLCB1c2NpcmV0ZSBkYWwgcXVpei4gRmF0ZSBjbGljIHN1IE5vIHBlciBjb250aW51YXJlIGlsIHF1aXouIi8+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EgYmFycmEgbGF0ZXJhbGUgYWkgcGFydGVjaXBhbnRpIi8+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DQoJPGxhbmd1YWdlIGlkPSJub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DQoJCTx1aXRleHQgbmFtZT0iU0NSVUJCQVJTVEFUVVNfUVVFU1RJT04iIHZhbHVlPSJWcmFhZyBtZXQgYW50d29vcmQiLz4NCgkJPHVpdGV4dCBuYW1lPSJTQ1JVQkJBUlNUQVRVU19SRVZJRVdRVUlaIiB2YWx1ZT0iUXVpeiBjb250cm9sZXJlbiIvPg0KCQk8IS0tIHN1YnN0aXR1dGlvbjogJW0gPT0gbWludXRlcyByZW1haW5pbmcgLS0+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DQoJCTwhLS0gc3Vic3RpdHV0aW9uOiAlcCA9PSBjdXJyZW50IHNwZWFrZXIncyB0aXRsZSAtLT4NCgkJPHVpdGV4dCBuYW1lPSJCSU9XSU5fVElUTEUiIHZhbHVlPSJCaW9ncmFmaWU6ICVwIi8+DQoJCTx1aXRleHQgbmFtZT0iQklPQlROX1RJVExFIiB2YWx1ZT0iQmlvZ3JhZmllIi8+DQoJCTx1aXRleHQgbmFtZT0iRElWSURFUkJUTl9USVRMRSIgdmFsdWU9InwiLz4NCgkJPHVpdGV4dCBuYW1lPSJDT05UQUNUQlROX1RJVExFIiB2YWx1ZT0iQ29udGFjdCIvPg0KCQk8dWl0ZXh0IG5hbWU9IlRBQl9RVUlaIiB2YWx1ZT0iUXVpeiIvPg0KCQk8dWl0ZXh0IG5hbWU9IlRBQl9PVVRMSU5FIiB2YWx1ZT0iT3ZlcnppY2h0Ii8+DQoJCTx1aXRleHQgbmFtZT0iVEFCX1RIVU1CIiB2YWx1ZT0iTWluaWF0dXVyIi8+DQoJCTx1aXRleHQgbmFtZT0iVEFCX05PVEVTIiB2YWx1ZT0iTm90aXRpZXMiLz4NCgkJPHVpdGV4dCBuYW1lPSJUQUJfU0VBUkNIIiB2YWx1ZT0iWm9la2VuIi8+DQoJCTx1aXRleHQgbmFtZT0iU0xJREVfSEVBRElORyIgdmFsdWU9IlRpdGVsIHZhbiBkaWEiLz4NCgkJPHVpdGV4dCBuYW1lPSJEVVJBVElPTl9IRUFESU5HIiB2YWx1ZT0iRHV1ciIvPg0KCQk8dWl0ZXh0IG5hbWU9IlNFQVJDSF9IRUFESU5HIiB2YWx1ZT0iWm9la2VuIG5hYXIgdGVrc3Q6Ii8+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DQoJCTx1aXRleHQgbmFtZT0iU0xJREVfTk9URVMiIHZhbHVlPSJEaWFub3RpdGllcyIvPg0KCQk8IS0tcXVpeiBwb2QgYW5kIG1lc3NhZ2UgYm94IHRleHRzLS0+DQoJCTx1aXRleHQgbmFtZT0iUVVJWlBPRF9RVUlaX0FUVEVNUFQiIHZhbHVlPSJRdWl6cG9naW5nOiIvPg0KCQk8dWl0ZXh0IG5hbWU9IlFVSVpQT0RfUVVJWl9BVFRFTVBUX1ZBTFVFIiB2YWx1ZT0iJW4gdmFuICV0Ii8+DQoJCTx1aXRleHQgbmFtZT0iUVVJWlBPRF9RVUlaX1NDT1JFIiB2YWx1ZT0iQmVoYWFsZGUgc2NvcmU6Ii8+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DQoJCTx1aXRleHQgbmFtZT0iRE9DV1JBUF9USVRMRSIgdmFsdWU9IlByZXNlbnRlci1iZXN0YW5kc2JpamxhZ2UiLz4NCgkJPHVpdGV4dCBuYW1lPSJET0NXUkFQX01TRyIgdmFsdWU9Ik9wc2xhYW4gaW4gRGV6ZSBjb21wdXRlciIvPg0KCQk8dWl0ZXh0IG5hbWU9IkRPQ1dSQVBfUFJPTVBUIiB2YWx1ZT0iS2xpayBvbSB0ZSBkb3dubG9hZGVuIi8+DQoJPC9sYW5ndWFnZT4NCgk8bGFuZ3VhZ2UgaWQ9ImNuIj4NCgkJPCEtLSBmb3JtYXQgZm9yIHVpZm9udCB2YWx1ZSBpcyAiZm9udCxzaXplLGlzYm9sZCxpc2l0YWxpYyxpc3NoYWRvd2VkIiAtLT4NCgkJPHVpZm9udCBuYW1lPSJGT05UX1FVSVpaSU5HIiB2YWx1ZT0i5a6L5L2TLTE4MDMwLDEwLGZhbHNlLGZhbHNlLGZhbHNlIi8+DQoJCTx1aWZvbnQgbmFtZT0iRk9OVF9TQ1JVQlNUQVRVUyIgdmFsdWU9IuWui+S9ky0xODAzMCwxMCx0cnVlLGZhbHNlLHRydWUiLz4NCgkJPHVpZm9udCBuYW1lPSJGT05UX1NDUlVCVElNRSIgdmFsdWU9IuWui+S9ky0xODAzMCwxMCxmYWxzZSxmYWxzZSx0cnVlIi8+DQoJCTx1aWZvbnQgbmFtZT0iRk9OVF9FTEFQU0VEVElNRSIgdmFsdWU9IuWui+S9ky0xODAzMCwxMCx0cnVlLGZhbHNlLHRydWUiLz4NCgkJPHVpZm9udCBuYW1lPSJGT05UX1VUSUxTTUVOVSIgdmFsdWU9IuWui+S9ky0xODAzMCwxMCx0cnVlLGZhbHNlLGZhbHNlIi8+DQoJCTx1aWZvbnQgbmFtZT0iRk9OVF9UQUJTIiB2YWx1ZT0i5a6L5L2TLTE4MDMwLDE0LHRydWUsZmFsc2UsdHJ1ZSIvPg0KCQk8dWlmb250IG5hbWU9IkZPTlRfUFJFU0VOVEFUSU9OTkFNRSIgdmFsdWU9IuWui+S9ky0xODAzMCwxNCxmYWxzZSxmYWxzZSx0cnVlIi8+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DQoJCTx1aWZvbnQgbmFtZT0iRk9OVF9PVVRMSU5FIiB2YWx1ZT0i5a6L5L2TLTE4MDMwLDEyLGZhbHNlLGZhbHNlLHRydWUiLz4NCgkJPHVpZm9udCBuYW1lPSJGT05UX1NFQVJDSCIgdmFsdWU9IuWui+S9ky0xODAzMCwxMixmYWxzZSxmYWxzZSx0cnVlIi8+DQoJCTx1aWZvbnQgbmFtZT0iRk9OVF9USFVNQiIgdmFsdWU9IuWui+S9ky0xODAzMCwxMCxmYWxzZSxmYWxzZSx0cnVlIi8+DQoJCTx1aWZvbnQgbmFtZT0iRk9OVF9CSU9XSU4iIHZhbHVlPSLlrovkvZMtMTgwMzAsMTIsZmFsc2UsZmFsc2UsZmFsc2UiLz4NCgkJPHVpZm9udCBuYW1lPSJGT05UX0xJU1RIRUFESU5HIiB2YWx1ZT0i5a6L5L2TLTE4MDMwLDEwLGZhbHNlLGZhbHNlLGZhbHNlIi8+DQoJCTx1aWZvbnQgbmFtZT0iRk9OVF9XSU5USVRMRSIgdmFsdWU9IuWui+S9ky0xODAzMCwxMCxmYWxzZSxmYWxzZSx0cnVlIi8+DQoJCTx1aWZvbnQgbmFtZT0iRk9OVF9BVFRBQ0hNRU5UUyIgdmFsdWU9IuWui+S9ky0xODAzMCwxMixmYWxzZSxmYWxzZSx0cnVlIi8+DQoJCTwhLS1xdWl6IHBvZCBhbmQgbWVzc2FnZSBib3ggdGV4dCBmb250cy0tPg0KCQk8dWlmb250IG5hbWU9IkZPTlRfTVNHQk9YX1dJTlRJVExFIiB2YWx1ZT0i5a6L5L2TLTE4MDMwLDEyLHRydWUsZmFsc2UsdHJ1ZSIvPg0KCQk8dWlmb250IG5hbWU9IkZPTlRfTVNHQk9YX01TRyIgdmFsdWU9IuWui+S9ky0xODAzMCwxMixmYWxzZSxmYWxzZSx0cnVlIi8+DQoJCTx1aWZvbnQgbmFtZT0iRk9OVF9NU0dCT1hfT1BUSU9OUyIgdmFsdWU9IuWui+S9ky0xODAzMCwxMCx0cnVlLGZhbHNlLHRydWUiLz4NCgkJPHVpZm9udCBuYW1lPSJGT05UX1FVSVpQT0RfUVVJWl9USVRMRSIgdmFsdWU9IuWui+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S9ky0xODAzMCwxMCxmYWxzZSxmYWxzZSx0cnVlIi8+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S9ky0xODAzMCwxMCx0cnVlLGZhbHNlLHRydWUiLz4NCgkJPHVpZm9udCBuYW1lPSJGT05UX1FVSVpQT0RfUVVJWl9RVUVTVElPTl9BVFRFTVBURUQiIHZhbHVlPSLlrovkvZMtMTgwMzAsMTAsZmFsc2UsZmFsc2UsdHJ1ZSIvPg0KCQk8dWlmb250IG5hbWU9IkZPTlRfUVVJWlBPRF9RVUlaX1FVRVNUSU9OX0FUVEVNUFRFRF9WQUxVRSIgdmFsdWU9IuWui+S9ky0xODAzMCwxMCx0cnVlLGZhbHNlLHRydWUiLz4NCgkJPHVpZm9udCBuYW1lPSJGT05UX1FVSVpQT0RfUVVJWl9TQ09SRV9UQUciIHZhbHVlPSLlrovkvZMtMTgwMzAsMTIsdHJ1ZSxmYWxzZSx0cnVlIi8+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S9ky0xODAzMCwxMCx0cnVlLGZhbHNlLHRydWUiLz4NCgkJPHVpZm9udCBuYW1lPSJGT05UX1FVSVpQT0RfUVVJWl9QQVNTU0NPUkUiIHZhbHVlPSLlrovkvZMtMTgwMzAsMTAsZmFsc2UsZmFsc2UsdHJ1ZSIvPg0KCQk8dWlmb250IG5hbWU9IkZPTlRfUVVJWlBPRF9RVUlaX1BBU1NTQ09SRV9WQUxVRSIgdmFsdWU9IuWui+S9ky0xODAzMCwxMCx0cnVlLGZhbHNlLHRydWUiLz4NCgkJPCEtLSB1aXRleHQgLS0+DQoJCTwhLS0gc3Vic3RpdHV0aW9uOiAlbiA9PSBzbGlkZSBudW1iZXIgLS0+DQoJCTx1aXRleHQgbmFtZT0iVU5OQU1FRFNMSURFVElUTEUiIHZhbHVlPSLlubvnga/niYcgJW4iLz4NCgkJPCEtLSBzdWJzdGl0dXRpb246ICVuID09IHNsaWRlIG51bWJlciAtLT4NCgkJPCEtLSBzdWJzdGl0dXRpb246ICV0ID09IHRvdGFsIHNsaWRlIGNvdW50IC0tPg0KCQk8dWl0ZXh0IG5hbWU9IlNDUlVCQkFSU1RBVFVTX1NMSURFSU5GTyIgdmFsdWU9IuW5u+eBr+eJhyAlbiAvICV0IHwgIi8+DQoJCTx1aXRleHQgbmFtZT0iU0NSVUJCQVJTVEFUVVNfU1RPUFBFRCIgdmFsdWU9IuW3suWBnOatoiIvPg0KCQk8dWl0ZXh0IG5hbWU9IlNDUlVCQkFSU1RBVFVTX1BMQVlJTkciIHZhbHVlPSLmraPlnKjmkq3mlL4iLz4NCgkJPHVpdGV4dCBuYW1lPSJTQ1JVQkJBUlNUQVRVU19OT0FVRElPIiB2YWx1ZT0i5peg6Z+z6aKRIi8+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DQoJCTx1aXRleHQgbmFtZT0iRUxBUFNFRCIgdmFsdWU9IuWJqeS9mSAlbSDliIbpkp8gJXMg56eSIi8+DQoJCTx1aXRleHQgbmFtZT0iTk9URk9VTkQiIHZhbHVlPSLmnKrmib7liLDku7vkvZXlhoXlrrkiLz4NCgkJPHVpdGV4dCBuYW1lPSJBVFRBQ0hNRU5UUyIgdmFsdWU9IumZhOS7tiIvPg0KCQk8IS0tIHN1YnN0aXR1dGlvbjogJXAgPT0gY3VycmVudCBzcGVha2VyJ3MgdGl0bGUgLS0+DQoJCTx1aXRleHQgbmFtZT0iQklPV0lOX1RJVExFIiB2YWx1ZT0i5Liq5Lq6566A5LuLOiAlcCIvPg0KCQk8dWl0ZXh0IG5hbWU9IkJJT0JUTl9USVRMRSIgdmFsdWU9IuS4quS6uueugOS7iyIvPg0KCQk8dWl0ZXh0IG5hbWU9IkRJVklERVJCVE5fVElUTEUiIHZhbHVlPSJ8Ii8+DQoJCTx1aXRleHQgbmFtZT0iQ09OVEFDVEJUTl9USVRMRSIgdmFsdWU9IuiBlOezu+aWueW8jyIvPg0KCQk8dWl0ZXh0IG5hbWU9IlRBQl9RVUlaIiB2YWx1ZT0i5rWL6aqMIi8+DQoJCTx1aXRleHQgbmFtZT0iVEFCX09VVExJTkUiIHZhbHVlPSLlpKfnurIiLz4NCgkJPHVpdGV4dCBuYW1lPSJUQUJfVEhVTUIiIHZhbHVlPSLnvKnnlaXlm74iLz4NCgkJPHVpdGV4dCBuYW1lPSJUQUJfTk9URVMiIHZhbHVlPSLlpIfms6giLz4NCgkJPHVpdGV4dCBuYW1lPSJUQUJfU0VBUkNIIiB2YWx1ZT0i5pCc57SiIi8+DQoJCTx1aXRleHQgbmFtZT0iU0xJREVfSEVBRElORyIgdmFsdWU9IuW5u+eBr+eJh+agh+mimCIvPg0KCQk8dWl0ZXh0IG5hbWU9IkRVUkFUSU9OX0hFQURJTkciIHZhbHVlPSLmjIHnu63ml7bpl7QiLz4NCgkJPHVpdGV4dCBuYW1lPSJTRUFSQ0hfSEVBRElORyIgdmFsdWU9IuaQnOe0ouaWh+acrDoiLz4NCgkJPHVpdGV4dCBuYW1lPSJUSFVNQl9IRUFESU5HIiB2YWx1ZT0i5bm754Gv54mHIi8+DQoJCTx1aXRleHQgbmFtZT0iVEhVTUJfSU5GTyIgdmFsdWU9IuW5u+eBr+eJh+agh+mimC/mjIHnu63ml7bpl7QiLz4NCgkJPHVpdGV4dCBuYW1lPSJBVFRBQ0hOQU1FX0hFQURJTkciIHZhbHVlPSLmlofku7blkI0iLz4NCgkJPHVpdGV4dCBuYW1lPSJBVFRBQ0hTSVpFX0hFQURJTkciIHZhbHVlPSLlpKflsI8iLz4NCgkJPHVpdGV4dCBuYW1lPSJTTElERV9OT1RFUyIgdmFsdWU9IuW5u+eBr+eJh+Wkh+azq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iYjeEE7JiN4QTv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CTxsYW5ndWFnZSBpZD0idH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heXQgJW4iLz4NCgkJPCEtLSBzdWJzdGl0dXRpb246ICVuID09IHNsaWRlIG51bWJlciAtLT4NCgkJPCEtLSBzdWJzdGl0dXRpb246ICV0ID09IHRvdGFsIHNsaWRlIGNvdW50IC0tPg0KCQk8dWl0ZXh0IG5hbWU9IlNDUlVCQkFSU1RBVFVTX1NMSURFSU5GTyIgdmFsdWU9IlNsYXl0ICVuIC8gJXQgfCAiLz4NCgkJPHVpdGV4dCBuYW1lPSJTQ1JVQkJBUlNUQVRVU19TVE9QUEVEIiB2YWx1ZT0iRHVyZHVydWxkdSIvPg0KCQk8dWl0ZXh0IG5hbWU9IlNDUlVCQkFSU1RBVFVTX1BMQVlJTkciIHZhbHVlPSJPeW5hdMSxbMSxeW9yIi8+DQoJCTx1aXRleHQgbmFtZT0iU0NSVUJCQVJTVEFUVVNfTk9BVURJTyIgdmFsdWU9IlNlcyBZb2siLz4NCgkJPHVpdGV4dCBuYW1lPSJTQ1JVQkJBUlNUQVRVU19WSURQTEFZSU5HIiB2YWx1ZT0iVmlkZW8gT3luYXTEsWzEsXlvciIvPg0KCQk8dWl0ZXh0IG5hbWU9IlNDUlVCQkFSU1RBVFVTX0xPQURJTkciIHZhbHVlPSJZw7xrbGVuaXlvciIvPg0KCQk8dWl0ZXh0IG5hbWU9IlNDUlVCQkFSU1RBVFVTX0JVRkZFUklORyIgdmFsdWU9IkFyYWJlbGxlxJ9lIEFsxLFuxLF5b3IiLz4NCgkJPHVpdGV4dCBuYW1lPSJTQ1JVQkJBUlNUQVRVU19RVUVTVElPTiIgdmFsdWU9IlNvcnV5dSBZYW7EsXRsYSIvPg0KCQk8dWl0ZXh0IG5hbWU9IlNDUlVCQkFSU1RBVFVTX1JFVklFV1FVSVoiIHZhbHVlPSJTxLFuYXYgxLBuY2VsZW5peW9yIi8+DQoJCTwhLS0gc3Vic3RpdHV0aW9uOiAlbSA9PSBtaW51dGVzIHJlbWFpbmluZyAtLT4NCgkJPCEtLSBzdWJzdGl0dXRpb246ICVzID09IHNlY29uZHMgcmVtYWluaW5nIC0tPg0KCQk8dWl0ZXh0IG5hbWU9IkVMQVBTRUQiIHZhbHVlPSIlbSBEYWtpa2EgJXMgU2FuaXllIEthbGTEsSIvPg0KCQk8dWl0ZXh0IG5hbWU9Ik5PVEZPVU5EIiB2YWx1ZT0iSGVyaGFuZ2kgQmlyIMWeZXkgQnVsdW5tYWTEsSIvPg0KCQk8dWl0ZXh0IG5hbWU9IkFUVEFDSE1FTlRTIiB2YWx1ZT0iRWtsZXI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LEsHJ0aWJhdCIvPg0KCQk8dWl0ZXh0IG5hbWU9IlRBQl9RVUlaIiB2YWx1ZT0iU8SxbmF2Ii8+DQoJCTx1aXRleHQgbmFtZT0iVEFCX09VVExJTkUiIHZhbHVlPSJBbmEgSGF0Ii8+DQoJCTx1aXRleHQgbmFtZT0iVEFCX1RIVU1CIiB2YWx1ZT0iUmVzaW0iLz4NCgkJPHVpdGV4dCBuYW1lPSJUQUJfTk9URVMiIHZhbHVlPSJOb3RsYXIiLz4NCgkJPHVpdGV4dCBuYW1lPSJUQUJfU0VBUkNIIiB2YWx1ZT0iQXJhIi8+DQoJCTx1aXRleHQgbmFtZT0iU0xJREVfSEVBRElORyIgdmFsdWU9IlNsYXl0IEJhxZ9sxLHEn8SxIi8+DQoJCTx1aXRleHQgbmFtZT0iRFVSQVRJT05fSEVBRElORyIgdmFsdWU9IlPDvHJlIi8+DQoJCTx1aXRleHQgbmFtZT0iU0VBUkNIX0hFQURJTkciIHZhbHVlPSJNZXRuaSBhcmE6Ii8+DQoJCTx1aXRleHQgbmFtZT0iVEhVTUJfSEVBRElORyIgdmFsdWU9IlNsYXl0Ii8+DQoJCTx1aXRleHQgbmFtZT0iVEhVTUJfSU5GTyIgdmFsdWU9IlNsYXl0IEJhxZ9sxLHEn8SxL1PDvHJlc2kiLz4NCgkJPHVpdGV4dCBuYW1lPSJBVFRBQ0hOQU1FX0hFQURJTkciIHZhbHVlPSJEb3N5YSBBZMSxIi8+DQoJCTx1aXRleHQgbmFtZT0iQVRUQUNIU0laRV9IRUFESU5HIiB2YWx1ZT0iQm95dXQiLz4NCgkJPHVpdGV4dCBuYW1lPSJTTElERV9OT1RFUyIgdmFsdWU9IlNsYXl0IE5vdGxhcsSxIi8+DQoJCTwhLS1xdWl6IHBvZCBhbmQgbWVzc2FnZSBib3ggdGV4dHMtLT4NCgkJPHVpdGV4dCBuYW1lPSJRVUlaUE9EX1FVSVpfQVRURU1QVCIgdmFsdWU9IlPEsW5hdiBEZW5lbWVzaToiLz4NCgkJPHVpdGV4dCBuYW1lPSJRVUlaUE9EX1FVSVpfQVRURU1QVF9WQUxVRSIgdmFsdWU9IiVuLyV0Ii8+DQoJCTx1aXRleHQgbmFtZT0iUVVJWlBPRF9RVUlaX1NDT1JFIiB2YWx1ZT0iUHVhbjoiLz4NCgkJPHVpdGV4dCBuYW1lPSJRVUlaUE9EX1FVSVpfUEFTU1NDT1JFIiB2YWx1ZT0iR2XDp21lIFB1YW7EsToiLz4NCgkJPHVpdGV4dCBuYW1lPSJRVUlaUE9EX1FVSVpfTUFYU0NPUkUiIHZhbHVlPSJNYWtzaW11bSBQdWFuOiIvPg0KCQk8dWl0ZXh0IG5hbWU9IlFVSVpQT0RfUVVFU0FUTVBUX1NUUiIgdmFsdWU9IkRlbmVtZTogJW4vJXQiLz4NCgkJPHVpdGV4dCBuYW1lPSJRVUlaUE9EX1FVRVNUWVBFX1NUUiIgdmFsdWU9IlTDvHI6ICVzIi8+DQoJCTx1aXRleHQgbmFtZT0iUVVJWlBPRF9RVUVTVFlQRV9HUkQiIHZhbHVlPSJCYXNhbWFrbMSxIi8+DQoJCTx1aXRleHQgbmFtZT0iUVVJWlBPRF9RVUVTVFlQRV9TVlkiIHZhbHVlPSJBbmtldCIvPg0KCQk8dWl0ZXh0IG5hbWU9IlFVSVpQT0RfUVVJWkFUTVBUX0lORiIgdmFsdWU9IlPEsW7EsXJzxLF6Ii8+DQoJCTx1aXRleHQgbmFtZT0iUVVJWlBPRF9RVUVTQVRNUFRfSU5GIiB2YWx1ZT0iU8SxbsSxcnPEsXoiLz4NCgkJPHVpdGV4dCBuYW1lPSJXQVJOSU5HTVNHX1lFU1NUUklORyIgdmFsdWU9IkV2ZXQiLz4NCgkJPHVpdGV4dCBuYW1lPSJXQVJOSU5HTVNHX05PU1RSSU5HIiB2YWx1ZT0iSGF5xLFyIi8+DQoJCTx1aXRleHQgbmFtZT0iV0FSTklOR01TR19USVRMRVNUUklORyIgdmFsdWU9IlPEsW5hdiBHZXppbm1lIFV5YXLEsXPEsSIvPg0KCQk8dWl0ZXh0IG5hbWU9IldBUk5JTkdNU0dfTVNHU1RSSU5HIiB2YWx1ZT0iQnUgU8SxbmF2ZGEgZGVuZW5tZW1pxZ8gc29ydWxhciB2YXIuJiN4QTsmI3hBO0V2ZXQgc2XDp2VuZcSfaW5pIHTEsWtsYXTEsXJzYW7EsXogU8SxbmF2ZGFuIMOnxLFrYWNha3PEsW7EsXouIFPEsW5hdmEgZGV2YW0gZXRtZWsgacOnaW4gSGF5xLFyIHNlw6dlbmXEn2luaSB0xLFrbGF0xLFuLiIvPg0KCQk8dWl0ZXh0IG5hbWU9IklORk9STUFUSU9OX0gyNjRfRkxBU0hQTEFZRVIiIHZhbHVlPSJCaWxnaXNheWFyxLFuxLF6YSB5w7xrbMO8IG9sYW4gZ2XDp2VybGkgRmxhc2ggUGxheWVyIHPDvHLDvG3DvCBidSB2aWRlb3l1IGRlc3Rla2xlbWl5b3IuIEVuIHNvbiBGbGFzaCBQbGF5ZXIgc8O8csO8bcO8bsO8IGluZGlybWVrIGnDp2luIHZpZGVvIGFsYW7EsW7EsSB0xLFrbGF0xLF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LYXTEsWzEsW1jxLFsYXJhIGtlbmFyIMOndWJ1xJ91bnUgZ8O2c3RlciIvPg0KCQk8dWl0ZXh0IG5hbWU9Ik1VVEUiIHZhbHVlPSJTZXNzaXoiLz4NCgkJPHVpdGV4dCBuYW1lPSJET0NXUkFQX1RJVExFIiB2YWx1ZT0iUHJlc2VudGVyIERvc3lhIEVraSIvPg0KCQk8dWl0ZXh0IG5hbWU9IkRPQ1dSQVBfTVNHIiB2YWx1ZT0iQmlsZ2lzYXlhcsSxbWEgS2F5ZGV0Ii8+DQoJCTx1aXRleHQgbmFtZT0iRE9DV1JBUF9QUk9NUFQiIHZhbHVlPSLEsG5kaXJtZWsgacOnaW4gVMSxa2xhdMSxbiIvPg0KCTwvbGFuZ3VhZ2U+DQoJPGxhbmd1YWdlIGlkPSJyd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QodC70LDQudC0ICVuIi8+DQoJCTwhLS0gc3Vic3RpdHV0aW9uOiAlbiA9PSBzbGlkZSBudW1iZXIgLS0+DQoJCTwhLS0gc3Vic3RpdHV0aW9uOiAldCA9PSB0b3RhbCBzbGlkZSBjb3VudCAtLT4NCgkJPHVpdGV4dCBuYW1lPSJTQ1JVQkJBUlNUQVRVU19TTElERUlORk8iIHZhbHVlPSLQodC70LDQudC0ICVuIC8gJXQgfCAiLz4NCgkJPHVpdGV4dCBuYW1lPSJTQ1JVQkJBUlNUQVRVU19TVE9QUEVEIiB2YWx1ZT0i0J7RgdGC0LDQvdC+0LLQu9C10L3QviIvPg0KCQk8dWl0ZXh0IG5hbWU9IlNDUlVCQkFSU1RBVFVTX1BMQVlJTkciIHZhbHVlPSLQktC+0YHQv9GA0L7QuNC30LLQtdC00LXQvdC40LUiLz4NCgkJPHVpdGV4dCBuYW1lPSJTQ1JVQkJBUlNUQVRVU19OT0FVRElPIiB2YWx1ZT0i0J3QtdGCINCw0YPQtNC40L4iLz4NCgkJPHVpdGV4dCBuYW1lPSJTQ1JVQkJBUlNUQVRVU19WSURQTEFZSU5HIiB2YWx1ZT0i0JLQvtGB0L/RgNC+0LjQt9Cy0LXQtNC10L3QuNC1INCy0LjQtNC10L4iLz4NCgkJPHVpdGV4dCBuYW1lPSJTQ1JVQkJBUlNUQVRVU19MT0FESU5HIiB2YWx1ZT0i0JfQsNCz0YDRg9C30LrQsCIvPg0KCQk8dWl0ZXh0IG5hbWU9IlNDUlVCQkFSU1RBVFVTX0JVRkZFUklORyIgdmFsdWU9ItCR0YPRhNC10YDQuNC30LDRhtC40Y8iLz4NCgkJPHVpdGV4dCBuYW1lPSJTQ1JVQkJBUlNUQVRVU19RVUVTVElPTiIgdmFsdWU9ItCe0YLQstC10YIg0L3QsCDQstC+0L/RgNC+0YEiLz4NCgkJPHVpdGV4dCBuYW1lPSJTQ1JVQkJBUlNUQVRVU19SRVZJRVdRVUlaIiB2YWx1ZT0i0J7QsdC30L7RgCDQvtC/0YDQvtGB0LAiLz4NCgkJPCEtLSBzdWJzdGl0dXRpb246ICVtID09IG1pbnV0ZXMgcmVtYWluaW5nIC0tPg0KCQk8IS0tIHN1YnN0aXR1dGlvbjogJXMgPT0gc2Vjb25kcyByZW1haW5pbmcgLS0+DQoJCTx1aXRleHQgbmFtZT0iRUxBUFNFRCIgdmFsdWU9ItCe0YHRgtCw0LvQvtGB0YwgJW0g0LzQuNC9LiAlcyDRgSIvPg0KCQk8dWl0ZXh0IG5hbWU9Ik5PVEZPVU5EIiB2YWx1ZT0i0J3QuNGH0LXQs9C+INC90LUg0L3QsNC50LTQtdC90L4iLz4NCgkJPHVpdGV4dCBuYW1lPSJBVFRBQ0hNRU5UUyIgdmFsdWU9ItCS0LvQvtC20LXQvdC40Y8iLz4NCgkJPCEtLSBzdWJzdGl0dXRpb246ICVwID09IGN1cnJlbnQgc3BlYWtlcidzIHRpdGxlIC0tPg0KCQk8dWl0ZXh0IG5hbWU9IkJJT1dJTl9USVRMRSIgdmFsdWU9ItCR0LjQvtCz0YDQsNGE0LjRjzogJXAiLz4NCgkJPHVpdGV4dCBuYW1lPSJCSU9CVE5fVElUTEUiIHZhbHVlPSLQkdC40L7Qs9GA0LDRhNC40Y8iLz4NCgkJPHVpdGV4dCBuYW1lPSJESVZJREVSQlROX1RJVExFIiB2YWx1ZT0ifCIvPg0KCQk8dWl0ZXh0IG5hbWU9IkNPTlRBQ1RCVE5fVElUTEUiIHZhbHVlPSLQmtC+0L3RgtCw0LrRgiIvPg0KCQk8dWl0ZXh0IG5hbWU9IlRBQl9RVUlaIiB2YWx1ZT0i0J7Qv9GA0L7RgSIvPg0KCQk8dWl0ZXh0IG5hbWU9IlRBQl9PVVRMSU5FIiB2YWx1ZT0i0KHRhdC10LzQsCIvPg0KCQk8dWl0ZXh0IG5hbWU9IlRBQl9USFVNQiIgdmFsdWU9ItCR0LXQs9GD0L3QvtC6Ii8+DQoJCTx1aXRleHQgbmFtZT0iVEFCX05PVEVTIiB2YWx1ZT0i0JfQsNC80LXRgtC60LgiLz4NCgkJPHVpdGV4dCBuYW1lPSJUQUJfU0VBUkNIIiB2YWx1ZT0i0J/QvtC40YHQuiIvPg0KCQk8dWl0ZXh0IG5hbWU9IlNMSURFX0hFQURJTkciIHZhbHVlPSLQl9Cw0LPQvtC70L7QstC+0Log0YHQu9Cw0LnQtNCwIi8+DQoJCTx1aXRleHQgbmFtZT0iRFVSQVRJT05fSEVBRElORyIgdmFsdWU9ItCU0LvQuNGCLdGB0YLRjCIvPg0KCQk8dWl0ZXh0IG5hbWU9IlNFQVJDSF9IRUFESU5HIiB2YWx1ZT0i0J/QvtC40YHQuiDRgtC10LrRgdGC0LA6Ii8+DQoJCTx1aXRleHQgbmFtZT0iVEhVTUJfSEVBRElORyIgdmFsdWU9ItCh0LvQsNC50LQiLz4NCgkJPHVpdGV4dCBuYW1lPSJUSFVNQl9JTkZPIiB2YWx1ZT0i0J3QsNC30LLQsNC90LjQtS/QtNC70LjRgi3QvdC+0YHRgtGMIi8+DQoJCTx1aXRleHQgbmFtZT0iQVRUQUNITkFNRV9IRUFESU5HIiB2YWx1ZT0i0JjQvNGPINGE0LDQudC70LAiLz4NCgkJPHVpdGV4dCBuYW1lPSJBVFRBQ0hTSVpFX0hFQURJTkciIHZhbHVlPSLQoNCw0LfQvNC10YAiLz4NCgkJPHVpdGV4dCBuYW1lPSJTTElERV9OT1RFUyIgdmFsdWU9ItCX0LDQvNC10YLQutC4INC6INGB0LvQsNC50LTRgyIvPg0KCQk8IS0tcXVpeiBwb2QgYW5kIG1lc3NhZ2UgYm94IHRleHRzLS0+DQoJCTx1aXRleHQgbmFtZT0iUVVJWlBPRF9RVUlaX0FUVEVNUFQiIHZhbHVlPSLQn9C+0L/Ri9GC0LrQsCDQv9GA0L7QudGC0Lgg0L7Qv9GA0L7RgToiLz4NCgkJPHVpdGV4dCBuYW1lPSJRVUlaUE9EX1FVSVpfQVRURU1QVF9WQUxVRSIgdmFsdWU9IiVuINC40LcgJXQiLz4NCgkJPHVpdGV4dCBuYW1lPSJRVUlaUE9EX1FVSVpfU0NPUkUiIHZhbHVlPSLQndCw0LHRgNCw0L3QviDQsdCw0LvQu9C+0LI6Ii8+DQoJCTx1aXRleHQgbmFtZT0iUVVJWlBPRF9RVUlaX1BBU1NTQ09SRSIgdmFsdWU9ItCf0YDQvtGF0L7QtNC90L7QuSDRgNC10LfRg9C70YzRgtCw0YI6Ii8+DQoJCTx1aXRleHQgbmFtZT0iUVVJWlBPRF9RVUlaX01BWFNDT1JFIiB2YWx1ZT0i0JzQsNC60YHQuNC80LDQu9GM0L3Ri9C5INGA0LXQt9GD0LvRjNGC0LDRgjoiLz4NCgkJPHVpdGV4dCBuYW1lPSJRVUlaUE9EX1FVRVNBVE1QVF9TVFIiIHZhbHVlPSLQn9C+0L/Ri9GC0LrQsDogJW4g0LjQtyAldCIvPg0KCQk8dWl0ZXh0IG5hbWU9IlFVSVpQT0RfUVVFU1RZUEVfU1RSIiB2YWx1ZT0i0KLQuNC/OiAlcyIvPg0KCQk8dWl0ZXh0IG5hbWU9IlFVSVpQT0RfUVVFU1RZUEVfR1JEIiB2YWx1ZT0i0KEg0L7RhtC10L3QutC+0LkiLz4NCgkJPHVpdGV4dCBuYW1lPSJRVUlaUE9EX1FVRVNUWVBFX1NWWSIgdmFsdWU9ItCe0LHQt9C+0YAiLz4NCgkJPHVpdGV4dCBuYW1lPSJRVUlaUE9EX1FVSVpBVE1QVF9JTkYiIHZhbHVlPSLQkdC+0LvRjNGI0L7QtSDRh9C40YHQu9C+Ii8+DQoJCTx1aXRleHQgbmFtZT0iUVVJWlBPRF9RVUVTQVRNUFRfSU5GIiB2YWx1ZT0i0JHQvtC70YzRiNC+0LUg0YfQuNGB0LvQviIvPg0KCQk8dWl0ZXh0IG5hbWU9IldBUk5JTkdNU0dfWUVTU1RSSU5HIiB2YWx1ZT0i0JTQsCIvPg0KCQk8dWl0ZXh0IG5hbWU9IldBUk5JTkdNU0dfTk9TVFJJTkciIHZhbHVlPSLQndC10YIiLz4NCgkJPHVpdGV4dCBuYW1lPSJXQVJOSU5HTVNHX1RJVExFU1RSSU5HIiB2YWx1ZT0i0J/RgNC10LTRg9C/0YDQtdC20LTQtdC90LjQtSDQviDQvdCw0LLQuNCz0LDRhtC40Lgg0LIg0L7Qv9GA0L7RgdC1Ii8+DQoJCTx1aXRleHQgbmFtZT0iV0FSTklOR01TR19NU0dTVFJJTkciIHZhbHVlPSLQkiDQvtC/0YDQvtGB0LUg0L7RgdGC0LDQu9C40YHRjCDQvdC10L7RgtCy0LXRh9C10L3QvdGL0LUg0LLQvtC/0YDQvtGB0Ysu0J3QsNC20LDRgtC40LUg0LrQvdC+0L/QutC4ICZxdW90O9CU0LAmcXVvdDsg0L/RgNC40LLQtdC00LXRgiDQuiDQt9Cw0LrRgNGL0YLQuNGOINC+0L/RgNC+0YHQsC4g0J3QsNC20LDRgtC40LUg0LrQvdC+0L/QutC4ICZxdW90O9Cd0LXRgiZxdW90OyDQv9GA0L7QtNC+0LvQttC40YIg0L7Qv9GA0L7RgS4iLz4NCgkJPHVpdGV4dCBuYW1lPSJJTkZPUk1BVElPTl9IMjY0X0ZMQVNIUExBWUVSIiB2YWx1ZT0i0KLQtdC60YPRidCw0Y8g0LLQtdGA0YHQuNGPINC/0YDQvtC40LPRgNGL0LLQsNGC0LXQu9GPIEZsYXNoIFBsYXllciwg0YPRgdGC0LDQvdC+0LLQu9C10L3QvdCw0Y8g0L3QsCDRjdGC0L7QvCDQutC+0LzQv9GM0Y7RgtC10YDQtSwg0L3QtSDQv9C+0LTQtNC10YDQttC40LLQsNC10YIg0Y3RgtC+INCy0LjQtNC10L4uINCp0LXQu9C60L3QuNGC0LUg0LIg0L7QsdC70LDRgdGC0Lgg0LLQuNC00LXQviwg0YfRgtC+0LHRiyDQt9Cw0LPRgNGD0LfQuNGC0Ywg0L/QvtGB0LvQtdC00L3RjtGOINCy0LXRgNGB0LjRjiDQv9GA0L7QuNCz0YDRi9Cy0LDRgtC10LvRj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tCf0L7QutCw0LfRi9Cy0LDRgtGMINCy0YDQtdC30LrRgyDRg9GH0LDRgdGC0L3QuNC60LDQvCIvPg0KCQk8dWl0ZXh0IG5hbWU9Ik1VVEUiIHZhbHVlPSLQntGC0LrQu9GO0YfQuNGC0Ywg0LfQstGD0LoiLz4NCgkJPHVpdGV4dCBuYW1lPSJET0NXUkFQX1RJVExFIiB2YWx1ZT0i0JLQu9C+0LbQtdC90LjQtSDQsiDRhNCw0LnQuyBBZG9iZSBQcmVzZW50ZXIiLz4NCgkJPHVpdGV4dCBuYW1lPSJET0NXUkFQX01TRyIgdmFsdWU9ItCh0L7RhdGA0LDQvdC40YLRjCDQsiDQv9Cw0L/QutGDICZxdW90O9Cc0L7QuSDQutC+0LzQv9GM0Y7RgtC10YAmcXVvdDsiLz4NCgkJPHVpdGV4dCBuYW1lPSJET0NXUkFQX1BST01QVCIgdmFsdWU9ItCp0LXQu9C60L3Rg9GC0Ywg0LTQu9GPINC30LDQs9GA0YPQt9C60LgiLz4NCgk8L2xhbmd1YWdlPg0KPC9jb25maWd1cmF0aW9uPg0K"/>
  <p:tag name="MMPROD_UIDATA" val="&lt;database version=&quot;9.0&quot;&gt;&lt;object type=&quot;1&quot; unique_id=&quot;10001&quot;&gt;&lt;property id=&quot;20139&quot; value=&quot;%n. %s&quot;/&gt;&lt;property id=&quot;20141&quot; value=&quot;marvelintro&quot;/&gt;&lt;property id=&quot;20144&quot; value=&quot;1&quot;/&gt;&lt;property id=&quot;20146&quot; value=&quot;0&quot;/&gt;&lt;property id=&quot;20147&quot; value=&quot;0&quot;/&gt;&lt;property id=&quot;20148&quot; value=&quot;5&quot;/&gt;&lt;property id=&quot;20180&quot; value=&quot;1&quot;/&gt;&lt;property id=&quot;20181&quot; value=&quot;2&quot;/&gt;&lt;property id=&quot;20182&quot; value=&quot;0&quot;/&gt;&lt;property id=&quot;20183&quot; value=&quot;1&quot;/&gt;&lt;property id=&quot;20184&quot; value=&quot;7&quot;/&gt;&lt;property id=&quot;20191&quot; value=&quot;State of Maine&quot;/&gt;&lt;property id=&quot;20192&quot; value=&quot;https://stateofmaine.adobeconnect.com&quot;/&gt;&lt;property id=&quot;20193&quot; value=&quot;0&quot;/&gt;&lt;property id=&quot;20250&quot; value=&quot;6&quot;/&gt;&lt;property id=&quot;20251&quot; value=&quot;1&quot;/&gt;&lt;property id=&quot;20259&quot; value=&quot;0&quot;/&gt;&lt;property id=&quot;20262&quot; value=&quot;999702076&quot;/&gt;&lt;object type=&quot;8&quot; unique_id=&quot;10002&quot;&gt;&lt;/object&gt;&lt;object type=&quot;2&quot; unique_id=&quot;10003&quot;&gt;&lt;object type=&quot;3&quot; unique_id=&quot;10152&quot;&gt;&lt;property id=&quot;20148&quot; value=&quot;5&quot;/&gt;&lt;property id=&quot;20300&quot; value=&quot;Slide 2 - &amp;quot;What is&amp;quot;&quot;/&gt;&lt;property id=&quot;20303&quot; value=&quot;Stephanie Zurinski&quot;/&gt;&lt;property id=&quot;20307&quot; value=&quot;271&quot;/&gt;&lt;property id=&quot;20309&quot; value=&quot;10213&quot;/&gt;&lt;/object&gt;&lt;object type=&quot;3&quot; unique_id=&quot;10153&quot;&gt;&lt;property id=&quot;20148&quot; value=&quot;5&quot;/&gt;&lt;property id=&quot;20300&quot; value=&quot;Slide 3 - &amp;quot;Using &amp;quot;&quot;/&gt;&lt;property id=&quot;20303&quot; value=&quot;Stephanie Zurinski&quot;/&gt;&lt;property id=&quot;20307&quot; value=&quot;272&quot;/&gt;&lt;property id=&quot;20309&quot; value=&quot;10213&quot;/&gt;&lt;/object&gt;&lt;object type=&quot;3&quot; unique_id=&quot;10203&quot;&gt;&lt;property id=&quot;20148&quot; value=&quot;5&quot;/&gt;&lt;property id=&quot;20300&quot; value=&quot;Slide 4 - &amp;quot;Why Use &amp;quot;&quot;/&gt;&lt;property id=&quot;20303&quot; value=&quot;Stephanie Zurinski&quot;/&gt;&lt;property id=&quot;20307&quot; value=&quot;274&quot;/&gt;&lt;property id=&quot;20309&quot; value=&quot;10213&quot;/&gt;&lt;/object&gt;&lt;object type=&quot;3&quot; unique_id=&quot;10205&quot;&gt;&lt;property id=&quot;20148&quot; value=&quot;5&quot;/&gt;&lt;property id=&quot;20300&quot; value=&quot;Slide 1 - &amp;quot;Introduction to &amp;quot;&quot;/&gt;&lt;property id=&quot;20303&quot; value=&quot;Stephanie Zurinski&quot;/&gt;&lt;property id=&quot;20307&quot; value=&quot;276&quot;/&gt;&lt;property id=&quot;20309&quot; value=&quot;10213&quot;/&gt;&lt;/object&gt;&lt;object type=&quot;3&quot; unique_id=&quot;10694&quot;&gt;&lt;property id=&quot;20148&quot; value=&quot;5&quot;/&gt;&lt;property id=&quot;20300&quot; value=&quot;Slide 5 - &amp;quot;              Home Screen&amp;quot;&quot;/&gt;&lt;property id=&quot;20307&quot; value=&quot;279&quot;/&gt;&lt;/object&gt;&lt;object type=&quot;3&quot; unique_id=&quot;10695&quot;&gt;&lt;property id=&quot;20148&quot; value=&quot;5&quot;/&gt;&lt;property id=&quot;20300&quot; value=&quot;Slide 6 - &amp;quot; Health Subject Area &amp;quot;&quot;/&gt;&lt;property id=&quot;20307&quot; value=&quot;280&quot;/&gt;&lt;/object&gt;&lt;object type=&quot;3&quot; unique_id=&quot;10696&quot;&gt;&lt;property id=&quot;20148&quot; value=&quot;5&quot;/&gt;&lt;property id=&quot;20300&quot; value=&quot;Slide 7 - &amp;quot;Using the Search Box&amp;quot;&quot;/&gt;&lt;property id=&quot;20307&quot; value=&quot;281&quot;/&gt;&lt;/object&gt;&lt;object type=&quot;3&quot; unique_id=&quot;10697&quot;&gt;&lt;property id=&quot;20148&quot; value=&quot;5&quot;/&gt;&lt;property id=&quot;20300&quot; value=&quot;Slide 11 - &amp;quot;About Encyclopedia Britannica &amp;quot;&quot;/&gt;&lt;property id=&quot;20307&quot; value=&quot;286&quot;/&gt;&lt;/object&gt;&lt;object type=&quot;3&quot; unique_id=&quot;10698&quot;&gt;&lt;property id=&quot;20148&quot; value=&quot;5&quot;/&gt;&lt;property id=&quot;20300&quot; value=&quot;Slide 13 - &amp;quot;Britannica Elementary Screen&amp;quot;&quot;/&gt;&lt;property id=&quot;20307&quot; value=&quot;287&quot;/&gt;&lt;/object&gt;&lt;object type=&quot;3&quot; unique_id=&quot;10699&quot;&gt;&lt;property id=&quot;20148&quot; value=&quot;5&quot;/&gt;&lt;property id=&quot;20300&quot; value=&quot;Slide 8 - &amp;quot;Available Resources- by Age&amp;quot;&quot;/&gt;&lt;property id=&quot;20307&quot; value=&quot;282&quot;/&gt;&lt;/object&gt;&lt;object type=&quot;3&quot; unique_id=&quot;10700&quot;&gt;&lt;property id=&quot;20148&quot; value=&quot;5&quot;/&gt;&lt;property id=&quot;20300&quot; value=&quot;Slide 9 - &amp;quot;Available Resources – Reference and History&amp;quot;&quot;/&gt;&lt;property id=&quot;20307&quot; value=&quot;283&quot;/&gt;&lt;/object&gt;&lt;object type=&quot;3&quot; unique_id=&quot;10701&quot;&gt;&lt;property id=&quot;20148&quot; value=&quot;5&quot;/&gt;&lt;property id=&quot;20300&quot; value=&quot;Slide 10 - &amp;quot;Available Resources- Literature and Social Sciences&amp;quot;&quot;/&gt;&lt;property id=&quot;20307&quot; value=&quot;284&quot;/&gt;&lt;/object&gt;&lt;object type=&quot;3&quot; unique_id=&quot;11004&quot;&gt;&lt;property id=&quot;20148&quot; value=&quot;5&quot;/&gt;&lt;property id=&quot;20300&quot; value=&quot;Slide 14 - &amp;quot;Educator Resources&amp;quot;&quot;/&gt;&lt;property id=&quot;20307&quot; value=&quot;295&quot;/&gt;&lt;/object&gt;&lt;object type=&quot;3&quot; unique_id=&quot;11005&quot;&gt;&lt;property id=&quot;20148&quot; value=&quot;5&quot;/&gt;&lt;property id=&quot;20300&quot; value=&quot;Slide 15&quot;/&gt;&lt;property id=&quot;20307&quot; value=&quot;296&quot;/&gt;&lt;/object&gt;&lt;object type=&quot;3&quot; unique_id=&quot;11006&quot;&gt;&lt;property id=&quot;20148&quot; value=&quot;5&quot;/&gt;&lt;property id=&quot;20300&quot; value=&quot;Slide 17&quot;/&gt;&lt;property id=&quot;20307&quot; value=&quot;288&quot;/&gt;&lt;/object&gt;&lt;object type=&quot;3&quot; unique_id=&quot;11007&quot;&gt;&lt;property id=&quot;20148&quot; value=&quot;5&quot;/&gt;&lt;property id=&quot;20300&quot; value=&quot;Slide 18&quot;/&gt;&lt;property id=&quot;20307&quot; value=&quot;289&quot;/&gt;&lt;/object&gt;&lt;object type=&quot;3&quot; unique_id=&quot;11008&quot;&gt;&lt;property id=&quot;20148&quot; value=&quot;5&quot;/&gt;&lt;property id=&quot;20300&quot; value=&quot;Slide 19&quot;/&gt;&lt;property id=&quot;20307&quot; value=&quot;290&quot;/&gt;&lt;/object&gt;&lt;object type=&quot;3&quot; unique_id=&quot;11009&quot;&gt;&lt;property id=&quot;20148&quot; value=&quot;5&quot;/&gt;&lt;property id=&quot;20300&quot; value=&quot;Slide 20 - &amp;quot;Teacher Resources&amp;quot;&quot;/&gt;&lt;property id=&quot;20307&quot; value=&quot;291&quot;/&gt;&lt;/object&gt;&lt;object type=&quot;3&quot; unique_id=&quot;11010&quot;&gt;&lt;property id=&quot;20148&quot; value=&quot;5&quot;/&gt;&lt;property id=&quot;20300&quot; value=&quot;Slide 21 - &amp;quot;Options&amp;quot;&quot;/&gt;&lt;property id=&quot;20307&quot; value=&quot;292&quot;/&gt;&lt;/object&gt;&lt;object type=&quot;3&quot; unique_id=&quot;11011&quot;&gt;&lt;property id=&quot;20148&quot; value=&quot;5&quot;/&gt;&lt;property id=&quot;20300&quot; value=&quot;Slide 22 - &amp;quot;Related Resources&amp;quot;&quot;/&gt;&lt;property id=&quot;20307&quot; value=&quot;293&quot;/&gt;&lt;/object&gt;&lt;object type=&quot;3&quot; unique_id=&quot;11012&quot;&gt;&lt;property id=&quot;20148&quot; value=&quot;5&quot;/&gt;&lt;property id=&quot;20300&quot; value=&quot;Slide 23&quot;/&gt;&lt;property id=&quot;20307&quot; value=&quot;294&quot;/&gt;&lt;/object&gt;&lt;object type=&quot;3&quot; unique_id=&quot;11112&quot;&gt;&lt;property id=&quot;20148&quot; value=&quot;5&quot;/&gt;&lt;property id=&quot;20300&quot; value=&quot;Slide 12&quot;/&gt;&lt;property id=&quot;20307&quot; value=&quot;297&quot;/&gt;&lt;/object&gt;&lt;object type=&quot;3&quot; unique_id=&quot;12198&quot;&gt;&lt;property id=&quot;20148&quot; value=&quot;5&quot;/&gt;&lt;property id=&quot;20300&quot; value=&quot;Slide 16 - &amp;quot;Britannica Elementary Screen&amp;quot;&quot;/&gt;&lt;property id=&quot;20307&quot; value=&quot;324&quot;/&gt;&lt;/object&gt;&lt;object type=&quot;3&quot; unique_id=&quot;12199&quot;&gt;&lt;property id=&quot;20148&quot; value=&quot;5&quot;/&gt;&lt;property id=&quot;20300&quot; value=&quot;Slide 24&quot;/&gt;&lt;property id=&quot;20307&quot; value=&quot;325&quot;/&gt;&lt;/object&gt;&lt;object type=&quot;3&quot; unique_id=&quot;12200&quot;&gt;&lt;property id=&quot;20148&quot; value=&quot;5&quot;/&gt;&lt;property id=&quot;20300&quot; value=&quot;Slide 25 - &amp;quot;What is LearningExpress Library ?&amp;quot;&quot;/&gt;&lt;property id=&quot;20307&quot; value=&quot;299&quot;/&gt;&lt;/object&gt;&lt;object type=&quot;3&quot; unique_id=&quot;12201&quot;&gt;&lt;property id=&quot;20148&quot; value=&quot;5&quot;/&gt;&lt;property id=&quot;20300&quot; value=&quot;Slide 26 - &amp;quot;Welcome Screen&amp;quot;&quot;/&gt;&lt;property id=&quot;20307&quot; value=&quot;300&quot;/&gt;&lt;/object&gt;&lt;object type=&quot;3&quot; unique_id=&quot;12202&quot;&gt;&lt;property id=&quot;20148&quot; value=&quot;5&quot;/&gt;&lt;property id=&quot;20300&quot; value=&quot;Slide 27 - &amp;quot;School Center&amp;quot;&quot;/&gt;&lt;property id=&quot;20307&quot; value=&quot;301&quot;/&gt;&lt;/object&gt;&lt;object type=&quot;3&quot; unique_id=&quot;12203&quot;&gt;&lt;property id=&quot;20148&quot; value=&quot;5&quot;/&gt;&lt;property id=&quot;20300&quot; value=&quot;Slide 28 - &amp;quot;College Preparation Center&amp;quot;&quot;/&gt;&lt;property id=&quot;20307&quot; value=&quot;302&quot;/&gt;&lt;/object&gt;&lt;object type=&quot;3&quot; unique_id=&quot;12204&quot;&gt;&lt;property id=&quot;20148&quot; value=&quot;5&quot;/&gt;&lt;property id=&quot;20300&quot; value=&quot;Slide 29 - &amp;quot;College Center&amp;quot;&quot;/&gt;&lt;property id=&quot;20307&quot; value=&quot;303&quot;/&gt;&lt;/object&gt;&lt;object type=&quot;3&quot; unique_id=&quot;12205&quot;&gt;&lt;property id=&quot;20148&quot; value=&quot;5&quot;/&gt;&lt;property id=&quot;20300&quot; value=&quot;Slide 30 - &amp;quot;Adult Learning Center&amp;quot;&quot;/&gt;&lt;property id=&quot;20307&quot; value=&quot;304&quot;/&gt;&lt;/object&gt;&lt;object type=&quot;3&quot; unique_id=&quot;12206&quot;&gt;&lt;property id=&quot;20148&quot; value=&quot;5&quot;/&gt;&lt;property id=&quot;20300&quot; value=&quot;Slide 31 - &amp;quot;Career Center&amp;quot;&quot;/&gt;&lt;property id=&quot;20307&quot; value=&quot;305&quot;/&gt;&lt;/object&gt;&lt;object type=&quot;3&quot; unique_id=&quot;12207&quot;&gt;&lt;property id=&quot;20148&quot; value=&quot;5&quot;/&gt;&lt;property id=&quot;20300&quot; value=&quot;Slide 32 - &amp;quot;Computer Skills Center&amp;quot;&quot;/&gt;&lt;property id=&quot;20307&quot; value=&quot;306&quot;/&gt;&lt;/object&gt;&lt;object type=&quot;3&quot; unique_id=&quot;12208&quot;&gt;&lt;property id=&quot;20148&quot; value=&quot;5&quot;/&gt;&lt;property id=&quot;20300&quot; value=&quot;Slide 33 - &amp;quot;Spanish Language Center&amp;quot;&quot;/&gt;&lt;property id=&quot;20307&quot; value=&quot;307&quot;/&gt;&lt;/object&gt;&lt;object type=&quot;3&quot; unique_id=&quot;12209&quot;&gt;&lt;property id=&quot;20148&quot; value=&quot;5&quot;/&gt;&lt;property id=&quot;20300&quot; value=&quot;Slide 34 - &amp;quot;Using LearningExpress Library &amp;quot;&quot;/&gt;&lt;property id=&quot;20307&quot; value=&quot;308&quot;/&gt;&lt;/object&gt;&lt;object type=&quot;3&quot; unique_id=&quot;12210&quot;&gt;&lt;property id=&quot;20148&quot; value=&quot;5&quot;/&gt;&lt;property id=&quot;20300&quot; value=&quot;Slide 35 - &amp;quot;Using LearningExpress in a Library, School, Adult Ed or Career Center&amp;quot;&quot;/&gt;&lt;property id=&quot;20307&quot; value=&quot;309&quot;/&gt;&lt;/object&gt;&lt;object type=&quot;3&quot; unique_id=&quot;12211&quot;&gt;&lt;property id=&quot;20148&quot; value=&quot;5&quot;/&gt;&lt;property id=&quot;20300&quot; value=&quot;Slide 36 - &amp;quot;LearningExpress Library Homepage&amp;quot;&quot;/&gt;&lt;property id=&quot;20307&quot; value=&quot;311&quot;/&gt;&lt;/object&gt;&lt;object type=&quot;3&quot; unique_id=&quot;12212&quot;&gt;&lt;property id=&quot;20148&quot; value=&quot;5&quot;/&gt;&lt;property id=&quot;20300&quot; value=&quot;Slide 37 - &amp;quot;Creating an LearningExpress Account&amp;quot;&quot;/&gt;&lt;property id=&quot;20307&quot; value=&quot;312&quot;/&gt;&lt;/object&gt;&lt;object type=&quot;3&quot; unique_id=&quot;12213&quot;&gt;&lt;property id=&quot;20148&quot; value=&quot;5&quot;/&gt;&lt;property id=&quot;20300&quot; value=&quot;Slide 38 - &amp;quot;Getting Started After Logging In&amp;quot;&quot;/&gt;&lt;property id=&quot;20307&quot; value=&quot;313&quot;/&gt;&lt;/object&gt;&lt;object type=&quot;3&quot; unique_id=&quot;12214&quot;&gt;&lt;property id=&quot;20148&quot; value=&quot;5&quot;/&gt;&lt;property id=&quot;20300&quot; value=&quot;Slide 39 - &amp;quot;Online User Guide&amp;quot;&quot;/&gt;&lt;property id=&quot;20307&quot; value=&quot;314&quot;/&gt;&lt;/object&gt;&lt;object type=&quot;3&quot; unique_id=&quot;12215&quot;&gt;&lt;property id=&quot;20148&quot; value=&quot;5&quot;/&gt;&lt;property id=&quot;20300&quot; value=&quot;Slide 40 - &amp;quot;Career Center&amp;quot;&quot;/&gt;&lt;property id=&quot;20307&quot; value=&quot;315&quot;/&gt;&lt;/object&gt;&lt;object type=&quot;3&quot; unique_id=&quot;12216&quot;&gt;&lt;property id=&quot;20148&quot; value=&quot;5&quot;/&gt;&lt;property id=&quot;20300&quot; value=&quot;Slide 41 - &amp;quot;Job Search and Workplace Skills &amp;quot;&quot;/&gt;&lt;property id=&quot;20307&quot; value=&quot;316&quot;/&gt;&lt;/object&gt;&lt;object type=&quot;3&quot; unique_id=&quot;12217&quot;&gt;&lt;property id=&quot;20148&quot; value=&quot;5&quot;/&gt;&lt;property id=&quot;20300&quot; value=&quot;Slide 42 - &amp;quot;Subtopic Detail&amp;quot;&quot;/&gt;&lt;property id=&quot;20307&quot; value=&quot;317&quot;/&gt;&lt;/object&gt;&lt;object type=&quot;3&quot; unique_id=&quot;12218&quot;&gt;&lt;property id=&quot;20148&quot; value=&quot;5&quot;/&gt;&lt;property id=&quot;20300&quot; value=&quot;Slide 43 - &amp;quot;Course Introduction&amp;quot;&quot;/&gt;&lt;property id=&quot;20307&quot; value=&quot;318&quot;/&gt;&lt;/object&gt;&lt;object type=&quot;3&quot; unique_id=&quot;12219&quot;&gt;&lt;property id=&quot;20148&quot; value=&quot;5&quot;/&gt;&lt;property id=&quot;20300&quot; value=&quot;Slide 44 - &amp;quot;Save and Finish Later&amp;quot;&quot;/&gt;&lt;property id=&quot;20307&quot; value=&quot;319&quot;/&gt;&lt;/object&gt;&lt;object type=&quot;3&quot; unique_id=&quot;12220&quot;&gt;&lt;property id=&quot;20148&quot; value=&quot;5&quot;/&gt;&lt;property id=&quot;20300&quot; value=&quot;Slide 45 - &amp;quot;My Center&amp;quot;&quot;/&gt;&lt;property id=&quot;20307&quot; value=&quot;320&quot;/&gt;&lt;/object&gt;&lt;object type=&quot;3&quot; unique_id=&quot;12221&quot;&gt;&lt;property id=&quot;20148&quot; value=&quot;5&quot;/&gt;&lt;property id=&quot;20300&quot; value=&quot;Slide 46 - &amp;quot;Navigating a Course&amp;quot;&quot;/&gt;&lt;property id=&quot;20307&quot; value=&quot;321&quot;/&gt;&lt;/object&gt;&lt;object type=&quot;3&quot; unique_id=&quot;12222&quot;&gt;&lt;property id=&quot;20148&quot; value=&quot;5&quot;/&gt;&lt;property id=&quot;20300&quot; value=&quot;Slide 47 - &amp;quot;After Completing a Course&amp;quot;&quot;/&gt;&lt;property id=&quot;20307&quot; value=&quot;322&quot;/&gt;&lt;/object&gt;&lt;object type=&quot;3&quot; unique_id=&quot;12223&quot;&gt;&lt;property id=&quot;20148&quot; value=&quot;5&quot;/&gt;&lt;property id=&quot;20300&quot; value=&quot;Slide 48 - &amp;quot;Related Links&amp;quot;&quot;/&gt;&lt;property id=&quot;20307&quot; value=&quot;323&quot;/&gt;&lt;/object&gt;&lt;/object&gt;&lt;object type=&quot;4&quot; unique_id=&quot;10208&quot;&gt;&lt;object type=&quot;5&quot; unique_id=&quot;10213&quot;&gt;&lt;property id=&quot;20149&quot; value=&quot;Stephanie Zurinski&quot;/&gt;&lt;property id=&quot;20150&quot; value=&quot;Consultant&quot;/&gt;&lt;property id=&quot;20153&quot; value=&quot;stephanie.zurinski@maine.gov&quot;/&gt;&lt;property id=&quot;20155&quot; value=&quot;Stephanie Zurinski has over 20 years experience as a librarian in both special and public libraries.  She received her MLS from the University of Washington, Seattle. Stephanie also holds a BS and an MS in Geology from Texas Tech University.&amp;#x0D;&amp;#x0A;&amp;#x0D;&amp;#x0A;For the last 10 years, she has been a consultant helping libraries with all aspects of library management. She's currently employed as the Central Maine Library District Consultant with the Maine State Library.&amp;#x0D;&amp;#x0A;&quot;/&gt;&lt;property id=&quot;20159&quot; value=&quot;msl-logo.PNG&quot;/&gt;&lt;/object&gt;&lt;/object&gt;&lt;object type=&quot;10&quot; unique_id=&quot;10209&quot;&gt;&lt;object type=&quot;11&quot; unique_id=&quot;10210&quot;&gt;&lt;property id=&quot;20180&quot; value=&quot;1&quot;/&gt;&lt;property id=&quot;20181&quot; value=&quot;1&quot;/&gt;&lt;property id=&quot;20182&quot; value=&quot;0&quot;/&gt;&lt;property id=&quot;20183&quot; value=&quot;1&quot;/&gt;&lt;/object&gt;&lt;object type=&quot;12&quot; unique_id=&quot;10211&quot;&gt;&lt;property id=&quot;20180&quot; value=&quot;1&quot;/&gt;&lt;property id=&quot;20181&quot; value=&quot;2&quot;/&gt;&lt;property id=&quot;20182&quot; value=&quot;0&quot;/&gt;&lt;property id=&quot;20183&quot; value=&quot;1&quot;/&gt;&lt;/object&gt;&lt;object type=&quot;13&quot; unique_id=&quot;10212&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MMPROD_SUBSTITUTION_ID" val="{C41D6116-286B-4982-BCF4-B6D97DA7A8F3}"/>
</p:tagLst>
</file>

<file path=ppt/theme/theme1.xml><?xml version="1.0" encoding="utf-8"?>
<a:theme xmlns:a="http://schemas.openxmlformats.org/drawingml/2006/main" name="Default Theme">
  <a:themeElements>
    <a:clrScheme name="MSL template1">
      <a:dk1>
        <a:srgbClr val="000000"/>
      </a:dk1>
      <a:lt1>
        <a:srgbClr val="FFFFFF"/>
      </a:lt1>
      <a:dk2>
        <a:srgbClr val="000000"/>
      </a:dk2>
      <a:lt2>
        <a:srgbClr val="00B085"/>
      </a:lt2>
      <a:accent1>
        <a:srgbClr val="BCFFEE"/>
      </a:accent1>
      <a:accent2>
        <a:srgbClr val="007FC4"/>
      </a:accent2>
      <a:accent3>
        <a:srgbClr val="FFFFFF"/>
      </a:accent3>
      <a:accent4>
        <a:srgbClr val="000000"/>
      </a:accent4>
      <a:accent5>
        <a:srgbClr val="ADE2E2"/>
      </a:accent5>
      <a:accent6>
        <a:srgbClr val="8EB0C3"/>
      </a:accent6>
      <a:hlink>
        <a:srgbClr val="006666"/>
      </a:hlink>
      <a:folHlink>
        <a:srgbClr val="007FC4"/>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2195</TotalTime>
  <Words>1947</Words>
  <Application>Microsoft Office PowerPoint</Application>
  <PresentationFormat>On-screen Show (4:3)</PresentationFormat>
  <Paragraphs>163</Paragraphs>
  <Slides>18</Slides>
  <Notes>17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Default Theme</vt:lpstr>
      <vt:lpstr>The New Maine Regional Library System</vt:lpstr>
      <vt:lpstr>October 1973…</vt:lpstr>
      <vt:lpstr>The future of the MRLS was discussed in 1999</vt:lpstr>
      <vt:lpstr>Success in 1999</vt:lpstr>
      <vt:lpstr>The report concluded with notes about “unfinished business”</vt:lpstr>
      <vt:lpstr>Technology changes since MRLS was created</vt:lpstr>
      <vt:lpstr>Since 1999</vt:lpstr>
      <vt:lpstr>Gradual evolution at MSL with staff serving libraries</vt:lpstr>
      <vt:lpstr>Library needs also evolved </vt:lpstr>
      <vt:lpstr>Process of evaluation </vt:lpstr>
      <vt:lpstr>Regional meetings</vt:lpstr>
      <vt:lpstr>Meeting results</vt:lpstr>
      <vt:lpstr>Response to concerns</vt:lpstr>
      <vt:lpstr>Recommendations to the Maine Library Commission</vt:lpstr>
      <vt:lpstr>PowerPoint Presentation</vt:lpstr>
      <vt:lpstr>Specialists that consult, model and train…</vt:lpstr>
      <vt:lpstr>A new journey together</vt:lpstr>
      <vt:lpstr>Thank you!</vt:lpstr>
    </vt:vector>
  </TitlesOfParts>
  <Company>State of Maine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ellen.wood</dc:creator>
  <cp:lastModifiedBy>McKenney, Janet</cp:lastModifiedBy>
  <cp:revision>116</cp:revision>
  <cp:lastPrinted>2015-02-10T15:57:18Z</cp:lastPrinted>
  <dcterms:created xsi:type="dcterms:W3CDTF">2010-04-29T01:06:38Z</dcterms:created>
  <dcterms:modified xsi:type="dcterms:W3CDTF">2016-11-11T16:58:05Z</dcterms:modified>
</cp:coreProperties>
</file>