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6" r:id="rId1"/>
  </p:sldMasterIdLst>
  <p:notesMasterIdLst>
    <p:notesMasterId r:id="rId10"/>
  </p:notesMasterIdLst>
  <p:sldIdLst>
    <p:sldId id="276" r:id="rId2"/>
    <p:sldId id="277" r:id="rId3"/>
    <p:sldId id="298" r:id="rId4"/>
    <p:sldId id="295" r:id="rId5"/>
    <p:sldId id="281" r:id="rId6"/>
    <p:sldId id="282" r:id="rId7"/>
    <p:sldId id="296" r:id="rId8"/>
    <p:sldId id="297" r:id="rId9"/>
  </p:sldIdLst>
  <p:sldSz cx="9144000" cy="6858000" type="screen4x3"/>
  <p:notesSz cx="7315200" cy="9601200"/>
  <p:custDataLst>
    <p:tags r:id="rId11"/>
  </p:custDataLst>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mn-cs"/>
      </a:defRPr>
    </a:lvl1pPr>
    <a:lvl2pPr marL="457200" algn="l" rtl="0" fontAlgn="base">
      <a:spcBef>
        <a:spcPct val="0"/>
      </a:spcBef>
      <a:spcAft>
        <a:spcPct val="0"/>
      </a:spcAft>
      <a:defRPr sz="2400" kern="1200">
        <a:solidFill>
          <a:schemeClr val="tx1"/>
        </a:solidFill>
        <a:latin typeface="Arial" charset="0"/>
        <a:ea typeface="ＭＳ Ｐゴシック" charset="0"/>
        <a:cs typeface="+mn-cs"/>
      </a:defRPr>
    </a:lvl2pPr>
    <a:lvl3pPr marL="914400" algn="l" rtl="0" fontAlgn="base">
      <a:spcBef>
        <a:spcPct val="0"/>
      </a:spcBef>
      <a:spcAft>
        <a:spcPct val="0"/>
      </a:spcAft>
      <a:defRPr sz="2400" kern="1200">
        <a:solidFill>
          <a:schemeClr val="tx1"/>
        </a:solidFill>
        <a:latin typeface="Arial" charset="0"/>
        <a:ea typeface="ＭＳ Ｐゴシック" charset="0"/>
        <a:cs typeface="+mn-cs"/>
      </a:defRPr>
    </a:lvl3pPr>
    <a:lvl4pPr marL="1371600" algn="l" rtl="0" fontAlgn="base">
      <a:spcBef>
        <a:spcPct val="0"/>
      </a:spcBef>
      <a:spcAft>
        <a:spcPct val="0"/>
      </a:spcAft>
      <a:defRPr sz="2400" kern="1200">
        <a:solidFill>
          <a:schemeClr val="tx1"/>
        </a:solidFill>
        <a:latin typeface="Arial" charset="0"/>
        <a:ea typeface="ＭＳ Ｐゴシック" charset="0"/>
        <a:cs typeface="+mn-cs"/>
      </a:defRPr>
    </a:lvl4pPr>
    <a:lvl5pPr marL="1828800" algn="l" rtl="0" fontAlgn="base">
      <a:spcBef>
        <a:spcPct val="0"/>
      </a:spcBef>
      <a:spcAft>
        <a:spcPct val="0"/>
      </a:spcAft>
      <a:defRPr sz="2400" kern="1200">
        <a:solidFill>
          <a:schemeClr val="tx1"/>
        </a:solidFill>
        <a:latin typeface="Arial" charset="0"/>
        <a:ea typeface="ＭＳ Ｐゴシック" charset="0"/>
        <a:cs typeface="+mn-cs"/>
      </a:defRPr>
    </a:lvl5pPr>
    <a:lvl6pPr marL="2286000" algn="l" defTabSz="457200" rtl="0" eaLnBrk="1" latinLnBrk="0" hangingPunct="1">
      <a:defRPr sz="2400" kern="1200">
        <a:solidFill>
          <a:schemeClr val="tx1"/>
        </a:solidFill>
        <a:latin typeface="Arial" charset="0"/>
        <a:ea typeface="ＭＳ Ｐゴシック" charset="0"/>
        <a:cs typeface="+mn-cs"/>
      </a:defRPr>
    </a:lvl6pPr>
    <a:lvl7pPr marL="2743200" algn="l" defTabSz="457200" rtl="0" eaLnBrk="1" latinLnBrk="0" hangingPunct="1">
      <a:defRPr sz="2400" kern="1200">
        <a:solidFill>
          <a:schemeClr val="tx1"/>
        </a:solidFill>
        <a:latin typeface="Arial" charset="0"/>
        <a:ea typeface="ＭＳ Ｐゴシック" charset="0"/>
        <a:cs typeface="+mn-cs"/>
      </a:defRPr>
    </a:lvl7pPr>
    <a:lvl8pPr marL="3200400" algn="l" defTabSz="457200" rtl="0" eaLnBrk="1" latinLnBrk="0" hangingPunct="1">
      <a:defRPr sz="2400" kern="1200">
        <a:solidFill>
          <a:schemeClr val="tx1"/>
        </a:solidFill>
        <a:latin typeface="Arial" charset="0"/>
        <a:ea typeface="ＭＳ Ｐゴシック" charset="0"/>
        <a:cs typeface="+mn-cs"/>
      </a:defRPr>
    </a:lvl8pPr>
    <a:lvl9pPr marL="3657600" algn="l" defTabSz="457200" rtl="0" eaLnBrk="1" latinLnBrk="0" hangingPunct="1">
      <a:defRPr sz="2400"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823" autoAdjust="0"/>
  </p:normalViewPr>
  <p:slideViewPr>
    <p:cSldViewPr>
      <p:cViewPr>
        <p:scale>
          <a:sx n="61" d="100"/>
          <a:sy n="61" d="100"/>
        </p:scale>
        <p:origin x="-1794" y="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2784" y="-10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2" y="0"/>
            <a:ext cx="3169810" cy="479733"/>
          </a:xfrm>
          <a:prstGeom prst="rect">
            <a:avLst/>
          </a:prstGeom>
          <a:noFill/>
          <a:ln w="9525">
            <a:noFill/>
            <a:miter lim="800000"/>
            <a:headEnd/>
            <a:tailEnd/>
          </a:ln>
          <a:effectLst/>
        </p:spPr>
        <p:txBody>
          <a:bodyPr vert="horz" wrap="square" lIns="96649" tIns="48325" rIns="96649" bIns="48325" numCol="1" anchor="t" anchorCtr="0" compatLnSpc="1">
            <a:prstTxWarp prst="textNoShape">
              <a:avLst/>
            </a:prstTxWarp>
          </a:bodyPr>
          <a:lstStyle>
            <a:lvl1pPr eaLnBrk="0" hangingPunct="0">
              <a:spcBef>
                <a:spcPct val="20000"/>
              </a:spcBef>
              <a:buFontTx/>
              <a:buChar char="•"/>
              <a:defRPr sz="1200">
                <a:ea typeface="+mn-ea"/>
              </a:defRPr>
            </a:lvl1pPr>
          </a:lstStyle>
          <a:p>
            <a:pPr>
              <a:defRPr/>
            </a:pPr>
            <a:endParaRPr lang="en-US"/>
          </a:p>
        </p:txBody>
      </p:sp>
      <p:sp>
        <p:nvSpPr>
          <p:cNvPr id="29699" name="Rectangle 3"/>
          <p:cNvSpPr>
            <a:spLocks noGrp="1" noChangeArrowheads="1"/>
          </p:cNvSpPr>
          <p:nvPr>
            <p:ph type="dt" idx="1"/>
          </p:nvPr>
        </p:nvSpPr>
        <p:spPr bwMode="auto">
          <a:xfrm>
            <a:off x="4143737" y="0"/>
            <a:ext cx="3169810" cy="479733"/>
          </a:xfrm>
          <a:prstGeom prst="rect">
            <a:avLst/>
          </a:prstGeom>
          <a:noFill/>
          <a:ln w="9525">
            <a:noFill/>
            <a:miter lim="800000"/>
            <a:headEnd/>
            <a:tailEnd/>
          </a:ln>
          <a:effectLst/>
        </p:spPr>
        <p:txBody>
          <a:bodyPr vert="horz" wrap="square" lIns="96649" tIns="48325" rIns="96649" bIns="48325" numCol="1" anchor="t" anchorCtr="0" compatLnSpc="1">
            <a:prstTxWarp prst="textNoShape">
              <a:avLst/>
            </a:prstTxWarp>
          </a:bodyPr>
          <a:lstStyle>
            <a:lvl1pPr algn="r" eaLnBrk="0" hangingPunct="0">
              <a:spcBef>
                <a:spcPct val="20000"/>
              </a:spcBef>
              <a:buFontTx/>
              <a:buChar char="•"/>
              <a:defRPr sz="1200"/>
            </a:lvl1pPr>
          </a:lstStyle>
          <a:p>
            <a:fld id="{253A01BF-A8F3-114B-8DC2-FEF35091B579}" type="datetimeFigureOut">
              <a:rPr lang="en-US"/>
              <a:pPr/>
              <a:t>11/21/2016</a:t>
            </a:fld>
            <a:endParaRPr lang="en-US"/>
          </a:p>
        </p:txBody>
      </p:sp>
      <p:sp>
        <p:nvSpPr>
          <p:cNvPr id="6349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9701" name="Rectangle 5"/>
          <p:cNvSpPr>
            <a:spLocks noGrp="1" noChangeArrowheads="1"/>
          </p:cNvSpPr>
          <p:nvPr>
            <p:ph type="body" sz="quarter" idx="3"/>
          </p:nvPr>
        </p:nvSpPr>
        <p:spPr bwMode="auto">
          <a:xfrm>
            <a:off x="730860" y="4559916"/>
            <a:ext cx="5853482" cy="4320866"/>
          </a:xfrm>
          <a:prstGeom prst="rect">
            <a:avLst/>
          </a:prstGeom>
          <a:noFill/>
          <a:ln w="9525">
            <a:noFill/>
            <a:miter lim="800000"/>
            <a:headEnd/>
            <a:tailEnd/>
          </a:ln>
          <a:effectLst/>
        </p:spPr>
        <p:txBody>
          <a:bodyPr vert="horz" wrap="square" lIns="96649" tIns="48325" rIns="96649" bIns="483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2" y="9119831"/>
            <a:ext cx="3169810" cy="479733"/>
          </a:xfrm>
          <a:prstGeom prst="rect">
            <a:avLst/>
          </a:prstGeom>
          <a:noFill/>
          <a:ln w="9525">
            <a:noFill/>
            <a:miter lim="800000"/>
            <a:headEnd/>
            <a:tailEnd/>
          </a:ln>
          <a:effectLst/>
        </p:spPr>
        <p:txBody>
          <a:bodyPr vert="horz" wrap="square" lIns="96649" tIns="48325" rIns="96649" bIns="48325" numCol="1" anchor="b" anchorCtr="0" compatLnSpc="1">
            <a:prstTxWarp prst="textNoShape">
              <a:avLst/>
            </a:prstTxWarp>
          </a:bodyPr>
          <a:lstStyle>
            <a:lvl1pPr eaLnBrk="0" hangingPunct="0">
              <a:spcBef>
                <a:spcPct val="20000"/>
              </a:spcBef>
              <a:buFontTx/>
              <a:buChar char="•"/>
              <a:defRPr sz="1200">
                <a:ea typeface="+mn-ea"/>
              </a:defRPr>
            </a:lvl1pPr>
          </a:lstStyle>
          <a:p>
            <a:pPr>
              <a:defRPr/>
            </a:pPr>
            <a:endParaRPr lang="en-US"/>
          </a:p>
        </p:txBody>
      </p:sp>
      <p:sp>
        <p:nvSpPr>
          <p:cNvPr id="29703" name="Rectangle 7"/>
          <p:cNvSpPr>
            <a:spLocks noGrp="1" noChangeArrowheads="1"/>
          </p:cNvSpPr>
          <p:nvPr>
            <p:ph type="sldNum" sz="quarter" idx="5"/>
          </p:nvPr>
        </p:nvSpPr>
        <p:spPr bwMode="auto">
          <a:xfrm>
            <a:off x="4143737" y="9119831"/>
            <a:ext cx="3169810" cy="479733"/>
          </a:xfrm>
          <a:prstGeom prst="rect">
            <a:avLst/>
          </a:prstGeom>
          <a:noFill/>
          <a:ln w="9525">
            <a:noFill/>
            <a:miter lim="800000"/>
            <a:headEnd/>
            <a:tailEnd/>
          </a:ln>
          <a:effectLst/>
        </p:spPr>
        <p:txBody>
          <a:bodyPr vert="horz" wrap="square" lIns="96649" tIns="48325" rIns="96649" bIns="48325" numCol="1" anchor="b" anchorCtr="0" compatLnSpc="1">
            <a:prstTxWarp prst="textNoShape">
              <a:avLst/>
            </a:prstTxWarp>
          </a:bodyPr>
          <a:lstStyle>
            <a:lvl1pPr algn="r" eaLnBrk="0" hangingPunct="0">
              <a:spcBef>
                <a:spcPct val="20000"/>
              </a:spcBef>
              <a:buFontTx/>
              <a:buChar char="•"/>
              <a:defRPr sz="1200"/>
            </a:lvl1pPr>
          </a:lstStyle>
          <a:p>
            <a:fld id="{D83F1D91-DD42-E342-AA78-76A80903B1E1}" type="slidenum">
              <a:rPr lang="en-US"/>
              <a:pPr/>
              <a:t>‹#›</a:t>
            </a:fld>
            <a:endParaRPr lang="en-US"/>
          </a:p>
        </p:txBody>
      </p:sp>
    </p:spTree>
    <p:extLst>
      <p:ext uri="{BB962C8B-B14F-4D97-AF65-F5344CB8AC3E}">
        <p14:creationId xmlns:p14="http://schemas.microsoft.com/office/powerpoint/2010/main" val="2547811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csreports.aspeninstitute.org/documents/AspenLibrariesReport.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Calibri"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The state was divided into three regional districts to serve all library types (public, school, academic and special).  The Northeastern Maine Library District (NMLD) serving Aroostook, Hancock, Knox, Penobscot, Piscataquis, Waldo, and Washington counties, the Central Maine Library District (CMLD) serving Androscoggin, Franklin, Kennebec, Lincoln, Oxford, Sagadahoc, Somerset counties and the Southern Maine Library District (SMLD) serving Cumberland, York and selected Oxford county towns (Brownfield, Denmark, Fryeburg, Hiram, and Lovell).  At that time, the decisions regarding district size was determined by population as well as available funding for personnel at the Maine State Library.  </a:t>
            </a:r>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2</a:t>
            </a:fld>
            <a:endParaRPr lang="en-US"/>
          </a:p>
        </p:txBody>
      </p:sp>
    </p:spTree>
    <p:extLst>
      <p:ext uri="{BB962C8B-B14F-4D97-AF65-F5344CB8AC3E}">
        <p14:creationId xmlns:p14="http://schemas.microsoft.com/office/powerpoint/2010/main" val="261940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Actions in response to concerns raised at meetings and in the survey are being met in two ways </a:t>
            </a:r>
          </a:p>
          <a:p>
            <a:pPr lvl="0"/>
            <a:r>
              <a:rPr lang="en-US" dirty="0"/>
              <a:t>The NMLD open position should be filled by a “Small, Rural library Specialist” whose focus will be on libraries serving populations 5,000 and under.</a:t>
            </a:r>
          </a:p>
          <a:p>
            <a:pPr lvl="0"/>
            <a:r>
              <a:rPr lang="en-US" dirty="0"/>
              <a:t>Library Development specialist staff would also serve as liaisons at the county level.  Each specialist will be assigned 35-40 libraries (county/region). There will be a dedicated contact person for each public library.</a:t>
            </a:r>
          </a:p>
          <a:p>
            <a:pPr defTabSz="948507">
              <a:defRPr/>
            </a:pPr>
            <a:r>
              <a:rPr lang="en-US" dirty="0"/>
              <a:t>MSL would work with DOE, Legislative committee and state budget office to fund a school library specialist position </a:t>
            </a:r>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3</a:t>
            </a:fld>
            <a:endParaRPr lang="en-US"/>
          </a:p>
        </p:txBody>
      </p:sp>
    </p:spTree>
    <p:extLst>
      <p:ext uri="{BB962C8B-B14F-4D97-AF65-F5344CB8AC3E}">
        <p14:creationId xmlns:p14="http://schemas.microsoft.com/office/powerpoint/2010/main" val="2893181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Recommendations to the Maine Library Commission</a:t>
            </a:r>
            <a:endParaRPr lang="en-US" dirty="0"/>
          </a:p>
          <a:p>
            <a:r>
              <a:rPr lang="en-US" dirty="0"/>
              <a:t>Our recommendations to the Commission for action are:</a:t>
            </a:r>
          </a:p>
          <a:p>
            <a:pPr lvl="0"/>
            <a:r>
              <a:rPr lang="en-US" dirty="0"/>
              <a:t>Create one Statewide Maine Library District</a:t>
            </a:r>
          </a:p>
          <a:p>
            <a:pPr lvl="1"/>
            <a:r>
              <a:rPr lang="en-US" dirty="0"/>
              <a:t>The district will have 9 service regions – arranged by single or combined counties but still aligned with the same ARRCs as to not disturb ILL and other current ARRC services</a:t>
            </a:r>
          </a:p>
          <a:p>
            <a:pPr lvl="1"/>
            <a:r>
              <a:rPr lang="en-US" dirty="0"/>
              <a:t>Each region will have an assigned MSL Specialist assigned as the liaison.</a:t>
            </a:r>
          </a:p>
          <a:p>
            <a:pPr lvl="0"/>
            <a:r>
              <a:rPr lang="en-US" dirty="0"/>
              <a:t>Create one statewide advisory board (initial board to consist of volunteer members from CMLD, NMLD, SMLD boards) who will meet to determine best board size and library type distribution and make recommendations to the Commission.</a:t>
            </a:r>
          </a:p>
          <a:p>
            <a:pPr lvl="0"/>
            <a:r>
              <a:rPr lang="en-US" dirty="0"/>
              <a:t>Continue with the 2 required council meetings consistent with Title 27 – one held at MLA each fall and one in the spring with rotating regional locations.</a:t>
            </a:r>
          </a:p>
          <a:p>
            <a:pPr lvl="0"/>
            <a:r>
              <a:rPr lang="en-US" dirty="0"/>
              <a:t>MSL staff will provide regional meetings and trainings in the 9 locations sending a team of specialists to an area at least once a year.</a:t>
            </a:r>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4</a:t>
            </a:fld>
            <a:endParaRPr lang="en-US"/>
          </a:p>
        </p:txBody>
      </p:sp>
    </p:spTree>
    <p:extLst>
      <p:ext uri="{BB962C8B-B14F-4D97-AF65-F5344CB8AC3E}">
        <p14:creationId xmlns:p14="http://schemas.microsoft.com/office/powerpoint/2010/main" val="18029168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Aspen institute calls the “</a:t>
            </a:r>
            <a:r>
              <a:rPr lang="en-US" dirty="0" smtClean="0">
                <a:hlinkClick r:id="rId3"/>
              </a:rPr>
              <a:t>Rising to the Challenge: Re-Envisioning Public Libraries</a:t>
            </a:r>
            <a:r>
              <a:rPr lang="en-US" dirty="0" smtClean="0"/>
              <a:t>, “the culmination of a year-long exploration and examination of the challenges and opportunities facing communities and their public libraries as society moves deeper into the digital era.”</a:t>
            </a:r>
          </a:p>
          <a:p>
            <a:r>
              <a:rPr lang="en-US" dirty="0" smtClean="0"/>
              <a:t>In much the same way – we are recognizing both</a:t>
            </a:r>
            <a:r>
              <a:rPr lang="en-US" baseline="0" dirty="0" smtClean="0"/>
              <a:t> the challenges and opportunities </a:t>
            </a:r>
            <a:endParaRPr lang="en-US" dirty="0" smtClean="0"/>
          </a:p>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5</a:t>
            </a:fld>
            <a:endParaRPr lang="en-US"/>
          </a:p>
        </p:txBody>
      </p:sp>
    </p:spTree>
    <p:extLst>
      <p:ext uri="{BB962C8B-B14F-4D97-AF65-F5344CB8AC3E}">
        <p14:creationId xmlns:p14="http://schemas.microsoft.com/office/powerpoint/2010/main" val="2602945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6</a:t>
            </a:fld>
            <a:endParaRPr lang="en-US"/>
          </a:p>
        </p:txBody>
      </p:sp>
    </p:spTree>
    <p:extLst>
      <p:ext uri="{BB962C8B-B14F-4D97-AF65-F5344CB8AC3E}">
        <p14:creationId xmlns:p14="http://schemas.microsoft.com/office/powerpoint/2010/main" val="42173467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Libraries have the opportunity – now more than ever</a:t>
            </a:r>
            <a:r>
              <a:rPr lang="en-US" baseline="0" dirty="0" smtClean="0"/>
              <a:t> – to be their communities haven.  The safe place for all to pursue learning, dreams, conversation.  To explore the new and treasure the past.  We are all things to all people. Be proud of that!</a:t>
            </a:r>
            <a:endParaRPr lang="en-US" dirty="0"/>
          </a:p>
        </p:txBody>
      </p:sp>
      <p:sp>
        <p:nvSpPr>
          <p:cNvPr id="4" name="Slide Number Placeholder 3"/>
          <p:cNvSpPr>
            <a:spLocks noGrp="1"/>
          </p:cNvSpPr>
          <p:nvPr>
            <p:ph type="sldNum" sz="quarter" idx="10"/>
          </p:nvPr>
        </p:nvSpPr>
        <p:spPr/>
        <p:txBody>
          <a:bodyPr/>
          <a:lstStyle/>
          <a:p>
            <a:fld id="{D83F1D91-DD42-E342-AA78-76A80903B1E1}" type="slidenum">
              <a:rPr lang="en-US" smtClean="0"/>
              <a:pPr/>
              <a:t>7</a:t>
            </a:fld>
            <a:endParaRPr lang="en-US"/>
          </a:p>
        </p:txBody>
      </p:sp>
    </p:spTree>
    <p:extLst>
      <p:ext uri="{BB962C8B-B14F-4D97-AF65-F5344CB8AC3E}">
        <p14:creationId xmlns:p14="http://schemas.microsoft.com/office/powerpoint/2010/main" val="35774603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20000"/>
                </a:spcBef>
                <a:buFontTx/>
                <a:buChar char="•"/>
                <a:defRPr/>
              </a:pPr>
              <a:endParaRPr lang="en-US" altLang="en-US" smtClean="0">
                <a:latin typeface="Times New Roman" pitchFamily="18" charset="0"/>
                <a:ea typeface="+mn-ea"/>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9" name="Rectangle 7"/>
              <p:cNvSpPr>
                <a:spLocks noChangeArrowheads="1"/>
              </p:cNvSpPr>
              <p:nvPr/>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0" name="Rectangle 8"/>
              <p:cNvSpPr>
                <a:spLocks noChangeArrowheads="1"/>
              </p:cNvSpPr>
              <p:nvPr/>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1" name="Rectangle 9"/>
              <p:cNvSpPr>
                <a:spLocks noChangeArrowheads="1"/>
              </p:cNvSpPr>
              <p:nvPr/>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2" name="Rectangle 10"/>
              <p:cNvSpPr>
                <a:spLocks noChangeArrowheads="1"/>
              </p:cNvSpPr>
              <p:nvPr/>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3" name="Rectangle 11"/>
              <p:cNvSpPr>
                <a:spLocks noChangeArrowheads="1"/>
              </p:cNvSpPr>
              <p:nvPr/>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4" name="Rectangle 12"/>
              <p:cNvSpPr>
                <a:spLocks noChangeArrowheads="1"/>
              </p:cNvSpPr>
              <p:nvPr/>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5" name="Rectangle 13"/>
              <p:cNvSpPr>
                <a:spLocks noChangeArrowheads="1"/>
              </p:cNvSpPr>
              <p:nvPr/>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6" name="Rectangle 14"/>
              <p:cNvSpPr>
                <a:spLocks noChangeArrowheads="1"/>
              </p:cNvSpPr>
              <p:nvPr/>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7" name="Rectangle 15"/>
              <p:cNvSpPr>
                <a:spLocks noChangeArrowheads="1"/>
              </p:cNvSpPr>
              <p:nvPr/>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grpSp>
      </p:grpSp>
      <p:pic>
        <p:nvPicPr>
          <p:cNvPr id="18" name="Picture 30" descr="msl-logo-trans-true15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6324600"/>
            <a:ext cx="14287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smtClean="0"/>
              <a:t>Click to edit Master title style</a:t>
            </a:r>
            <a:endParaRPr lang="en-US"/>
          </a:p>
        </p:txBody>
      </p:sp>
      <p:sp>
        <p:nvSpPr>
          <p:cNvPr id="1230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smtClean="0"/>
              <a:t>Click to edit Master subtitle style</a:t>
            </a:r>
            <a:endParaRPr lang="en-US"/>
          </a:p>
        </p:txBody>
      </p:sp>
    </p:spTree>
    <p:extLst>
      <p:ext uri="{BB962C8B-B14F-4D97-AF65-F5344CB8AC3E}">
        <p14:creationId xmlns:p14="http://schemas.microsoft.com/office/powerpoint/2010/main" val="3080063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5" name="Slide Number Placeholder 4"/>
          <p:cNvSpPr>
            <a:spLocks noGrp="1"/>
          </p:cNvSpPr>
          <p:nvPr>
            <p:ph type="sldNum" sz="quarter" idx="11"/>
          </p:nvPr>
        </p:nvSpPr>
        <p:spPr/>
        <p:txBody>
          <a:bodyPr/>
          <a:lstStyle>
            <a:lvl1pPr>
              <a:buFontTx/>
              <a:buChar char="•"/>
              <a:defRPr/>
            </a:lvl1pPr>
          </a:lstStyle>
          <a:p>
            <a:fld id="{FB6370DD-5C29-9748-B9BC-D938D6F19A46}" type="slidenum">
              <a:rPr lang="en-US"/>
              <a:pPr/>
              <a:t>‹#›</a:t>
            </a:fld>
            <a:endParaRPr lang="en-US"/>
          </a:p>
        </p:txBody>
      </p:sp>
      <p:sp>
        <p:nvSpPr>
          <p:cNvPr id="6" name="Date Placeholder 5"/>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4203232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5" name="Slide Number Placeholder 4"/>
          <p:cNvSpPr>
            <a:spLocks noGrp="1"/>
          </p:cNvSpPr>
          <p:nvPr>
            <p:ph type="sldNum" sz="quarter" idx="11"/>
          </p:nvPr>
        </p:nvSpPr>
        <p:spPr/>
        <p:txBody>
          <a:bodyPr/>
          <a:lstStyle>
            <a:lvl1pPr>
              <a:buFontTx/>
              <a:buChar char="•"/>
              <a:defRPr/>
            </a:lvl1pPr>
          </a:lstStyle>
          <a:p>
            <a:fld id="{0AB1F58D-F2E6-EE4F-9684-008CFDC5E1CE}" type="slidenum">
              <a:rPr lang="en-US"/>
              <a:pPr/>
              <a:t>‹#›</a:t>
            </a:fld>
            <a:endParaRPr lang="en-US"/>
          </a:p>
        </p:txBody>
      </p:sp>
      <p:sp>
        <p:nvSpPr>
          <p:cNvPr id="6" name="Date Placeholder 5"/>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35725273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3"/>
          <p:cNvSpPr>
            <a:spLocks noGrp="1" noChangeArrowheads="1"/>
          </p:cNvSpPr>
          <p:nvPr>
            <p:ph type="sldNum" sz="quarter" idx="10"/>
          </p:nvPr>
        </p:nvSpPr>
        <p:spPr/>
        <p:txBody>
          <a:bodyPr/>
          <a:lstStyle>
            <a:lvl1pPr>
              <a:buFontTx/>
              <a:buChar char="•"/>
              <a:defRPr/>
            </a:lvl1pPr>
          </a:lstStyle>
          <a:p>
            <a:fld id="{DDA70798-6306-CC4E-9DA9-9D2AAD91151D}" type="slidenum">
              <a:rPr lang="en-US"/>
              <a:pPr/>
              <a:t>‹#›</a:t>
            </a:fld>
            <a:endParaRPr lang="en-US"/>
          </a:p>
        </p:txBody>
      </p:sp>
    </p:spTree>
    <p:extLst>
      <p:ext uri="{BB962C8B-B14F-4D97-AF65-F5344CB8AC3E}">
        <p14:creationId xmlns:p14="http://schemas.microsoft.com/office/powerpoint/2010/main" val="193316555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p:txBody>
          <a:bodyPr/>
          <a:lstStyle>
            <a:lvl1pPr>
              <a:buFontTx/>
              <a:buChar char="•"/>
              <a:defRPr/>
            </a:lvl1pPr>
          </a:lstStyle>
          <a:p>
            <a:fld id="{7A63F335-BD06-964D-A465-876E80497D95}" type="slidenum">
              <a:rPr lang="en-US"/>
              <a:pPr/>
              <a:t>‹#›</a:t>
            </a:fld>
            <a:r>
              <a:rPr lang="en-US"/>
              <a:t>.</a:t>
            </a:r>
          </a:p>
        </p:txBody>
      </p:sp>
    </p:spTree>
    <p:extLst>
      <p:ext uri="{BB962C8B-B14F-4D97-AF65-F5344CB8AC3E}">
        <p14:creationId xmlns:p14="http://schemas.microsoft.com/office/powerpoint/2010/main" val="3950947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sz="quarter" idx="10"/>
          </p:nvPr>
        </p:nvSpPr>
        <p:spPr/>
        <p:txBody>
          <a:bodyPr/>
          <a:lstStyle>
            <a:lvl1pPr>
              <a:buFontTx/>
              <a:buChar char="•"/>
              <a:defRPr/>
            </a:lvl1pPr>
          </a:lstStyle>
          <a:p>
            <a:fld id="{0DD27CA0-510B-9A49-ADEE-FDC8AB44D157}" type="slidenum">
              <a:rPr lang="en-US"/>
              <a:pPr/>
              <a:t>‹#›</a:t>
            </a:fld>
            <a:endParaRPr lang="en-US"/>
          </a:p>
        </p:txBody>
      </p:sp>
    </p:spTree>
    <p:extLst>
      <p:ext uri="{BB962C8B-B14F-4D97-AF65-F5344CB8AC3E}">
        <p14:creationId xmlns:p14="http://schemas.microsoft.com/office/powerpoint/2010/main" val="3127096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6" name="Slide Number Placeholder 5"/>
          <p:cNvSpPr>
            <a:spLocks noGrp="1"/>
          </p:cNvSpPr>
          <p:nvPr>
            <p:ph type="sldNum" sz="quarter" idx="11"/>
          </p:nvPr>
        </p:nvSpPr>
        <p:spPr/>
        <p:txBody>
          <a:bodyPr/>
          <a:lstStyle>
            <a:lvl1pPr>
              <a:buFontTx/>
              <a:buChar char="•"/>
              <a:defRPr/>
            </a:lvl1pPr>
          </a:lstStyle>
          <a:p>
            <a:fld id="{50FF627E-DE15-5640-B9C7-BA475C827F2A}" type="slidenum">
              <a:rPr lang="en-US"/>
              <a:pPr/>
              <a:t>‹#›</a:t>
            </a:fld>
            <a:endParaRPr lang="en-US"/>
          </a:p>
        </p:txBody>
      </p:sp>
      <p:sp>
        <p:nvSpPr>
          <p:cNvPr id="7" name="Date Placeholder 6"/>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262871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0"/>
          </p:nvPr>
        </p:nvSpPr>
        <p:spPr/>
        <p:txBody>
          <a:bodyPr/>
          <a:lstStyle>
            <a:lvl1pPr>
              <a:buFontTx/>
              <a:buChar char="•"/>
              <a:defRPr/>
            </a:lvl1pPr>
          </a:lstStyle>
          <a:p>
            <a:fld id="{87591447-DC8F-C14C-B41A-10ECF28CEC9F}" type="slidenum">
              <a:rPr lang="en-US"/>
              <a:pPr/>
              <a:t>‹#›</a:t>
            </a:fld>
            <a:endParaRPr lang="en-US"/>
          </a:p>
        </p:txBody>
      </p:sp>
    </p:spTree>
    <p:extLst>
      <p:ext uri="{BB962C8B-B14F-4D97-AF65-F5344CB8AC3E}">
        <p14:creationId xmlns:p14="http://schemas.microsoft.com/office/powerpoint/2010/main" val="2884215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4" name="Slide Number Placeholder 3"/>
          <p:cNvSpPr>
            <a:spLocks noGrp="1"/>
          </p:cNvSpPr>
          <p:nvPr>
            <p:ph type="sldNum" sz="quarter" idx="11"/>
          </p:nvPr>
        </p:nvSpPr>
        <p:spPr/>
        <p:txBody>
          <a:bodyPr/>
          <a:lstStyle>
            <a:lvl1pPr>
              <a:buFontTx/>
              <a:buChar char="•"/>
              <a:defRPr/>
            </a:lvl1pPr>
          </a:lstStyle>
          <a:p>
            <a:fld id="{9707BE0E-E30E-8C47-B683-1677C9E18039}" type="slidenum">
              <a:rPr lang="en-US"/>
              <a:pPr/>
              <a:t>‹#›</a:t>
            </a:fld>
            <a:endParaRPr lang="en-US"/>
          </a:p>
        </p:txBody>
      </p:sp>
      <p:sp>
        <p:nvSpPr>
          <p:cNvPr id="5" name="Date Placeholder 4"/>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76804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3" name="Slide Number Placeholder 2"/>
          <p:cNvSpPr>
            <a:spLocks noGrp="1"/>
          </p:cNvSpPr>
          <p:nvPr>
            <p:ph type="sldNum" sz="quarter" idx="11"/>
          </p:nvPr>
        </p:nvSpPr>
        <p:spPr/>
        <p:txBody>
          <a:bodyPr/>
          <a:lstStyle>
            <a:lvl1pPr>
              <a:buFontTx/>
              <a:buChar char="•"/>
              <a:defRPr/>
            </a:lvl1pPr>
          </a:lstStyle>
          <a:p>
            <a:fld id="{67A3353C-FE66-3348-9CC5-E443043CBC15}" type="slidenum">
              <a:rPr lang="en-US"/>
              <a:pPr/>
              <a:t>‹#›</a:t>
            </a:fld>
            <a:endParaRPr lang="en-US"/>
          </a:p>
        </p:txBody>
      </p:sp>
      <p:sp>
        <p:nvSpPr>
          <p:cNvPr id="4" name="Date Placeholder 3"/>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1103461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p:txBody>
          <a:bodyPr/>
          <a:lstStyle>
            <a:lvl1pPr>
              <a:buFontTx/>
              <a:buChar char="•"/>
              <a:defRPr/>
            </a:lvl1pPr>
          </a:lstStyle>
          <a:p>
            <a:fld id="{393F2E24-40F3-3C45-A4B3-C8BDA9E01DED}" type="slidenum">
              <a:rPr lang="en-US"/>
              <a:pPr/>
              <a:t>‹#›</a:t>
            </a:fld>
            <a:endParaRPr lang="en-US"/>
          </a:p>
        </p:txBody>
      </p:sp>
    </p:spTree>
    <p:extLst>
      <p:ext uri="{BB962C8B-B14F-4D97-AF65-F5344CB8AC3E}">
        <p14:creationId xmlns:p14="http://schemas.microsoft.com/office/powerpoint/2010/main" val="656046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3124200" y="6248400"/>
            <a:ext cx="2895600" cy="457200"/>
          </a:xfrm>
          <a:prstGeom prst="rect">
            <a:avLst/>
          </a:prstGeom>
        </p:spPr>
        <p:txBody>
          <a:bodyPr/>
          <a:lstStyle>
            <a:lvl1pPr>
              <a:spcBef>
                <a:spcPct val="20000"/>
              </a:spcBef>
              <a:buFontTx/>
              <a:buChar char="•"/>
              <a:defRPr>
                <a:ea typeface="+mn-ea"/>
              </a:defRPr>
            </a:lvl1pPr>
          </a:lstStyle>
          <a:p>
            <a:pPr>
              <a:defRPr/>
            </a:pPr>
            <a:endParaRPr lang="en-US"/>
          </a:p>
        </p:txBody>
      </p:sp>
      <p:sp>
        <p:nvSpPr>
          <p:cNvPr id="6" name="Slide Number Placeholder 5"/>
          <p:cNvSpPr>
            <a:spLocks noGrp="1"/>
          </p:cNvSpPr>
          <p:nvPr>
            <p:ph type="sldNum" sz="quarter" idx="11"/>
          </p:nvPr>
        </p:nvSpPr>
        <p:spPr/>
        <p:txBody>
          <a:bodyPr/>
          <a:lstStyle>
            <a:lvl1pPr>
              <a:buFontTx/>
              <a:buChar char="•"/>
              <a:defRPr/>
            </a:lvl1pPr>
          </a:lstStyle>
          <a:p>
            <a:fld id="{A0B8B8C8-6BE2-474E-A0BF-674477247090}" type="slidenum">
              <a:rPr lang="en-US"/>
              <a:pPr/>
              <a:t>‹#›</a:t>
            </a:fld>
            <a:endParaRPr lang="en-US"/>
          </a:p>
        </p:txBody>
      </p:sp>
      <p:sp>
        <p:nvSpPr>
          <p:cNvPr id="7" name="Date Placeholder 6"/>
          <p:cNvSpPr>
            <a:spLocks noGrp="1"/>
          </p:cNvSpPr>
          <p:nvPr>
            <p:ph type="dt" sz="half" idx="12"/>
          </p:nvPr>
        </p:nvSpPr>
        <p:spPr>
          <a:xfrm>
            <a:off x="457200" y="6245225"/>
            <a:ext cx="2133600" cy="476250"/>
          </a:xfrm>
          <a:prstGeom prst="rect">
            <a:avLst/>
          </a:prstGeom>
        </p:spPr>
        <p:txBody>
          <a:bodyPr/>
          <a:lstStyle>
            <a:lvl1pPr>
              <a:spcBef>
                <a:spcPct val="20000"/>
              </a:spcBef>
              <a:buFontTx/>
              <a:buChar char="•"/>
              <a:defRPr>
                <a:ea typeface="+mn-ea"/>
              </a:defRPr>
            </a:lvl1pPr>
          </a:lstStyle>
          <a:p>
            <a:pPr>
              <a:defRPr/>
            </a:pPr>
            <a:endParaRPr lang="en-US"/>
          </a:p>
        </p:txBody>
      </p:sp>
    </p:spTree>
    <p:extLst>
      <p:ext uri="{BB962C8B-B14F-4D97-AF65-F5344CB8AC3E}">
        <p14:creationId xmlns:p14="http://schemas.microsoft.com/office/powerpoint/2010/main" val="3653815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20000"/>
              </a:spcBef>
              <a:defRPr sz="1200">
                <a:latin typeface="Arial Black" charset="0"/>
              </a:defRPr>
            </a:lvl1pPr>
          </a:lstStyle>
          <a:p>
            <a:fld id="{F134DC3E-E6EB-CE4D-A361-AEEB4C6AA9A6}" type="slidenum">
              <a:rPr lang="en-US"/>
              <a:pPr/>
              <a:t>‹#›</a:t>
            </a:fld>
            <a:endParaRPr lang="en-US"/>
          </a:p>
        </p:txBody>
      </p:sp>
      <p:grpSp>
        <p:nvGrpSpPr>
          <p:cNvPr id="1027" name="Group 4"/>
          <p:cNvGrpSpPr>
            <a:grpSpLocks/>
          </p:cNvGrpSpPr>
          <p:nvPr/>
        </p:nvGrpSpPr>
        <p:grpSpPr bwMode="auto">
          <a:xfrm>
            <a:off x="0" y="0"/>
            <a:ext cx="9144000" cy="546100"/>
            <a:chOff x="0" y="0"/>
            <a:chExt cx="5760" cy="344"/>
          </a:xfrm>
        </p:grpSpPr>
        <p:sp>
          <p:nvSpPr>
            <p:cNvPr id="1031"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20000"/>
                </a:spcBef>
                <a:buFontTx/>
                <a:buChar char="•"/>
                <a:defRPr/>
              </a:pPr>
              <a:endParaRPr lang="en-US" altLang="en-US" smtClean="0">
                <a:latin typeface="Times New Roman" pitchFamily="18" charset="0"/>
                <a:ea typeface="+mn-ea"/>
              </a:endParaRPr>
            </a:p>
          </p:txBody>
        </p:sp>
        <p:sp>
          <p:nvSpPr>
            <p:cNvPr id="1032"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033"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hlink"/>
                </a:solidFill>
                <a:ea typeface="+mn-ea"/>
              </a:endParaRPr>
            </a:p>
          </p:txBody>
        </p:sp>
        <p:sp>
          <p:nvSpPr>
            <p:cNvPr id="1034"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hlink"/>
                </a:solidFill>
                <a:ea typeface="+mn-ea"/>
              </a:endParaRPr>
            </a:p>
          </p:txBody>
        </p:sp>
        <p:sp>
          <p:nvSpPr>
            <p:cNvPr id="1035"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accent2"/>
                </a:solidFill>
                <a:ea typeface="+mn-ea"/>
              </a:endParaRPr>
            </a:p>
          </p:txBody>
        </p:sp>
        <p:sp>
          <p:nvSpPr>
            <p:cNvPr id="1036"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hlink"/>
                </a:solidFill>
                <a:ea typeface="+mn-ea"/>
              </a:endParaRPr>
            </a:p>
          </p:txBody>
        </p:sp>
        <p:sp>
          <p:nvSpPr>
            <p:cNvPr id="1037"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latin typeface="Times New Roman" pitchFamily="18" charset="0"/>
                <a:ea typeface="+mn-ea"/>
              </a:endParaRPr>
            </a:p>
          </p:txBody>
        </p:sp>
        <p:sp>
          <p:nvSpPr>
            <p:cNvPr id="1038"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accent2"/>
                </a:solidFill>
                <a:ea typeface="+mn-ea"/>
              </a:endParaRPr>
            </a:p>
          </p:txBody>
        </p:sp>
        <p:sp>
          <p:nvSpPr>
            <p:cNvPr id="1039"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20000"/>
                </a:spcBef>
                <a:buFontTx/>
                <a:buChar char="•"/>
                <a:defRPr/>
              </a:pPr>
              <a:endParaRPr lang="en-US" altLang="en-US" smtClean="0">
                <a:solidFill>
                  <a:schemeClr val="accent2"/>
                </a:solidFill>
                <a:ea typeface="+mn-ea"/>
              </a:endParaRPr>
            </a:p>
          </p:txBody>
        </p:sp>
      </p:grpSp>
      <p:sp>
        <p:nvSpPr>
          <p:cNvPr id="1028"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16" descr="msl-logo-trans-true150.gif"/>
          <p:cNvPicPr>
            <a:picLocks noChangeAspect="1"/>
          </p:cNvPicPr>
          <p:nvPr>
            <p:custDataLst>
              <p:tags r:id="rId14"/>
            </p:custDataLst>
          </p:nvPr>
        </p:nvPicPr>
        <p:blipFill>
          <a:blip r:embed="rId15">
            <a:extLst>
              <a:ext uri="{28A0092B-C50C-407E-A947-70E740481C1C}">
                <a14:useLocalDpi xmlns:a14="http://schemas.microsoft.com/office/drawing/2010/main" val="0"/>
              </a:ext>
            </a:extLst>
          </a:blip>
          <a:srcRect/>
          <a:stretch>
            <a:fillRect/>
          </a:stretch>
        </p:blipFill>
        <p:spPr bwMode="auto">
          <a:xfrm>
            <a:off x="6705600" y="6324600"/>
            <a:ext cx="1428750"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 id="2147484102" r:id="rId12"/>
  </p:sldLayoutIdLst>
  <p:hf hdr="0" ftr="0" dt="0"/>
  <p:txStyles>
    <p:titleStyle>
      <a:lvl1pPr algn="l" rtl="0" eaLnBrk="0" fontAlgn="base" hangingPunct="0">
        <a:spcBef>
          <a:spcPct val="0"/>
        </a:spcBef>
        <a:spcAft>
          <a:spcPct val="0"/>
        </a:spcAft>
        <a:defRPr sz="4400">
          <a:solidFill>
            <a:schemeClr val="tx1"/>
          </a:solidFill>
          <a:latin typeface="+mj-lt"/>
          <a:ea typeface="ＭＳ Ｐゴシック" charset="0"/>
          <a:cs typeface="+mj-cs"/>
        </a:defRPr>
      </a:lvl1pPr>
      <a:lvl2pPr algn="l" rtl="0" eaLnBrk="0" fontAlgn="base" hangingPunct="0">
        <a:spcBef>
          <a:spcPct val="0"/>
        </a:spcBef>
        <a:spcAft>
          <a:spcPct val="0"/>
        </a:spcAft>
        <a:defRPr sz="4400">
          <a:solidFill>
            <a:schemeClr val="tx1"/>
          </a:solidFill>
          <a:latin typeface="Arial" charset="0"/>
          <a:ea typeface="ＭＳ Ｐゴシック" charset="0"/>
        </a:defRPr>
      </a:lvl2pPr>
      <a:lvl3pPr algn="l" rtl="0" eaLnBrk="0" fontAlgn="base" hangingPunct="0">
        <a:spcBef>
          <a:spcPct val="0"/>
        </a:spcBef>
        <a:spcAft>
          <a:spcPct val="0"/>
        </a:spcAft>
        <a:defRPr sz="4400">
          <a:solidFill>
            <a:schemeClr val="tx1"/>
          </a:solidFill>
          <a:latin typeface="Arial" charset="0"/>
          <a:ea typeface="ＭＳ Ｐゴシック" charset="0"/>
        </a:defRPr>
      </a:lvl3pPr>
      <a:lvl4pPr algn="l" rtl="0" eaLnBrk="0" fontAlgn="base" hangingPunct="0">
        <a:spcBef>
          <a:spcPct val="0"/>
        </a:spcBef>
        <a:spcAft>
          <a:spcPct val="0"/>
        </a:spcAft>
        <a:defRPr sz="4400">
          <a:solidFill>
            <a:schemeClr val="tx1"/>
          </a:solidFill>
          <a:latin typeface="Arial" charset="0"/>
          <a:ea typeface="ＭＳ Ｐゴシック" charset="0"/>
        </a:defRPr>
      </a:lvl4pPr>
      <a:lvl5pPr algn="l" rtl="0" eaLnBrk="0" fontAlgn="base" hangingPunct="0">
        <a:spcBef>
          <a:spcPct val="0"/>
        </a:spcBef>
        <a:spcAft>
          <a:spcPct val="0"/>
        </a:spcAft>
        <a:defRPr sz="4400">
          <a:solidFill>
            <a:schemeClr val="tx1"/>
          </a:solidFill>
          <a:latin typeface="Arial" charset="0"/>
          <a:ea typeface="ＭＳ Ｐゴシック"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charset="0"/>
        <a:buChar char="n"/>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lr>
          <a:schemeClr val="accent2"/>
        </a:buClr>
        <a:buSzPct val="80000"/>
        <a:buFont typeface="Wingdings" charset="0"/>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lr>
          <a:schemeClr val="bg2"/>
        </a:buClr>
        <a:buSzPct val="65000"/>
        <a:buFont typeface="Wingdings" charset="0"/>
        <a:buChar char="n"/>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lr>
          <a:schemeClr val="accent2"/>
        </a:buClr>
        <a:buSzPct val="70000"/>
        <a:buFont typeface="Wingdings" charset="0"/>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lr>
          <a:schemeClr val="bg2"/>
        </a:buClr>
        <a:buFont typeface="Wingdings" charset="0"/>
        <a:buChar char="§"/>
        <a:defRPr sz="2000">
          <a:solidFill>
            <a:schemeClr val="tx1"/>
          </a:solidFill>
          <a:latin typeface="+mn-lt"/>
          <a:ea typeface="ＭＳ Ｐゴシック" charset="0"/>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1752600" y="2286000"/>
            <a:ext cx="7239000" cy="1143000"/>
          </a:xfrm>
        </p:spPr>
        <p:txBody>
          <a:bodyPr/>
          <a:lstStyle/>
          <a:p>
            <a:pPr algn="ctr" eaLnBrk="1" hangingPunct="1"/>
            <a:r>
              <a:rPr lang="en-US" sz="4400" b="1" dirty="0" smtClean="0">
                <a:latin typeface="Arial" charset="0"/>
              </a:rPr>
              <a:t>The New Maine Regional Library System</a:t>
            </a:r>
            <a:endParaRPr lang="en-US" sz="4400" b="1" dirty="0">
              <a:latin typeface="Arial" charset="0"/>
            </a:endParaRPr>
          </a:p>
        </p:txBody>
      </p:sp>
      <p:sp>
        <p:nvSpPr>
          <p:cNvPr id="14339" name="Subtitle 2"/>
          <p:cNvSpPr>
            <a:spLocks noGrp="1"/>
          </p:cNvSpPr>
          <p:nvPr>
            <p:ph type="subTitle" idx="1"/>
          </p:nvPr>
        </p:nvSpPr>
        <p:spPr>
          <a:xfrm>
            <a:off x="1371600" y="4419600"/>
            <a:ext cx="6400800" cy="838200"/>
          </a:xfrm>
        </p:spPr>
        <p:txBody>
          <a:bodyPr/>
          <a:lstStyle/>
          <a:p>
            <a:pPr eaLnBrk="1" hangingPunct="1">
              <a:buFont typeface="Wingdings" charset="0"/>
              <a:buNone/>
            </a:pPr>
            <a:r>
              <a:rPr lang="en-US" sz="4000" dirty="0" smtClean="0">
                <a:solidFill>
                  <a:schemeClr val="accent2">
                    <a:lumMod val="75000"/>
                  </a:schemeClr>
                </a:solidFill>
                <a:latin typeface="Arial" charset="0"/>
              </a:rPr>
              <a:t>What’s changing…and what’s remaining the same</a:t>
            </a:r>
            <a:endParaRPr lang="en-US" sz="4000" dirty="0">
              <a:solidFill>
                <a:schemeClr val="accent2">
                  <a:lumMod val="75000"/>
                </a:schemeClr>
              </a:solidFill>
              <a:latin typeface="Arial" charset="0"/>
            </a:endParaRPr>
          </a:p>
        </p:txBody>
      </p:sp>
      <p:sp>
        <p:nvSpPr>
          <p:cNvPr id="4" name="TextBox 3"/>
          <p:cNvSpPr txBox="1"/>
          <p:nvPr/>
        </p:nvSpPr>
        <p:spPr>
          <a:xfrm>
            <a:off x="533400" y="6172200"/>
            <a:ext cx="3328155" cy="276999"/>
          </a:xfrm>
          <a:prstGeom prst="rect">
            <a:avLst/>
          </a:prstGeom>
          <a:noFill/>
        </p:spPr>
        <p:txBody>
          <a:bodyPr wrap="none" rtlCol="0">
            <a:spAutoFit/>
          </a:bodyPr>
          <a:lstStyle/>
          <a:p>
            <a:r>
              <a:rPr lang="en-US" sz="1200" dirty="0" smtClean="0"/>
              <a:t>Maine Libraries Conference – November 2016</a:t>
            </a:r>
            <a:endParaRPr lang="en-US" sz="1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75000"/>
                  </a:schemeClr>
                </a:solidFill>
              </a:rPr>
              <a:t>October 1973…</a:t>
            </a:r>
            <a:endParaRPr lang="en-US" dirty="0">
              <a:solidFill>
                <a:schemeClr val="accent2">
                  <a:lumMod val="75000"/>
                </a:schemeClr>
              </a:solidFill>
            </a:endParaRPr>
          </a:p>
        </p:txBody>
      </p:sp>
      <p:sp>
        <p:nvSpPr>
          <p:cNvPr id="3" name="Content Placeholder 2"/>
          <p:cNvSpPr>
            <a:spLocks noGrp="1"/>
          </p:cNvSpPr>
          <p:nvPr>
            <p:ph idx="1"/>
          </p:nvPr>
        </p:nvSpPr>
        <p:spPr>
          <a:xfrm>
            <a:off x="457200" y="1676400"/>
            <a:ext cx="8229600" cy="4704246"/>
          </a:xfrm>
        </p:spPr>
        <p:txBody>
          <a:bodyPr/>
          <a:lstStyle/>
          <a:p>
            <a:pPr marL="0" indent="0">
              <a:buNone/>
            </a:pPr>
            <a:r>
              <a:rPr lang="en-US" dirty="0" smtClean="0">
                <a:solidFill>
                  <a:schemeClr val="accent2">
                    <a:lumMod val="75000"/>
                  </a:schemeClr>
                </a:solidFill>
              </a:rPr>
              <a:t>The Maine Regional Library System </a:t>
            </a:r>
            <a:endParaRPr lang="en-US" dirty="0">
              <a:solidFill>
                <a:schemeClr val="accent2">
                  <a:lumMod val="75000"/>
                </a:schemeClr>
              </a:solidFill>
            </a:endParaRPr>
          </a:p>
        </p:txBody>
      </p:sp>
      <p:sp>
        <p:nvSpPr>
          <p:cNvPr id="4" name="Slide Number Placeholder 3"/>
          <p:cNvSpPr>
            <a:spLocks noGrp="1"/>
          </p:cNvSpPr>
          <p:nvPr>
            <p:ph type="sldNum" sz="quarter" idx="10"/>
          </p:nvPr>
        </p:nvSpPr>
        <p:spPr/>
        <p:txBody>
          <a:bodyPr/>
          <a:lstStyle/>
          <a:p>
            <a:fld id="{7A63F335-BD06-964D-A465-876E80497D95}" type="slidenum">
              <a:rPr lang="en-US" smtClean="0"/>
              <a:pPr/>
              <a:t>2</a:t>
            </a:fld>
            <a:r>
              <a:rPr lang="en-US" smtClean="0"/>
              <a:t>.</a:t>
            </a:r>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5800" y="2590800"/>
            <a:ext cx="2500313" cy="3650456"/>
          </a:xfrm>
          <a:prstGeom prst="rect">
            <a:avLst/>
          </a:prstGeom>
        </p:spPr>
      </p:pic>
      <p:sp>
        <p:nvSpPr>
          <p:cNvPr id="6" name="TextBox 5"/>
          <p:cNvSpPr txBox="1"/>
          <p:nvPr/>
        </p:nvSpPr>
        <p:spPr>
          <a:xfrm>
            <a:off x="3987800" y="2786406"/>
            <a:ext cx="5181600" cy="1200329"/>
          </a:xfrm>
          <a:prstGeom prst="rect">
            <a:avLst/>
          </a:prstGeom>
          <a:noFill/>
        </p:spPr>
        <p:txBody>
          <a:bodyPr wrap="square" rtlCol="0">
            <a:spAutoFit/>
          </a:bodyPr>
          <a:lstStyle/>
          <a:p>
            <a:r>
              <a:rPr lang="en-US" sz="3600" dirty="0" smtClean="0"/>
              <a:t>Three districts…</a:t>
            </a:r>
          </a:p>
          <a:p>
            <a:r>
              <a:rPr lang="en-US" sz="3600" dirty="0" smtClean="0"/>
              <a:t>Three consultants…</a:t>
            </a:r>
          </a:p>
        </p:txBody>
      </p:sp>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3352800" y="4800600"/>
            <a:ext cx="5245101" cy="1043040"/>
          </a:xfrm>
          <a:prstGeom prst="rect">
            <a:avLst/>
          </a:prstGeom>
          <a:noFill/>
          <a:ln>
            <a:noFill/>
          </a:ln>
        </p:spPr>
      </p:pic>
    </p:spTree>
    <p:extLst>
      <p:ext uri="{BB962C8B-B14F-4D97-AF65-F5344CB8AC3E}">
        <p14:creationId xmlns:p14="http://schemas.microsoft.com/office/powerpoint/2010/main" val="13848812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sz="3600" dirty="0"/>
              <a:t>Transition to a new model</a:t>
            </a:r>
          </a:p>
        </p:txBody>
      </p:sp>
      <p:sp>
        <p:nvSpPr>
          <p:cNvPr id="3" name="Content Placeholder 2"/>
          <p:cNvSpPr>
            <a:spLocks noGrp="1"/>
          </p:cNvSpPr>
          <p:nvPr>
            <p:ph idx="1"/>
          </p:nvPr>
        </p:nvSpPr>
        <p:spPr>
          <a:xfrm>
            <a:off x="457200" y="1600200"/>
            <a:ext cx="8229600" cy="4572000"/>
          </a:xfrm>
        </p:spPr>
        <p:txBody>
          <a:bodyPr/>
          <a:lstStyle/>
          <a:p>
            <a:r>
              <a:rPr lang="en-US" sz="2800" dirty="0" smtClean="0"/>
              <a:t>A new consultant - “Small</a:t>
            </a:r>
            <a:r>
              <a:rPr lang="en-US" sz="2800" dirty="0"/>
              <a:t>, Rural library Specialist” </a:t>
            </a:r>
            <a:r>
              <a:rPr lang="en-US" sz="2800" dirty="0" smtClean="0"/>
              <a:t>Create 9 regions rather than three – to be able to hold meetings and customized CE and info gathering and sharing</a:t>
            </a:r>
          </a:p>
          <a:p>
            <a:r>
              <a:rPr lang="en-US" sz="2800" dirty="0"/>
              <a:t>Create liaisons at the county level. </a:t>
            </a:r>
            <a:endParaRPr lang="en-US" sz="2800" dirty="0" smtClean="0"/>
          </a:p>
          <a:p>
            <a:r>
              <a:rPr lang="en-US" sz="2800" dirty="0" smtClean="0"/>
              <a:t>Work to fund a school library specialist position </a:t>
            </a:r>
          </a:p>
          <a:p>
            <a:pPr lvl="0"/>
            <a:r>
              <a:rPr lang="en-US" sz="2800" dirty="0" smtClean="0"/>
              <a:t>Create a statewide advisory board, with representatives from the 9 new districts</a:t>
            </a:r>
            <a:endParaRPr lang="en-US" sz="2800" dirty="0"/>
          </a:p>
          <a:p>
            <a:pPr marL="0" indent="0">
              <a:buNone/>
            </a:pPr>
            <a:endParaRPr lang="en-US"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3</a:t>
            </a:fld>
            <a:r>
              <a:rPr lang="en-US" smtClean="0"/>
              <a:t>.</a:t>
            </a:r>
            <a:endParaRPr lang="en-US"/>
          </a:p>
        </p:txBody>
      </p:sp>
    </p:spTree>
    <p:extLst>
      <p:ext uri="{BB962C8B-B14F-4D97-AF65-F5344CB8AC3E}">
        <p14:creationId xmlns:p14="http://schemas.microsoft.com/office/powerpoint/2010/main" val="2041088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Recommendations to the Maine Library Commission</a:t>
            </a:r>
            <a:endParaRPr lang="en-US" sz="3600" dirty="0"/>
          </a:p>
        </p:txBody>
      </p:sp>
      <p:sp>
        <p:nvSpPr>
          <p:cNvPr id="3" name="Content Placeholder 2"/>
          <p:cNvSpPr>
            <a:spLocks noGrp="1"/>
          </p:cNvSpPr>
          <p:nvPr>
            <p:ph idx="1"/>
          </p:nvPr>
        </p:nvSpPr>
        <p:spPr>
          <a:xfrm>
            <a:off x="381000" y="2133600"/>
            <a:ext cx="8229600" cy="3886200"/>
          </a:xfrm>
        </p:spPr>
        <p:txBody>
          <a:bodyPr/>
          <a:lstStyle/>
          <a:p>
            <a:r>
              <a:rPr lang="en-US" sz="2800" dirty="0" smtClean="0"/>
              <a:t>Create one statewide library district</a:t>
            </a:r>
          </a:p>
          <a:p>
            <a:r>
              <a:rPr lang="en-US" sz="2800" dirty="0" smtClean="0"/>
              <a:t>District will have 9 regions</a:t>
            </a:r>
          </a:p>
          <a:p>
            <a:r>
              <a:rPr lang="en-US" sz="2800" dirty="0" smtClean="0"/>
              <a:t>Each region has an MSL staff liaison</a:t>
            </a:r>
          </a:p>
          <a:p>
            <a:r>
              <a:rPr lang="en-US" sz="2800" dirty="0" smtClean="0"/>
              <a:t>Continue with 2 statewide council meetings yearly</a:t>
            </a:r>
          </a:p>
          <a:p>
            <a:r>
              <a:rPr lang="en-US" sz="2800" dirty="0" smtClean="0"/>
              <a:t>MSL will provide regional training in each region and encourage libraries to meet </a:t>
            </a:r>
            <a:endParaRPr lang="en-US" sz="2800"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4</a:t>
            </a:fld>
            <a:r>
              <a:rPr lang="en-US" smtClean="0"/>
              <a:t>.</a:t>
            </a:r>
            <a:endParaRPr lang="en-US"/>
          </a:p>
        </p:txBody>
      </p:sp>
    </p:spTree>
    <p:extLst>
      <p:ext uri="{BB962C8B-B14F-4D97-AF65-F5344CB8AC3E}">
        <p14:creationId xmlns:p14="http://schemas.microsoft.com/office/powerpoint/2010/main" val="41934501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cstate="email">
            <a:extLst>
              <a:ext uri="{28A0092B-C50C-407E-A947-70E740481C1C}">
                <a14:useLocalDpi xmlns:a14="http://schemas.microsoft.com/office/drawing/2010/main" val="0"/>
              </a:ext>
            </a:extLst>
          </a:blip>
          <a:stretch>
            <a:fillRect/>
          </a:stretch>
        </p:blipFill>
        <p:spPr>
          <a:xfrm>
            <a:off x="1077" y="1004887"/>
            <a:ext cx="4570923" cy="5853113"/>
          </a:xfrm>
        </p:spPr>
      </p:pic>
      <p:sp>
        <p:nvSpPr>
          <p:cNvPr id="5" name="Slide Number Placeholder 4"/>
          <p:cNvSpPr>
            <a:spLocks noGrp="1"/>
          </p:cNvSpPr>
          <p:nvPr>
            <p:ph type="sldNum" sz="quarter" idx="10"/>
          </p:nvPr>
        </p:nvSpPr>
        <p:spPr/>
        <p:txBody>
          <a:bodyPr/>
          <a:lstStyle/>
          <a:p>
            <a:fld id="{393F2E24-40F3-3C45-A4B3-C8BDA9E01DED}" type="slidenum">
              <a:rPr lang="en-US" smtClean="0"/>
              <a:pPr/>
              <a:t>5</a:t>
            </a:fld>
            <a:endParaRPr lang="en-US"/>
          </a:p>
        </p:txBody>
      </p:sp>
      <p:pic>
        <p:nvPicPr>
          <p:cNvPr id="7" name="Picture 6"/>
          <p:cNvPicPr/>
          <p:nvPr/>
        </p:nvPicPr>
        <p:blipFill>
          <a:blip r:embed="rId4" cstate="email">
            <a:extLst>
              <a:ext uri="{28A0092B-C50C-407E-A947-70E740481C1C}">
                <a14:useLocalDpi xmlns:a14="http://schemas.microsoft.com/office/drawing/2010/main" val="0"/>
              </a:ext>
            </a:extLst>
          </a:blip>
          <a:stretch>
            <a:fillRect/>
          </a:stretch>
        </p:blipFill>
        <p:spPr>
          <a:xfrm>
            <a:off x="4648200" y="2799397"/>
            <a:ext cx="4396550" cy="3220403"/>
          </a:xfrm>
          <a:prstGeom prst="rect">
            <a:avLst/>
          </a:prstGeom>
        </p:spPr>
      </p:pic>
      <p:sp>
        <p:nvSpPr>
          <p:cNvPr id="8" name="Rectangle 7"/>
          <p:cNvSpPr/>
          <p:nvPr/>
        </p:nvSpPr>
        <p:spPr>
          <a:xfrm>
            <a:off x="4724400" y="2057400"/>
            <a:ext cx="3834704" cy="461665"/>
          </a:xfrm>
          <a:prstGeom prst="rect">
            <a:avLst/>
          </a:prstGeom>
        </p:spPr>
        <p:txBody>
          <a:bodyPr wrap="none">
            <a:spAutoFit/>
          </a:bodyPr>
          <a:lstStyle/>
          <a:p>
            <a:r>
              <a:rPr lang="en-US" dirty="0"/>
              <a:t>New Regions and Liaisons</a:t>
            </a:r>
          </a:p>
        </p:txBody>
      </p:sp>
      <p:sp>
        <p:nvSpPr>
          <p:cNvPr id="4" name="Rectangle 3"/>
          <p:cNvSpPr/>
          <p:nvPr/>
        </p:nvSpPr>
        <p:spPr>
          <a:xfrm>
            <a:off x="685800" y="435428"/>
            <a:ext cx="8763000" cy="584775"/>
          </a:xfrm>
          <a:prstGeom prst="rect">
            <a:avLst/>
          </a:prstGeom>
        </p:spPr>
        <p:txBody>
          <a:bodyPr wrap="square">
            <a:spAutoFit/>
          </a:bodyPr>
          <a:lstStyle/>
          <a:p>
            <a:r>
              <a:rPr lang="en-US" sz="3200" b="1" dirty="0">
                <a:solidFill>
                  <a:schemeClr val="accent2">
                    <a:lumMod val="75000"/>
                  </a:schemeClr>
                </a:solidFill>
              </a:rPr>
              <a:t>MRLS – Reimagined and Reinvented</a:t>
            </a:r>
          </a:p>
        </p:txBody>
      </p:sp>
    </p:spTree>
    <p:extLst>
      <p:ext uri="{BB962C8B-B14F-4D97-AF65-F5344CB8AC3E}">
        <p14:creationId xmlns:p14="http://schemas.microsoft.com/office/powerpoint/2010/main" val="20557754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Specialists that consult, model and train…</a:t>
            </a:r>
            <a:endParaRPr lang="en-US"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6</a:t>
            </a:fld>
            <a:r>
              <a:rPr lang="en-US" smtClean="0"/>
              <a:t>.</a:t>
            </a:r>
            <a:endParaRPr lang="en-US"/>
          </a:p>
        </p:txBody>
      </p:sp>
      <p:sp>
        <p:nvSpPr>
          <p:cNvPr id="10" name="Content Placeholder 9"/>
          <p:cNvSpPr>
            <a:spLocks noGrp="1"/>
          </p:cNvSpPr>
          <p:nvPr>
            <p:ph idx="1"/>
          </p:nvPr>
        </p:nvSpPr>
        <p:spPr/>
        <p:txBody>
          <a:bodyPr/>
          <a:lstStyle/>
          <a:p>
            <a:r>
              <a:rPr lang="en-US" sz="2800" dirty="0"/>
              <a:t>Digital Literacy	</a:t>
            </a:r>
            <a:r>
              <a:rPr lang="en-US" sz="2800" dirty="0" smtClean="0"/>
              <a:t>	Jared </a:t>
            </a:r>
            <a:r>
              <a:rPr lang="en-US" sz="2800" dirty="0"/>
              <a:t>Leadbetter</a:t>
            </a:r>
          </a:p>
          <a:p>
            <a:r>
              <a:rPr lang="en-US" sz="2800" dirty="0"/>
              <a:t>Annual report 	</a:t>
            </a:r>
            <a:r>
              <a:rPr lang="en-US" sz="2800" dirty="0" smtClean="0"/>
              <a:t>	Jenny Melvin</a:t>
            </a:r>
          </a:p>
          <a:p>
            <a:r>
              <a:rPr lang="en-US" sz="2800" dirty="0" smtClean="0"/>
              <a:t>Data/Evaluation</a:t>
            </a:r>
            <a:r>
              <a:rPr lang="en-US" sz="2800" dirty="0"/>
              <a:t>	Stephanie </a:t>
            </a:r>
            <a:r>
              <a:rPr lang="en-US" sz="2800" dirty="0" smtClean="0"/>
              <a:t>Zurinski</a:t>
            </a:r>
          </a:p>
          <a:p>
            <a:r>
              <a:rPr lang="en-US" sz="2800" dirty="0" smtClean="0"/>
              <a:t>Strategic Plans		Deb Clark</a:t>
            </a:r>
          </a:p>
          <a:p>
            <a:r>
              <a:rPr lang="en-US" sz="2800" dirty="0" smtClean="0"/>
              <a:t>Rural/Small		Lisa Shaw</a:t>
            </a:r>
          </a:p>
          <a:p>
            <a:r>
              <a:rPr lang="en-US" sz="2800" dirty="0" smtClean="0"/>
              <a:t>STEM/Robots		Chris Dorman</a:t>
            </a:r>
            <a:endParaRPr lang="en-US" sz="2800" dirty="0"/>
          </a:p>
          <a:p>
            <a:pPr marL="0" indent="0">
              <a:buNone/>
            </a:pPr>
            <a:r>
              <a:rPr lang="en-US" sz="2800" dirty="0" smtClean="0"/>
              <a:t>More specialties…see the handout</a:t>
            </a:r>
            <a:endParaRPr lang="en-US" sz="2800" dirty="0"/>
          </a:p>
        </p:txBody>
      </p:sp>
    </p:spTree>
    <p:extLst>
      <p:ext uri="{BB962C8B-B14F-4D97-AF65-F5344CB8AC3E}">
        <p14:creationId xmlns:p14="http://schemas.microsoft.com/office/powerpoint/2010/main" val="23326842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journey together</a:t>
            </a:r>
            <a:endParaRPr lang="en-US" dirty="0"/>
          </a:p>
        </p:txBody>
      </p:sp>
      <p:sp>
        <p:nvSpPr>
          <p:cNvPr id="3" name="Content Placeholder 2"/>
          <p:cNvSpPr>
            <a:spLocks noGrp="1"/>
          </p:cNvSpPr>
          <p:nvPr>
            <p:ph idx="1"/>
          </p:nvPr>
        </p:nvSpPr>
        <p:spPr>
          <a:xfrm>
            <a:off x="457200" y="1676400"/>
            <a:ext cx="8229600" cy="4419600"/>
          </a:xfrm>
        </p:spPr>
        <p:txBody>
          <a:bodyPr/>
          <a:lstStyle/>
          <a:p>
            <a:pPr marL="0" indent="0">
              <a:buNone/>
            </a:pPr>
            <a:r>
              <a:rPr lang="en-US" dirty="0" smtClean="0"/>
              <a:t>The Maine State Library’s missions is to…</a:t>
            </a:r>
          </a:p>
          <a:p>
            <a:pPr marL="0" indent="0" algn="ctr">
              <a:buNone/>
            </a:pPr>
            <a:r>
              <a:rPr lang="en-US" i="1" dirty="0" smtClean="0">
                <a:solidFill>
                  <a:schemeClr val="accent2">
                    <a:lumMod val="75000"/>
                  </a:schemeClr>
                </a:solidFill>
              </a:rPr>
              <a:t>help </a:t>
            </a:r>
            <a:r>
              <a:rPr lang="en-US" i="1" dirty="0">
                <a:solidFill>
                  <a:schemeClr val="accent2">
                    <a:lumMod val="75000"/>
                  </a:schemeClr>
                </a:solidFill>
              </a:rPr>
              <a:t>people, </a:t>
            </a:r>
            <a:endParaRPr lang="en-US" i="1" dirty="0" smtClean="0">
              <a:solidFill>
                <a:schemeClr val="accent2">
                  <a:lumMod val="75000"/>
                </a:schemeClr>
              </a:solidFill>
            </a:endParaRPr>
          </a:p>
          <a:p>
            <a:pPr marL="0" indent="0" algn="ctr">
              <a:buNone/>
            </a:pPr>
            <a:r>
              <a:rPr lang="en-US" i="1" dirty="0" smtClean="0">
                <a:solidFill>
                  <a:schemeClr val="accent2">
                    <a:lumMod val="75000"/>
                  </a:schemeClr>
                </a:solidFill>
              </a:rPr>
              <a:t>make </a:t>
            </a:r>
            <a:r>
              <a:rPr lang="en-US" i="1" dirty="0">
                <a:solidFill>
                  <a:schemeClr val="accent2">
                    <a:lumMod val="75000"/>
                  </a:schemeClr>
                </a:solidFill>
              </a:rPr>
              <a:t>Maine </a:t>
            </a:r>
            <a:r>
              <a:rPr lang="en-US" i="1" dirty="0" smtClean="0">
                <a:solidFill>
                  <a:schemeClr val="accent2">
                    <a:lumMod val="75000"/>
                  </a:schemeClr>
                </a:solidFill>
              </a:rPr>
              <a:t>libraries* stronger</a:t>
            </a:r>
          </a:p>
          <a:p>
            <a:pPr marL="0" indent="0" algn="ctr">
              <a:buNone/>
            </a:pPr>
            <a:r>
              <a:rPr lang="en-US" i="1" dirty="0" smtClean="0">
                <a:solidFill>
                  <a:schemeClr val="accent2">
                    <a:lumMod val="75000"/>
                  </a:schemeClr>
                </a:solidFill>
              </a:rPr>
              <a:t> </a:t>
            </a:r>
            <a:r>
              <a:rPr lang="en-US" i="1" dirty="0">
                <a:solidFill>
                  <a:schemeClr val="accent2">
                    <a:lumMod val="75000"/>
                  </a:schemeClr>
                </a:solidFill>
              </a:rPr>
              <a:t>and </a:t>
            </a:r>
            <a:r>
              <a:rPr lang="en-US" i="1" dirty="0" smtClean="0">
                <a:solidFill>
                  <a:schemeClr val="accent2">
                    <a:lumMod val="75000"/>
                  </a:schemeClr>
                </a:solidFill>
              </a:rPr>
              <a:t>transform  </a:t>
            </a:r>
            <a:r>
              <a:rPr lang="en-US" i="1" dirty="0">
                <a:solidFill>
                  <a:schemeClr val="accent2">
                    <a:lumMod val="75000"/>
                  </a:schemeClr>
                </a:solidFill>
              </a:rPr>
              <a:t>information into knowledge. </a:t>
            </a:r>
            <a:endParaRPr lang="en-US" i="1" dirty="0" smtClean="0">
              <a:solidFill>
                <a:schemeClr val="accent2">
                  <a:lumMod val="75000"/>
                </a:schemeClr>
              </a:solidFill>
            </a:endParaRPr>
          </a:p>
          <a:p>
            <a:pPr marL="0" indent="0" algn="ctr">
              <a:buNone/>
            </a:pPr>
            <a:endParaRPr lang="en-US" i="1" dirty="0" smtClean="0">
              <a:solidFill>
                <a:schemeClr val="accent2">
                  <a:lumMod val="75000"/>
                </a:schemeClr>
              </a:solidFill>
            </a:endParaRPr>
          </a:p>
          <a:p>
            <a:pPr marL="0" indent="0" algn="ctr">
              <a:buNone/>
            </a:pPr>
            <a:endParaRPr lang="en-US" i="1" dirty="0">
              <a:solidFill>
                <a:schemeClr val="accent2">
                  <a:lumMod val="75000"/>
                </a:schemeClr>
              </a:solidFill>
            </a:endParaRPr>
          </a:p>
          <a:p>
            <a:pPr marL="0" indent="0">
              <a:buNone/>
            </a:pPr>
            <a:r>
              <a:rPr lang="en-US" i="1" dirty="0" smtClean="0">
                <a:solidFill>
                  <a:schemeClr val="accent2">
                    <a:lumMod val="75000"/>
                  </a:schemeClr>
                </a:solidFill>
              </a:rPr>
              <a:t>* </a:t>
            </a:r>
            <a:r>
              <a:rPr lang="en-US" sz="2800" i="1" dirty="0" smtClean="0">
                <a:solidFill>
                  <a:schemeClr val="accent2">
                    <a:lumMod val="75000"/>
                  </a:schemeClr>
                </a:solidFill>
              </a:rPr>
              <a:t>and librarians  </a:t>
            </a:r>
            <a:endParaRPr lang="en-US" sz="2800" i="1" dirty="0">
              <a:solidFill>
                <a:schemeClr val="accent2">
                  <a:lumMod val="75000"/>
                </a:schemeClr>
              </a:solidFill>
            </a:endParaRPr>
          </a:p>
        </p:txBody>
      </p:sp>
      <p:sp>
        <p:nvSpPr>
          <p:cNvPr id="4" name="Slide Number Placeholder 3"/>
          <p:cNvSpPr>
            <a:spLocks noGrp="1"/>
          </p:cNvSpPr>
          <p:nvPr>
            <p:ph type="sldNum" sz="quarter" idx="10"/>
          </p:nvPr>
        </p:nvSpPr>
        <p:spPr/>
        <p:txBody>
          <a:bodyPr/>
          <a:lstStyle/>
          <a:p>
            <a:fld id="{7A63F335-BD06-964D-A465-876E80497D95}" type="slidenum">
              <a:rPr lang="en-US" smtClean="0"/>
              <a:pPr/>
              <a:t>7</a:t>
            </a:fld>
            <a:r>
              <a:rPr lang="en-US" smtClean="0"/>
              <a:t>.</a:t>
            </a:r>
            <a:endParaRPr lang="en-US"/>
          </a:p>
        </p:txBody>
      </p:sp>
    </p:spTree>
    <p:extLst>
      <p:ext uri="{BB962C8B-B14F-4D97-AF65-F5344CB8AC3E}">
        <p14:creationId xmlns:p14="http://schemas.microsoft.com/office/powerpoint/2010/main" val="2711662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pPr marL="0" indent="0">
              <a:buNone/>
            </a:pPr>
            <a:r>
              <a:rPr lang="en-US" dirty="0" smtClean="0"/>
              <a:t>Questions and comments…</a:t>
            </a:r>
            <a:endParaRPr lang="en-US" dirty="0"/>
          </a:p>
        </p:txBody>
      </p:sp>
      <p:sp>
        <p:nvSpPr>
          <p:cNvPr id="4" name="Slide Number Placeholder 3"/>
          <p:cNvSpPr>
            <a:spLocks noGrp="1"/>
          </p:cNvSpPr>
          <p:nvPr>
            <p:ph type="sldNum" sz="quarter" idx="10"/>
          </p:nvPr>
        </p:nvSpPr>
        <p:spPr/>
        <p:txBody>
          <a:bodyPr/>
          <a:lstStyle/>
          <a:p>
            <a:fld id="{7A63F335-BD06-964D-A465-876E80497D95}" type="slidenum">
              <a:rPr lang="en-US" smtClean="0"/>
              <a:pPr/>
              <a:t>8</a:t>
            </a:fld>
            <a:r>
              <a:rPr lang="en-US" smtClean="0"/>
              <a:t>.</a:t>
            </a:r>
            <a:endParaRPr lang="en-US"/>
          </a:p>
        </p:txBody>
      </p:sp>
    </p:spTree>
    <p:extLst>
      <p:ext uri="{BB962C8B-B14F-4D97-AF65-F5344CB8AC3E}">
        <p14:creationId xmlns:p14="http://schemas.microsoft.com/office/powerpoint/2010/main" val="268495064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10213PHOTO" val=""/>
  <p:tag name="MMPROD_10213LOGO" val="iVBORw0KGgoAAAANSUhEUgAAARMAAABGCAYAAADvnXBIAAAAAXNSR0IArs4c6QAAAARnQU1BAACxjwv8YQUAAAAgY0hSTQAAeiYAAICEAAD6AAAAgOgAAHUwAADqYAAAOpgAABdwnLpRPAAAAAlwSFlzAAALEQAACxEBf2RfkQAAACV0RVh0U29mdHdhcmUATWFjcm9tZWRpYSBGaXJld29ya3MgTVggMjAwNId2rM8AABYwSURBVHhe7V1PqyRJEd/9BD2C4LHHT/DmAwg936Dnul56RPaoPTf1Yg971bXnoF6U6VFE/AP24GERVuxBUERwew8riML2ugdh0d0WWXUv7jN+NZE1WfnyT0RWVlf1mxpIXndVZGRkZPx+GZFV782Ll5eXL4z/Rg+MHijvgRc/u7lFWm9Tu0kNn91/79AFtDfRLn/4OXw+338gk7GFffDCqy/fpHaH2n1qj6g9obandhlpB5Z7QD/vUbt9nXz8wksPH1B7RO2+1fD90ZDmSfbco/bYsRM249qtLmyFXvbNkX5eKtuebb2ZaxuP/8SzPvZamc9YM8jezR3P7hclEgJBJw4vYXhXOgB8Jg6QxjFBGjFC8d17zORyoyv7T6GXgm8XAclgiJNsjAF6WdJXDOKYX7TEAqCrSYX6zJQEBrtWJXyRIhPssPdKDDRUHSBMBjjIQ0sObeRBLIMBnmZ9EsG61ejqSpZsXCTsLAKg6pjgaaamJQuJPMhQhb9MMpmVWIcgmXB6b8Cype9nvZsaZ2EeXLagZAFZtiGEEn13sKfEYp5KhwA46h21tO1k4yFh56btmKT/BjWUJhJiyJU5au3MsKdzMlk4QAPwznMnfXrucZcasoESBNCFDpDK4MtK4c7XGqhaADVq95cezgWA2rUcQ0okKH2W7Lcp/ZzwZ9i4SZRiICC1LwVzd4mtczJBNuIDDQ4VB5+lcGaFw8/UYWkXxNBG56D9KyQTBGtv2QmNLTm7OLQkk9QYKFGSIGVyWUUIYK61c4hkEjt8xD1VLad1SI48n38AjOdGIC75IAscZJaCwzphsK5z1rBtH7LtttA+GirvSSZnGrGyBSXWRKOfSdo9MFaXOBhTOn9LLkl6krl4z0wYlJLdFUGP8qGXTIXPPzA+zj9KP3mRzL9rmeER9ksP18JgBTBOHhc05lZoH8hAbR8yLkFpciEBnytDet1DY3WJk0kmKuILzS1EJkvl2QKADEB3vpvi3IYa3vk49dOXrokjpD8roHKCWdJHWEKYXXsl0VlKhoGuOehU78h8zhEbo1VG5uhXlzhMJqnD54b9xfzvU0RAxWFgLniQraDUwIteaua37eEMCZkH9D0v5OHzO8q2Vr4sFjC6pxdZaXqurQKgtzp4RCYjyErUBNWI+acHtMbOrIxBSfg0fF65dyWzCpBJLpH4+iFrAREgc0FGgVa9FcqEY67hJ2Qge+5nHiX9Z3QNglAUJYQBxKJUsMb0ZGQlsE+VOXnKkCsZSom58rlUdoYzGDIhIM9aZCVdgGjU+SxL7JVQeGfWlBGQPZQAWEoHA1Brm5ZM8Cg3OkbKzlPcHxKZrEcyyS7xTkF8vREKP3HQAhbynWYnwvLDZ/dOA24aZ58iE2RIGp1dyA6JTMYSI/+86BRkgjF6IRQK0rkATD7QdpqdZGYlsFNLJhIiXXZBEBqdgyATftR6KkCM47Qjrb0mwErItgBtZ9lJi6wENh01fhESaafEKbF3KGSyGEucQZc4LgFvJMFVSoaCNHlmEAFcJ+TXkuDINfInGUIyAUmddF3cOQyFTDYjmZwVmYBc5hpAtJHVBqkHfMV/twsHvAqQ+8oU8btRynF6IxTtOrWJCbtv46U1Cky8IzKWH+flg4tSwZDSg7JACSgXvKozCoE9C489WhtnqXHM/Yy571CGSfWXklOSiarUi9lYkwm/IDYSyXkRSbFAkASyB0w5WUGx7CSQlayUYFpI5g6ZzCwI5HZXOkYJOeX8ixG8TSbLMSs5u6zsZKk0BejMQyY4Q9GeoxQJXhrXl5UgE5oqwbSSAlip90pWRv2LEWk0Q5D91rSxr8h6VGRbp3DtXqEfM5p+MhrxrioFTEiOgOB7LIwsAOCVPDK1ZVqDKpAlVOSqJDgxIZPeZcZcT04qStIrSybjI+Gzy0gMeU/akoS0PwUoiMMFRkVmSvBCR6sAjmUlbI/P1hDhiW3JJM7guF2VP32TyXwscc6OUPZSIighRwG69pDJjMF70uwklpVkkInKjxnEmcracO5U9EylbzIZHwn3U6a0KQ/FtX4hMsGTCRcY07pM1p+dbHPsSmUlTCa+kiwIao0dnJ3gUDVFEtr78K/4MXXM5r7JZHwkfH5kcqEBQVtZXzZg68wsAdS/x5LKSphMZhqwa30TITQtgfjkH2jtceV7I5PxkfDZlTeXN765vPz444/XbYNO098DzqMniDcaEKNkUNqwCOivMyQmkwulHVW5pmmBsq8EmUDHnlr2+yl9ksn4SPjMspI7j78FMkErWmuHwIT02wPOnYdMtCAGcMTZSSAr8ZZLXZMJk5aWPDVkg1Iqq+zpk0y24+HreWUnm7d+Y8gEP+9odtQcWQpOX9kQArHvbCUGIlF2EiktvFmFkkxWOX5hQgllSxriCMmCUMRka+bQJ5msRjI5LzI5/PPvNpkciVDUAacBDwXnygNOLwADxJMCVtL+QFZyJTuyAIVSITWuuZ9NJlZZdVCMJ7Urq+TpjUwqZ7z68vg050xKnVvff8UmEvN5oiEHrSzONqRkwuAqmp1os5IMG7xZVoafQLrIJjRkIZFda2zplUyYUMY/inQGhHJv9yOXTPaaQMuRDQTnPKSrdHaizUqYTLYKUAczHK2/aMwJk29pUklmb72XObUBr748+fR3v/L+WPIMu+TZ/mXvkkmrFF0ClgAoZ7G+yt0Ru/PGpy8nK2Ey8ZVmwbMJiR80MkwqJTMVr38CPtNkhuWI1Dbm/f98+Fek0SOhDJdQ+CmOTSgXmiDXyhIo8N87+ECYIhPfoW0qpW/svjy2b4dPAiBwzhMcX+sXqXxBUjkqxuyXTChIbyFQj//99+VIKMMkk9s//pqblYgDTBqIrlykZJmkdLbNTiKEECUyzkzmijIHJJP1GDblA6v0QPnTNlNJzpvn3juZLM2uNxLKMzIBseK9jtVvf36JEmP37p8unacpVw5E4T/Irf/wetUPJFAi24MuJzMRp77SoPeQydIHSom+Nmcnkazk0NHYIqBKxo7J0Lym1DTnOXY2tZSMryTxZJYnGbMiMSNIQbqzAxWAuPuLTREQlADSKXTgzVJDHCADT0nR6hp04gAV4+TMZ//eu+74C+lC58pRYK5zySRjl6zPTiJZiWjO1P9CmZmIgJrrRw9JL5T2wTcryfi9kgmB5kYIONgNcwL/XPog88AcPUBtRRwpIkKWo8lY+BV616aJJLjayAQCcy/VGTlAjZ2f4I1b31mJKCsxtinBKgKqdN4SOSY8zVOftVBvf2UOBf48FvwI/NzddGikYrIPvEWK7CsF+q7vo2RCNpTyk/UKfWXzG4d/BJ+ASAJOKkMBf/CAUpUaB3TEyOSDABGIspJMMtlKfVJSjuapOdvZSMbuOzNZp0AD4Gl20hQ4Tnn/5ne+XJUXnseqvZOJ8TtKoNjBN85f7DX6xmtvGTB2+vs5AVBrySQnpXfJRpWVcIml2fVVc5KAWipDPt4IsyhR9tQ3mRxSZGLuY0c/hyzFEMipyxepH0NyIA2ff91D39krr9lg6+T3cyIHqOpdPCM7cclElZUwmWjS/aMU/KXlFAfVXZBJsXlXB7AU2HsNCJClDPEsBZkTwJh62qKZax+ysN/OUkCMth0ffPiRC7RiAWEDJXLeIQpqoa5YuWPuIcOYaEGs3KFJve7PEJSUF2Ymc8mYfc3bkMmEglWcnZjARtCDVPrKVDAunjihfBnC+Udp4kFphnIQc7R1/+z377gA3EuCTCsTeaKiJhPOFHznLxIyyR1PWj4YG5LvmpBPblK7Ty0pq/F34MDZ9c1UorNXMuHs5IICFr+Bqj5HAJBR/pziZTdkH308fcnxS4k+8Kt71rP83u/cIFtLgkwrEwnKXHAvhTuwPb+srITJa6Ucb5byEekzcyjqcwGZHFK2mfu9k4khlOOHH/2vDQiQrQAA2E2Rnrc5aAU5QQ9Kly7e+2gzzz77Tr/wE5dMkiCQBqJTmoQyCVG67Y6JUkUAGnduWcSVSSbLlJ/I/jUTlBjcKZ1saypDS9o2KDJBCjf/+i/VmUkKWCACEAwyiliDjOQN09R41/n+2+/961TnJaHfycH42eQVKZ18YMrOShigC2VmkiQuZ9dfSIgiJUM65wk7VX4YRGZiUrjFt39dnFCuM8BPObeHT/7sgm6bCtac+4knDG3IRJOdbHJst3bomZJMdqnxHH0AefbfalVkEkmSczJK2JXKdOr7qTlL7zf+iC4ZsDVGXHzp8SWeGpwSKEMe61d//NslDj6/+tM3LnFmgUezpk0+/4N6YezrkMX7IOhbam4geidQiuyOnpIkdr5xIQ0wn5wiO5m2HEdLJvvYeDh09YB034ZQqO+dBPBRak40ftAQCWQ1uqP+cRitEajPK6Hg7VJkAAAufKBdnJA8dIFgoD+XXGzi4nFaAS4UHNbZwJX5tw0+gINaavdslZXAxkR25V3XBJmECDaLUJicYn7APTVxa+PVs5GgxL3tNJAenmKZ9pg+P6EGsoMvt8/+r+FA3YbgbRP8uaA5ZT+cQ4A8cF7kAWsxMrEXGYeoyFo02R+/Qm/bE91J24CebN2FgrKNXiu1XyWCvjVJMmlp1y/4F81iPmFyvCvNUkjunoBQs7JOLZkUkl/ZZLIOKQXAALZTArzrsQBMZAklM4+cRYFvUTZJSMV6hd4AZF0C2IFSJAjCEmOSr6YRf7XOSizS0pLJLJKtSXQhm3hEDcTi7u64hnuprAz357l+zonDAn0aZIJULeos7NySoO+aCHL148wDpcupso+UP+37sAnkFvOv8wo91io74BLpPF7MCsVCsWyIxtgExlGn9i0JwJ7rKkCuM816tpAFDrPnj8yoxdgSsgzJPCUTGjwWPI3OCHqAMhfQp+wHYJrypScHqxcH5U/owNadQ+7OlepH48SAs0v1l94PZCfF9HNsa9fAm+2xT1IZhXYsWx66vUQm9SfP91Sk585Vl5nYwYxdcohnKTj/QDmALOpcCMRnp1v6gGAcua0myDSyCOqI70qD3c1OgmWGZg5WmZPMuJ25BudHchP2zaFgbEEX/D3JmZ/bJ7ERdImJtX1mAkepnYSyoW9SAdAAvr7PPwoGWLXomI/xrecV+mWJ4Auk9HMaf8GBiZ3ONFxblByXsxMzVlHdvFNDN8CKOdlz8X2GnMivJHdBbU1tl7Hu6IOxssuZ0BqwP6E7Nde2941fMRbawn3PBA46ZjineucCJcUpzlT6ePqS45MSfczht4coiwdiSZJ43nQxiAFQkJYBmPlpiGx6nf1y5X9+Z8bNIhSAB8GPEgPEAtCXOCNB5oHDSej1/F5KtYs/Z+1wnYNynFt/fwqhje+vkAmnhtkZigtqkAuyFqTpIAQc3oIcfA1nHfYbpiNxBEly02bRx77nCdahr5uXTEoTynOSNSCbQy2cndUp/FT8bGHogTraN3wCDJLJSCiNrODARPH0oOnp4VbyzIJkJiyLPrmHdb4S7lrX3iNxDJ84vAf3qYXjMxSA6Xk6l9gz+HFwVhS4TDDQu8nMYvapNStx/1Of/MSG2tqni67Pqb1N7cqr53zvMnBvS9efUFsZvazHW7axDTPIog+1I/eHjj21XcC+W7jHMgf+fJN1wDb0txv01nOF7dQgN7fsxPihvtV8+D7sMrqht7LfbrjGtl1ZS7p+4d5ju6ETc4EN+PmIWv3X3kwf9hFkYIf3j42zP6743LLLjGPmW41j+bReP76+ho3RzMQ4gAGAFP66EgrIEuAGyCclwCjRwX5F1qIhay/AJeNpZKzA9REGgIpA8wEFhIF7jYCzgrFxj2VxbekBHcaxycSABGBEuwiQCYC0tYigAg5dm3I/9IUutC+6uhi8uGfr8PUF8KFrapFJ5RereePJjB+wv7LNsn/F8g94nPv83bav7kP3blA7skzjz0vSNUOUkG/8+QS2GdePPM5t1mG+L8x305f1YayJiEwsUkGqfl0IBdkHyhZvQGqAV0KWyyHYlPLvvMR4KR0W2Na2LF03AYaga9hiBRbuHQLkECITXG/spPTdRya7mO0WWCoCCTVrfjOPnQcLjFf+XkmICGIE4RmjQRiOj0Nkct8Bee0Ld2z6jkzmCknTtbU1t4UzriHZJxaRGdKt/IR1Zb0r/r6h79VnFZlUHZ6eF2h20hQ4Tnl/y2ce0xSY+rrP9h1DpHIKuyg4UCaYoMGuUwOKAQ6QN0iBAws76ANqe77vko3pt3SCdWmBuyaUHDJhOwwAtiAXn89CZAKC5HFRRlwBo61fQxAaWQ8xwK+wxZCJyUxqMvD0eZOvNWKdieQu39vHyATrznJHa73gnyp74TipspIsMmFCwcHiOWQpACXKF5QS1YTPoXH54/Pv7hT2U3Bgh8KOg1aTBn1GVgJCMMFd7UhWoIGAkEabYN049w2ZzGwyYYCasaog5WuQr2StMXHfkJXXH3R/bZFFDULHFkM4tS3WmLDfZGAHKRFYYyIrgJ0Yo6Hfnjfu+9bTQwzG3+/QPUMSi8B87pDMY2pYi7kjs8A9nifuwz773AXrjmsYAz7AT6zBRWAdP6B7tR2twIXDSWpDO0tB1gQgNhx5ChCWHoOzQDtLaYC39HhWoCN40UxwARjYpSpwI0g56Gow87U9B6rZ0RCYblbTAJgNKPrcIBQznkMmkIENaI0g9wDHAAZjhsBXg51kQIRHyw+m/20fcEMkQzqmlo0TCWHE9PNaVKTINho/rS1bDTlueW3qe5bMnu7dYX8ig0SfjXXfrDfkzNwrecc+s/50+dm9VmRiFHHQIwM4ZclijwVCWw7l/KMkyDlLMWcpQfCUHJNBveKgA4Eg6BCkhixM0O2sQIQcghA/0UwwLh0Z6Kp0s/5GQPI4kDmyjhnLrdiOuq9kzhZB1baacVlfpZ+vrXlMMwfMpwE4u68HZBWghXYFZXnMWo9NJjw+ytBGf/OdicwQi511oA98auZm1hXXKsKnn/W60mdDGPV9y09GrjHXImRiBuFMBaDu+kwF4Kqyj3MqXyRBFpLBfNv01/TlgDMgrgOHri+coKuCia43dnS+ZoLxYAWhCeCKEKhfBQrbNvo+YVIygDB2GDLZpuYCvY7OICEAQJZ9AM7U+j61QGpnWF4icAEeszMmKyATU4LZhFPbZJHP3prLBtcdvxiydNd1x+tj1qsRexbpNNauKJnYhlrEgkPPNuQC4oCOFWdAk1QwjffbnQ15dmwElU0KALwBO0qaNbWN63feCSE3d4LTkElFVJ5+0H+w7bABQp/vUUPK33j645BCVZqwbIMk+LpLVguQmMcWA7gaiNbcZw44jU6cN8C+qizx6LTLwCuyETJ5BH3UcCaCsWqQWzaBoOE/zBkyIGEz3tSxd8ky1drS52o9zJrQzwtLb13quXJGZ2dk4gM0kwGyCRBDqOGwdHYdS5ZzIDkOPATghQVOBJULHBBIJUcNQVnLW/1wHTILDlbz3ZAL+tYgdQId9zBGpZcDGLoaLUBE6LfjtqGfDRCxvtp+y7bKLseOuRnTmlejr3Xdta+23zM3ryz7s7pn6a1t4DnVPvWMbfxl+sDnn/H5GX5hH0MfSKpaD1zzrOHSiYeGHO79H5MK58F+6c3rAAAAAElFTkSuQmCC"/>
  <p:tag name="MMPROD_TAG_VCONFIG" val="PD94bWwgdmVyc2lvbj0iMS4wIj8+DQo8Y29uZmlndXJhdGlvbj4NCgk8YnJhbmRpbmc+DQoJCTx1aWZvbnQgbmFtZT0iRk9OVF9OT1RFU19URVhUIiB2YWx1ZT0iVmVyZGFuYSw5LGZhbHNlLGZhbHNlLGZhbHNlIi8+DQoJPC9icmFuZGluZz4NCgk8Y29sb3JzPg0KCQk8dWljb2xvciBuYW1lPSJwcmltYXJ5IiB2YWx1ZT0iMHg2Rjg0ODg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cyNzk3MSIvPg0KCTwvY29sb3JzPg0KCTxsYXlvdXQ+DQoJCTx1aXNob3cgbmFtZT0icHJlc2VudGF0aW9udGl0bGUiIHZhbHVlPSJ0cnVlIi8+DQoJCTx1aXNob3cgbmFtZT0icHJlc2VudGVycGhvdG8iIHZhbHVlPSJ0cnVlIi8+DQoJCTx1aXNob3cgbmFtZT0icHJlc2VudGVybmFtZSIgdmFsdWU9InRydWUiLz4NCgkJPHVpc2hvdyBuYW1lPSJwcmVzZW50ZXJ0aXRsZSIgdmFsdWU9InRydWUiLz4NCgkJPHVpc2hvdyBuYW1lPSJwcmVzZW50ZXJlbWFpbCIgdmFsdWU9InRydWUiLz4NCgkJPHVpc2hvdyBuYW1lPSJwcmVzZW50ZXJiaW8iIHZhbHVlPSJ0cnVlIi8+DQoJCTx1aXNob3cgbmFtZT0iY29tcGFueWxvZ28iIHZhbHVlPSJ0cnVlIi8+DQoJCTx1aXNob3cgbmFtZT0ic2lkZWJhciIgdmFsdWU9InRydWUiLz4NCgkJPHVpc2hvdyBuYW1lPSJvdXRsaW5lIiB2YWx1ZT0idHJ1ZSIvPg0KCQk8dWlzaG93IG5hbWU9InRodW1ibmFpbCIgdmFsdWU9InRydWUiLz4NCgkJPHVpc2hvdyBuYW1lPSJub3RlcyIgdmFsdWU9InRydWUiLz4NCgkJPHVpc2hvdyBuYW1lPSJzZWFyY2giIHZhbHVlPSJ0cnVlIi8+DQoJCTx1aXNob3cgbmFtZT0icXVpei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JPHVpc2hvdyBuYW1lPSJjY3RleHRoaWdobGlnaHRpbmciIHZhbHVlPSJ0cnVlIi8+DQoJPC9sYXlvdXQ+DQoJPHByZWxvYWRlcj48c2V0Qm9vbCBuYW1lPSJkaXNhYmxlQXNzZXRQcmVsb2FkZXIiIHZhbHVlPSJ0cnVlIi8+PC9wcmVsb2FkZXI+PGxhbmd1YWdlIGlkPSJlb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WSURQTEFZSU5HIiB2YWx1ZT0iVmlkZW8gUGxheWluZyIvPg0KCQk8dWl0ZXh0IG5hbWU9IlNDUlVCQkFSU1RBVFVTX0xPQURJTkciIHZhbHVlPSJMb2FkaW5nIi8+DQoJCTx1aXRleHQgbmFtZT0iU0NSVUJCQVJTVEFUVVNfQlVGRkVSSU5HIiB2YWx1ZT0iQnVmZmVyaW5nIi8+DQoJCTx1aXRleHQgbmFtZT0iU0NSVUJCQVJTVEFUVVNfUVVFU1RJT04iIHZhbHVlPSJBbnN3ZXIgUXVlc3Rpb24iLz4NCgkJPHVpdGV4dCBuYW1lPSJTQ1JVQkJBUlNUQVRVU19SRVZJRVdRVUlaIiB2YWx1ZT0iUmV2aWV3aW5nIFF1aXoiLz4NCgkJPCEtLSBzdWJzdGl0dXRpb246ICVtID09IG1pbnV0ZXMgcmVtYWluaW5nIC0tPg0KCQk8IS0tIHN1YnN0aXR1dGlvbjogJXMgPT0gc2Vjb25kcyByZW1haW5pbmcgLS0+DQoJCTx1aXRleHQgbmFtZT0iRUxBUFNFRCIgdmFsdWU9IiVtIE1pbnV0ZXMgJXMgU2Vjb25kcyBSZW1haW5pbmciLz4NCgkJPHVpdGV4dCBuYW1lPSJOT1RGT1VORCIgdmFsdWU9Ik5vdGhpbmcgRm91bmQiLz4NCgkJPHVpdGV4dCBuYW1lPSJBVFRBQ0hNRU5UUyIgdmFsdWU9IkF0dGFjaG1lbnR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jdCIvPg0KCQk8dWl0ZXh0IG5hbWU9IlRBQl9RVUlaIiB2YWx1ZT0iUXVpeiIvPg0KCQk8dWl0ZXh0IG5hbWU9IlRBQl9PVVRMSU5FIiB2YWx1ZT0iT3V0bGluZSIvPg0KCQk8dWl0ZXh0IG5hbWU9IlRBQl9USFVNQiIgdmFsdWU9IlRodW1iIi8+DQoJCTx1aXRleHQgbmFtZT0iVEFCX05PVEVTIiB2YWx1ZT0iTm90ZXMiLz4NCgkJPHVpdGV4dCBuYW1lPSJUQUJfU0VBUkNIIiB2YWx1ZT0iU2VhcmNoIi8+DQoJCTx1aXRleHQgbmFtZT0iU0xJREVfSEVBRElORyIgdmFsdWU9IlNsaWRlIFRpdGxlIi8+DQoJCTx1aXRleHQgbmFtZT0iRFVSQVRJT05fSEVBRElORyIgdmFsdWU9IkR1cmF0aW9uIi8+DQoJCTx1aXRleHQgbmFtZT0iU0VBUkNIX0hFQURJTkciIHZhbHVlPSJTZWFyY2ggZm9yIHRleHQ6Ii8+DQoJCTx1aXRleHQgbmFtZT0iVEhVTUJfSEVBRElORyIgdmFsdWU9IlNsaWRlIi8+DQoJCTx1aXRleHQgbmFtZT0iVEhVTUJfSU5GTyIgdmFsdWU9IlNsaWRlIFRpdGxlL0R1cmF0aW9uIi8+DQoJCTx1aXRleHQgbmFtZT0iQVRUQUNITkFNRV9IRUFESU5HIiB2YWx1ZT0iRmlsZSBOYW1lIi8+DQoJCTx1aXRleHQgbmFtZT0iQVRUQUNIU0laRV9IRUFESU5HIiB2YWx1ZT0iU2l6ZSIvPg0KCQk8dWl0ZXh0IG5hbWU9IlNMSURFX05PVEVTIiB2YWx1ZT0iU2xpZGUgTm90ZXMiLz4NCgkJPCEtLXF1aXogcG9kIGFuZCBtZXNzYWdlIGJveCB0ZXh0cy0tPg0KCQk8dWl0ZXh0IG5hbWU9IlFVSVpQT0RfUVVJWl9BVFRFTVBUIiB2YWx1ZT0iUXVpeiBBdHRlbXB0OiIvPg0KCQk8dWl0ZXh0IG5hbWU9IlFVSVpQT0RfUVVJWl9BVFRFTVBUX1ZBTFVFIiB2YWx1ZT0iJW4gb2YgJXQiLz4NCgkJPHVpdGV4dCBuYW1lPSJRVUlaUE9EX1FVSVpfU0NPUkUiIHZhbHVlPSJTY29yZWQ6Ii8+DQoJCTx1aXRleHQgbmFtZT0iUVVJWlBPRF9RVUlaX1BBU1NTQ09SRSIgdmFsdWU9IlBhc3NpbmcgU2NvcmU6Ii8+DQoJCTx1aXRleHQgbmFtZT0iUVVJWlBPRF9RVUlaX01BWFNDT1JFIiB2YWx1ZT0iTWF4IFNjb3JlOiIvPg0KCQk8dWl0ZXh0IG5hbWU9IlFVSVpQT0RfUVVFU0FUTVBUX1NUUiIgdmFsdWU9IkF0dGVtcHQ6ICVuIG9mICV0Ii8+DQoJCTx1aXRleHQgbmFtZT0iUVVJWlBPRF9RVUVTVFlQRV9TVFIiIHZhbHVlPSJUeXBlOiAlcyIvPg0KCQk8dWl0ZXh0IG5hbWU9IlFVSVpQT0RfUVVFU1RZUEVfR1JEIiB2YWx1ZT0iR3JhZGVkIi8+DQoJCTx1aXRleHQgbmFtZT0iUVVJWlBPRF9RVUVTVFlQRV9TVlkiIHZhbHVlPSJTdXJ2ZXkiLz4NCgkJPHVpdGV4dCBuYW1lPSJRVUlaUE9EX1FVSVpBVE1QVF9JTkYiIHZhbHVlPSJJbmZpbml0ZSIvPg0KCQk8dWl0ZXh0IG5hbWU9IlFVSVpQT0RfUVVFU0FUTVBUX0lORiIgdmFsdWU9IkluZmluaXRlIi8+DQoJCTx1aXRleHQgbmFtZT0iV0FSTklOR01TR19ZRVNTVFJJTkciIHZhbHVlPSJZZXMiLz4NCgkJPHVpdGV4dCBuYW1lPSJXQVJOSU5HTVNHX05PU1RSSU5HIiB2YWx1ZT0iTm8iLz4NCgkJPHVpdGV4dCBuYW1lPSJXQVJOSU5HTVNHX1RJVExFU1RSSU5HIiB2YWx1ZT0iUXVpeiBOYXZpZ2F0aW9uIFdhcm5pbmciLz4NCgkJPHVpdGV4dCBuYW1lPSJXQVJOSU5HTVNHX01TR1NUUklORyIgdmFsdWU9IlRoZXJlIGFyZSB1bi1hdHRlbXB0ZWQgcXVlc3Rpb25zIGluIHRoaXMgUXVpei4mI3hBOyYjeEE7Q2xpY2tpbmcgWWVzIHdpbGwgdGFrZSB5b3Ugb3V0IG9mIHRoZSBRdWl6LiBDbGljayBObyB0byBjb250aW51ZSB0aGUgUXVpei4iLz4NCgkJPHVpdGV4dCBuYW1lPSJJTkZPUk1BVElPTl9IMjY0X0ZMQVNIUExBWUVSIiB2YWx1ZT0iVGhlIGN1cnJlbnQgdmVyc2lvbiBvZiBGbGFzaCBQbGF5ZXIgaW5zdGFsbGVkIG9uIHlvdXIgbWFjaGluZSBkb2VzIG5vdCBzdXBwb3J0IHRoaXMgdmlkZW8uIENsaWNrIG9uIHRoZSB2aWRlbyBhcmVhIHRvIGRvd25sb2FkIHRoZSBsYXRlc3Q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TaG93IHNpZGViYXIgdG8gcGFydGljaXBhbnRzIi8+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m9saWUgJW4iLz4NCgkJPCEtLSBzdWJzdGl0dXRpb246ICVuID09IHNsaWRlIG51bWJlciAtLT4NCgkJPCEtLSBzdWJzdGl0dXRpb246ICV0ID09IHRvdGFsIHNsaWRlIGNvdW50IC0tPg0KCQk8dWl0ZXh0IG5hbWU9IlNDUlVCQkFSU1RBVFVTX1NMSURFSU5GTyIgdmFsdWU9IkZvbGllICVuIC8gJXQgfCAiLz4NCgkJPHVpdGV4dCBuYW1lPSJTQ1JVQkJBUlNUQVRVU19TVE9QUEVEIiB2YWx1ZT0iQmVlbmRldCIvPg0KCQk8dWl0ZXh0IG5hbWU9IlNDUlVCQkFSU1RBVFVTX1BMQVlJTkciIHZhbHVlPSJXaWVkZXJnYWJlIi8+DQoJCTx1aXRleHQgbmFtZT0iU0NSVUJCQVJTVEFUVVNfTk9BVURJTyIgdmFsdWU9IktlaW4gQXVkaW8iLz4NCgkJPHVpdGV4dCBuYW1lPSJTQ1JVQkJBUlNUQVRVU19WSURQTEFZSU5HIiB2YWx1ZT0iVmlkZW8gd2lyZCBhYmdlc3BpZWx0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RVUlaIiB2YWx1ZT0iUXVpei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1xdWl6IHBvZCBhbmQgbWVzc2FnZSBib3ggdGV4dHMtLT4NCgkJPHVpdGV4dCBuYW1lPSJRVUlaUE9EX1FVSVpfQVRURU1QVCIgdmFsdWU9IlF1aXp2ZXJzdWNoOiIvPg0KCQk8dWl0ZXh0IG5hbWU9IlFVSVpQT0RfUVVJWl9BVFRFTVBUX1ZBTFVFIiB2YWx1ZT0iJW4gdm9uICV0Ii8+DQoJCTx1aXRleHQgbmFtZT0iUVVJWlBPRF9RVUlaX1NDT1JFIiB2YWx1ZT0iRXJyZWljaHQ6Ii8+DQoJCTx1aXRleHQgbmFtZT0iUVVJWlBPRF9RVUlaX1BBU1NTQ09SRSIgdmFsdWU9Ik1pbmRlc3RwdW5rdHphaGw6Ii8+DQoJCTx1aXRleHQgbmFtZT0iUVVJWlBPRF9RVUlaX01BWFNDT1JFIiB2YWx1ZT0iTWF4aW1hbGUgUHVua3R6YWhsOiIvPg0KCQk8dWl0ZXh0IG5hbWU9IlFVSVpQT0RfUVVFU0FUTVBUX1NUUiIgdmFsdWU9IlZlcnN1Y2g6ICVuIHZvbiAldCIvPg0KCQk8dWl0ZXh0IG5hbWU9IlFVSVpQT0RfUVVFU1RZUEVfU1RSIiB2YWx1ZT0iVHlwOiAlcyIvPg0KCQk8dWl0ZXh0IG5hbWU9IlFVSVpQT0RfUVVFU1RZUEVfR1JEIiB2YWx1ZT0iQmV3ZXJ0ZXQiLz4NCgkJPHVpdGV4dCBuYW1lPSJRVUlaUE9EX1FVRVNUWVBFX1NWWSIgdmFsdWU9IlVtZnJhZ2UiLz4NCgkJPHVpdGV4dCBuYW1lPSJRVUlaUE9EX1FVSVpBVE1QVF9JTkYiIHZhbHVlPSJVbmVuZGxpY2giLz4NCgkJPHVpdGV4dCBuYW1lPSJRVUlaUE9EX1FVRVNBVE1QVF9JTkYiIHZhbHVlPSJVbmVuZGxpY2giLz4NCgkJPHVpdGV4dCBuYW1lPSJXQVJOSU5HTVNHX1lFU1NUUklORyIgdmFsdWU9IkphIi8+DQoJCTx1aXRleHQgbmFtZT0iV0FSTklOR01TR19OT1NUUklORyIgdmFsdWU9Ik5laW4iLz4NCgkJPHVpdGV4dCBuYW1lPSJXQVJOSU5HTVNHX1RJVExFU1RSSU5HIiB2YWx1ZT0iUXVpem5hdmlnYXRpb25zd2FybnVuZyIvPg0KCQk8dWl0ZXh0IG5hbWU9IldBUk5JTkdNU0dfTVNHU1RSSU5HIiB2YWx1ZT0iSW4gZGllc2VtIFF1aXogZ2lidCBlcyB1bmJlYW50d29ydGV0ZSBGcmFnZW4uJiN4QTsmI3hBO1dlbm4gU2llIGF1ZiAmcXVvdDtKYSZxdW90OyBrbGlja2VuLCB3aXJkIGRhcyBRdWl6IGJlZW5kZXQuIEtsaWNrZW4gU2llIGF1ZiAmcXVvdDtOZWluJnF1b3Q7LCB1bSBtaXQgZGVtIFF1aXogZm9ydHp1ZmFocmVuLiIvPg0KCQk8dWl0ZXh0IG5hbWU9IklORk9STUFUSU9OX0gyNjRfRkxBU0hQTEFZRVIiIHZhbHVlPSJEYXMgVmlkZW8gd2lyZCB2b24gZGVyIG1vbWVudGFuIGF1ZiBkaWVzZW0gQ29tcHV0ZXIgaW5zdGFsbGllcnRlbiBWZXJzaW9uIHZvbiBGbGFzaCBQbGF5ZXIgbmljaHQgdW50ZXJzdMO8dHp0LiBLbGlja2VuIFNpZSBhdWYgZGVuIFZpZGVvYmVyZWljaCwgdW0gZGllIGFrdHVlbGxlIFZlcnNpb24gdm9uIEZsYXNoIFBsYXllciBoZXJ1bnRlcnp1bG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k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UIDATA" val="&lt;database version=&quot;9.0&quot;&gt;&lt;object type=&quot;1&quot; unique_id=&quot;10001&quot;&gt;&lt;property id=&quot;20139&quot; value=&quot;%n. %s&quot;/&gt;&lt;property id=&quot;20141&quot; value=&quot;marvelintro&quot;/&gt;&lt;property id=&quot;20144&quot; value=&quot;1&quot;/&gt;&lt;property id=&quot;20146&quot; value=&quot;0&quot;/&gt;&lt;property id=&quot;20147&quot; value=&quot;0&quot;/&gt;&lt;property id=&quot;20148&quot; value=&quot;5&quot;/&gt;&lt;property id=&quot;20180&quot; value=&quot;1&quot;/&gt;&lt;property id=&quot;20181&quot; value=&quot;2&quot;/&gt;&lt;property id=&quot;20182&quot; value=&quot;0&quot;/&gt;&lt;property id=&quot;20183&quot; value=&quot;1&quot;/&gt;&lt;property id=&quot;20184&quot; value=&quot;7&quot;/&gt;&lt;property id=&quot;20191&quot; value=&quot;State of Maine&quot;/&gt;&lt;property id=&quot;20192&quot; value=&quot;https://stateofmaine.adobeconnect.com&quot;/&gt;&lt;property id=&quot;20193&quot; value=&quot;0&quot;/&gt;&lt;property id=&quot;20250&quot; value=&quot;6&quot;/&gt;&lt;property id=&quot;20251&quot; value=&quot;1&quot;/&gt;&lt;property id=&quot;20259&quot; value=&quot;0&quot;/&gt;&lt;property id=&quot;20262&quot; value=&quot;999702076&quot;/&gt;&lt;object type=&quot;8&quot; unique_id=&quot;10002&quot;&gt;&lt;/object&gt;&lt;object type=&quot;2&quot; unique_id=&quot;10003&quot;&gt;&lt;object type=&quot;3&quot; unique_id=&quot;10152&quot;&gt;&lt;property id=&quot;20148&quot; value=&quot;5&quot;/&gt;&lt;property id=&quot;20300&quot; value=&quot;Slide 2 - &amp;quot;What is&amp;quot;&quot;/&gt;&lt;property id=&quot;20303&quot; value=&quot;Stephanie Zurinski&quot;/&gt;&lt;property id=&quot;20307&quot; value=&quot;271&quot;/&gt;&lt;property id=&quot;20309&quot; value=&quot;10213&quot;/&gt;&lt;/object&gt;&lt;object type=&quot;3&quot; unique_id=&quot;10153&quot;&gt;&lt;property id=&quot;20148&quot; value=&quot;5&quot;/&gt;&lt;property id=&quot;20300&quot; value=&quot;Slide 3 - &amp;quot;Using &amp;quot;&quot;/&gt;&lt;property id=&quot;20303&quot; value=&quot;Stephanie Zurinski&quot;/&gt;&lt;property id=&quot;20307&quot; value=&quot;272&quot;/&gt;&lt;property id=&quot;20309&quot; value=&quot;10213&quot;/&gt;&lt;/object&gt;&lt;object type=&quot;3&quot; unique_id=&quot;10203&quot;&gt;&lt;property id=&quot;20148&quot; value=&quot;5&quot;/&gt;&lt;property id=&quot;20300&quot; value=&quot;Slide 4 - &amp;quot;Why Use &amp;quot;&quot;/&gt;&lt;property id=&quot;20303&quot; value=&quot;Stephanie Zurinski&quot;/&gt;&lt;property id=&quot;20307&quot; value=&quot;274&quot;/&gt;&lt;property id=&quot;20309&quot; value=&quot;10213&quot;/&gt;&lt;/object&gt;&lt;object type=&quot;3&quot; unique_id=&quot;10205&quot;&gt;&lt;property id=&quot;20148&quot; value=&quot;5&quot;/&gt;&lt;property id=&quot;20300&quot; value=&quot;Slide 1 - &amp;quot;Introduction to &amp;quot;&quot;/&gt;&lt;property id=&quot;20303&quot; value=&quot;Stephanie Zurinski&quot;/&gt;&lt;property id=&quot;20307&quot; value=&quot;276&quot;/&gt;&lt;property id=&quot;20309&quot; value=&quot;10213&quot;/&gt;&lt;/object&gt;&lt;object type=&quot;3&quot; unique_id=&quot;10694&quot;&gt;&lt;property id=&quot;20148&quot; value=&quot;5&quot;/&gt;&lt;property id=&quot;20300&quot; value=&quot;Slide 5 - &amp;quot;              Home Screen&amp;quot;&quot;/&gt;&lt;property id=&quot;20307&quot; value=&quot;279&quot;/&gt;&lt;/object&gt;&lt;object type=&quot;3&quot; unique_id=&quot;10695&quot;&gt;&lt;property id=&quot;20148&quot; value=&quot;5&quot;/&gt;&lt;property id=&quot;20300&quot; value=&quot;Slide 6 - &amp;quot; Health Subject Area &amp;quot;&quot;/&gt;&lt;property id=&quot;20307&quot; value=&quot;280&quot;/&gt;&lt;/object&gt;&lt;object type=&quot;3&quot; unique_id=&quot;10696&quot;&gt;&lt;property id=&quot;20148&quot; value=&quot;5&quot;/&gt;&lt;property id=&quot;20300&quot; value=&quot;Slide 7 - &amp;quot;Using the Search Box&amp;quot;&quot;/&gt;&lt;property id=&quot;20307&quot; value=&quot;281&quot;/&gt;&lt;/object&gt;&lt;object type=&quot;3&quot; unique_id=&quot;10697&quot;&gt;&lt;property id=&quot;20148&quot; value=&quot;5&quot;/&gt;&lt;property id=&quot;20300&quot; value=&quot;Slide 11 - &amp;quot;About Encyclopedia Britannica &amp;quot;&quot;/&gt;&lt;property id=&quot;20307&quot; value=&quot;286&quot;/&gt;&lt;/object&gt;&lt;object type=&quot;3&quot; unique_id=&quot;10698&quot;&gt;&lt;property id=&quot;20148&quot; value=&quot;5&quot;/&gt;&lt;property id=&quot;20300&quot; value=&quot;Slide 13 - &amp;quot;Britannica Elementary Screen&amp;quot;&quot;/&gt;&lt;property id=&quot;20307&quot; value=&quot;287&quot;/&gt;&lt;/object&gt;&lt;object type=&quot;3&quot; unique_id=&quot;10699&quot;&gt;&lt;property id=&quot;20148&quot; value=&quot;5&quot;/&gt;&lt;property id=&quot;20300&quot; value=&quot;Slide 8 - &amp;quot;Available Resources- by Age&amp;quot;&quot;/&gt;&lt;property id=&quot;20307&quot; value=&quot;282&quot;/&gt;&lt;/object&gt;&lt;object type=&quot;3&quot; unique_id=&quot;10700&quot;&gt;&lt;property id=&quot;20148&quot; value=&quot;5&quot;/&gt;&lt;property id=&quot;20300&quot; value=&quot;Slide 9 - &amp;quot;Available Resources – Reference and History&amp;quot;&quot;/&gt;&lt;property id=&quot;20307&quot; value=&quot;283&quot;/&gt;&lt;/object&gt;&lt;object type=&quot;3&quot; unique_id=&quot;10701&quot;&gt;&lt;property id=&quot;20148&quot; value=&quot;5&quot;/&gt;&lt;property id=&quot;20300&quot; value=&quot;Slide 10 - &amp;quot;Available Resources- Literature and Social Sciences&amp;quot;&quot;/&gt;&lt;property id=&quot;20307&quot; value=&quot;284&quot;/&gt;&lt;/object&gt;&lt;object type=&quot;3&quot; unique_id=&quot;11004&quot;&gt;&lt;property id=&quot;20148&quot; value=&quot;5&quot;/&gt;&lt;property id=&quot;20300&quot; value=&quot;Slide 14 - &amp;quot;Educator Resources&amp;quot;&quot;/&gt;&lt;property id=&quot;20307&quot; value=&quot;295&quot;/&gt;&lt;/object&gt;&lt;object type=&quot;3&quot; unique_id=&quot;11005&quot;&gt;&lt;property id=&quot;20148&quot; value=&quot;5&quot;/&gt;&lt;property id=&quot;20300&quot; value=&quot;Slide 15&quot;/&gt;&lt;property id=&quot;20307&quot; value=&quot;296&quot;/&gt;&lt;/object&gt;&lt;object type=&quot;3&quot; unique_id=&quot;11006&quot;&gt;&lt;property id=&quot;20148&quot; value=&quot;5&quot;/&gt;&lt;property id=&quot;20300&quot; value=&quot;Slide 17&quot;/&gt;&lt;property id=&quot;20307&quot; value=&quot;288&quot;/&gt;&lt;/object&gt;&lt;object type=&quot;3&quot; unique_id=&quot;11007&quot;&gt;&lt;property id=&quot;20148&quot; value=&quot;5&quot;/&gt;&lt;property id=&quot;20300&quot; value=&quot;Slide 18&quot;/&gt;&lt;property id=&quot;20307&quot; value=&quot;289&quot;/&gt;&lt;/object&gt;&lt;object type=&quot;3&quot; unique_id=&quot;11008&quot;&gt;&lt;property id=&quot;20148&quot; value=&quot;5&quot;/&gt;&lt;property id=&quot;20300&quot; value=&quot;Slide 19&quot;/&gt;&lt;property id=&quot;20307&quot; value=&quot;290&quot;/&gt;&lt;/object&gt;&lt;object type=&quot;3&quot; unique_id=&quot;11009&quot;&gt;&lt;property id=&quot;20148&quot; value=&quot;5&quot;/&gt;&lt;property id=&quot;20300&quot; value=&quot;Slide 20 - &amp;quot;Teacher Resources&amp;quot;&quot;/&gt;&lt;property id=&quot;20307&quot; value=&quot;291&quot;/&gt;&lt;/object&gt;&lt;object type=&quot;3&quot; unique_id=&quot;11010&quot;&gt;&lt;property id=&quot;20148&quot; value=&quot;5&quot;/&gt;&lt;property id=&quot;20300&quot; value=&quot;Slide 21 - &amp;quot;Options&amp;quot;&quot;/&gt;&lt;property id=&quot;20307&quot; value=&quot;292&quot;/&gt;&lt;/object&gt;&lt;object type=&quot;3&quot; unique_id=&quot;11011&quot;&gt;&lt;property id=&quot;20148&quot; value=&quot;5&quot;/&gt;&lt;property id=&quot;20300&quot; value=&quot;Slide 22 - &amp;quot;Related Resources&amp;quot;&quot;/&gt;&lt;property id=&quot;20307&quot; value=&quot;293&quot;/&gt;&lt;/object&gt;&lt;object type=&quot;3&quot; unique_id=&quot;11012&quot;&gt;&lt;property id=&quot;20148&quot; value=&quot;5&quot;/&gt;&lt;property id=&quot;20300&quot; value=&quot;Slide 23&quot;/&gt;&lt;property id=&quot;20307&quot; value=&quot;294&quot;/&gt;&lt;/object&gt;&lt;object type=&quot;3&quot; unique_id=&quot;11112&quot;&gt;&lt;property id=&quot;20148&quot; value=&quot;5&quot;/&gt;&lt;property id=&quot;20300&quot; value=&quot;Slide 12&quot;/&gt;&lt;property id=&quot;20307&quot; value=&quot;297&quot;/&gt;&lt;/object&gt;&lt;object type=&quot;3&quot; unique_id=&quot;12198&quot;&gt;&lt;property id=&quot;20148&quot; value=&quot;5&quot;/&gt;&lt;property id=&quot;20300&quot; value=&quot;Slide 16 - &amp;quot;Britannica Elementary Screen&amp;quot;&quot;/&gt;&lt;property id=&quot;20307&quot; value=&quot;324&quot;/&gt;&lt;/object&gt;&lt;object type=&quot;3&quot; unique_id=&quot;12199&quot;&gt;&lt;property id=&quot;20148&quot; value=&quot;5&quot;/&gt;&lt;property id=&quot;20300&quot; value=&quot;Slide 24&quot;/&gt;&lt;property id=&quot;20307&quot; value=&quot;325&quot;/&gt;&lt;/object&gt;&lt;object type=&quot;3&quot; unique_id=&quot;12200&quot;&gt;&lt;property id=&quot;20148&quot; value=&quot;5&quot;/&gt;&lt;property id=&quot;20300&quot; value=&quot;Slide 25 - &amp;quot;What is LearningExpress Library ?&amp;quot;&quot;/&gt;&lt;property id=&quot;20307&quot; value=&quot;299&quot;/&gt;&lt;/object&gt;&lt;object type=&quot;3&quot; unique_id=&quot;12201&quot;&gt;&lt;property id=&quot;20148&quot; value=&quot;5&quot;/&gt;&lt;property id=&quot;20300&quot; value=&quot;Slide 26 - &amp;quot;Welcome Screen&amp;quot;&quot;/&gt;&lt;property id=&quot;20307&quot; value=&quot;300&quot;/&gt;&lt;/object&gt;&lt;object type=&quot;3&quot; unique_id=&quot;12202&quot;&gt;&lt;property id=&quot;20148&quot; value=&quot;5&quot;/&gt;&lt;property id=&quot;20300&quot; value=&quot;Slide 27 - &amp;quot;School Center&amp;quot;&quot;/&gt;&lt;property id=&quot;20307&quot; value=&quot;301&quot;/&gt;&lt;/object&gt;&lt;object type=&quot;3&quot; unique_id=&quot;12203&quot;&gt;&lt;property id=&quot;20148&quot; value=&quot;5&quot;/&gt;&lt;property id=&quot;20300&quot; value=&quot;Slide 28 - &amp;quot;College Preparation Center&amp;quot;&quot;/&gt;&lt;property id=&quot;20307&quot; value=&quot;302&quot;/&gt;&lt;/object&gt;&lt;object type=&quot;3&quot; unique_id=&quot;12204&quot;&gt;&lt;property id=&quot;20148&quot; value=&quot;5&quot;/&gt;&lt;property id=&quot;20300&quot; value=&quot;Slide 29 - &amp;quot;College Center&amp;quot;&quot;/&gt;&lt;property id=&quot;20307&quot; value=&quot;303&quot;/&gt;&lt;/object&gt;&lt;object type=&quot;3&quot; unique_id=&quot;12205&quot;&gt;&lt;property id=&quot;20148&quot; value=&quot;5&quot;/&gt;&lt;property id=&quot;20300&quot; value=&quot;Slide 30 - &amp;quot;Adult Learning Center&amp;quot;&quot;/&gt;&lt;property id=&quot;20307&quot; value=&quot;304&quot;/&gt;&lt;/object&gt;&lt;object type=&quot;3&quot; unique_id=&quot;12206&quot;&gt;&lt;property id=&quot;20148&quot; value=&quot;5&quot;/&gt;&lt;property id=&quot;20300&quot; value=&quot;Slide 31 - &amp;quot;Career Center&amp;quot;&quot;/&gt;&lt;property id=&quot;20307&quot; value=&quot;305&quot;/&gt;&lt;/object&gt;&lt;object type=&quot;3&quot; unique_id=&quot;12207&quot;&gt;&lt;property id=&quot;20148&quot; value=&quot;5&quot;/&gt;&lt;property id=&quot;20300&quot; value=&quot;Slide 32 - &amp;quot;Computer Skills Center&amp;quot;&quot;/&gt;&lt;property id=&quot;20307&quot; value=&quot;306&quot;/&gt;&lt;/object&gt;&lt;object type=&quot;3&quot; unique_id=&quot;12208&quot;&gt;&lt;property id=&quot;20148&quot; value=&quot;5&quot;/&gt;&lt;property id=&quot;20300&quot; value=&quot;Slide 33 - &amp;quot;Spanish Language Center&amp;quot;&quot;/&gt;&lt;property id=&quot;20307&quot; value=&quot;307&quot;/&gt;&lt;/object&gt;&lt;object type=&quot;3&quot; unique_id=&quot;12209&quot;&gt;&lt;property id=&quot;20148&quot; value=&quot;5&quot;/&gt;&lt;property id=&quot;20300&quot; value=&quot;Slide 34 - &amp;quot;Using LearningExpress Library &amp;quot;&quot;/&gt;&lt;property id=&quot;20307&quot; value=&quot;308&quot;/&gt;&lt;/object&gt;&lt;object type=&quot;3&quot; unique_id=&quot;12210&quot;&gt;&lt;property id=&quot;20148&quot; value=&quot;5&quot;/&gt;&lt;property id=&quot;20300&quot; value=&quot;Slide 35 - &amp;quot;Using LearningExpress in a Library, School, Adult Ed or Career Center&amp;quot;&quot;/&gt;&lt;property id=&quot;20307&quot; value=&quot;309&quot;/&gt;&lt;/object&gt;&lt;object type=&quot;3&quot; unique_id=&quot;12211&quot;&gt;&lt;property id=&quot;20148&quot; value=&quot;5&quot;/&gt;&lt;property id=&quot;20300&quot; value=&quot;Slide 36 - &amp;quot;LearningExpress Library Homepage&amp;quot;&quot;/&gt;&lt;property id=&quot;20307&quot; value=&quot;311&quot;/&gt;&lt;/object&gt;&lt;object type=&quot;3&quot; unique_id=&quot;12212&quot;&gt;&lt;property id=&quot;20148&quot; value=&quot;5&quot;/&gt;&lt;property id=&quot;20300&quot; value=&quot;Slide 37 - &amp;quot;Creating an LearningExpress Account&amp;quot;&quot;/&gt;&lt;property id=&quot;20307&quot; value=&quot;312&quot;/&gt;&lt;/object&gt;&lt;object type=&quot;3&quot; unique_id=&quot;12213&quot;&gt;&lt;property id=&quot;20148&quot; value=&quot;5&quot;/&gt;&lt;property id=&quot;20300&quot; value=&quot;Slide 38 - &amp;quot;Getting Started After Logging In&amp;quot;&quot;/&gt;&lt;property id=&quot;20307&quot; value=&quot;313&quot;/&gt;&lt;/object&gt;&lt;object type=&quot;3&quot; unique_id=&quot;12214&quot;&gt;&lt;property id=&quot;20148&quot; value=&quot;5&quot;/&gt;&lt;property id=&quot;20300&quot; value=&quot;Slide 39 - &amp;quot;Online User Guide&amp;quot;&quot;/&gt;&lt;property id=&quot;20307&quot; value=&quot;314&quot;/&gt;&lt;/object&gt;&lt;object type=&quot;3&quot; unique_id=&quot;12215&quot;&gt;&lt;property id=&quot;20148&quot; value=&quot;5&quot;/&gt;&lt;property id=&quot;20300&quot; value=&quot;Slide 40 - &amp;quot;Career Center&amp;quot;&quot;/&gt;&lt;property id=&quot;20307&quot; value=&quot;315&quot;/&gt;&lt;/object&gt;&lt;object type=&quot;3&quot; unique_id=&quot;12216&quot;&gt;&lt;property id=&quot;20148&quot; value=&quot;5&quot;/&gt;&lt;property id=&quot;20300&quot; value=&quot;Slide 41 - &amp;quot;Job Search and Workplace Skills &amp;quot;&quot;/&gt;&lt;property id=&quot;20307&quot; value=&quot;316&quot;/&gt;&lt;/object&gt;&lt;object type=&quot;3&quot; unique_id=&quot;12217&quot;&gt;&lt;property id=&quot;20148&quot; value=&quot;5&quot;/&gt;&lt;property id=&quot;20300&quot; value=&quot;Slide 42 - &amp;quot;Subtopic Detail&amp;quot;&quot;/&gt;&lt;property id=&quot;20307&quot; value=&quot;317&quot;/&gt;&lt;/object&gt;&lt;object type=&quot;3&quot; unique_id=&quot;12218&quot;&gt;&lt;property id=&quot;20148&quot; value=&quot;5&quot;/&gt;&lt;property id=&quot;20300&quot; value=&quot;Slide 43 - &amp;quot;Course Introduction&amp;quot;&quot;/&gt;&lt;property id=&quot;20307&quot; value=&quot;318&quot;/&gt;&lt;/object&gt;&lt;object type=&quot;3&quot; unique_id=&quot;12219&quot;&gt;&lt;property id=&quot;20148&quot; value=&quot;5&quot;/&gt;&lt;property id=&quot;20300&quot; value=&quot;Slide 44 - &amp;quot;Save and Finish Later&amp;quot;&quot;/&gt;&lt;property id=&quot;20307&quot; value=&quot;319&quot;/&gt;&lt;/object&gt;&lt;object type=&quot;3&quot; unique_id=&quot;12220&quot;&gt;&lt;property id=&quot;20148&quot; value=&quot;5&quot;/&gt;&lt;property id=&quot;20300&quot; value=&quot;Slide 45 - &amp;quot;My Center&amp;quot;&quot;/&gt;&lt;property id=&quot;20307&quot; value=&quot;320&quot;/&gt;&lt;/object&gt;&lt;object type=&quot;3&quot; unique_id=&quot;12221&quot;&gt;&lt;property id=&quot;20148&quot; value=&quot;5&quot;/&gt;&lt;property id=&quot;20300&quot; value=&quot;Slide 46 - &amp;quot;Navigating a Course&amp;quot;&quot;/&gt;&lt;property id=&quot;20307&quot; value=&quot;321&quot;/&gt;&lt;/object&gt;&lt;object type=&quot;3&quot; unique_id=&quot;12222&quot;&gt;&lt;property id=&quot;20148&quot; value=&quot;5&quot;/&gt;&lt;property id=&quot;20300&quot; value=&quot;Slide 47 - &amp;quot;After Completing a Course&amp;quot;&quot;/&gt;&lt;property id=&quot;20307&quot; value=&quot;322&quot;/&gt;&lt;/object&gt;&lt;object type=&quot;3&quot; unique_id=&quot;12223&quot;&gt;&lt;property id=&quot;20148&quot; value=&quot;5&quot;/&gt;&lt;property id=&quot;20300&quot; value=&quot;Slide 48 - &amp;quot;Related Links&amp;quot;&quot;/&gt;&lt;property id=&quot;20307&quot; value=&quot;323&quot;/&gt;&lt;/object&gt;&lt;/object&gt;&lt;object type=&quot;4&quot; unique_id=&quot;10208&quot;&gt;&lt;object type=&quot;5&quot; unique_id=&quot;10213&quot;&gt;&lt;property id=&quot;20149&quot; value=&quot;Stephanie Zurinski&quot;/&gt;&lt;property id=&quot;20150&quot; value=&quot;Consultant&quot;/&gt;&lt;property id=&quot;20153&quot; value=&quot;stephanie.zurinski@maine.gov&quot;/&gt;&lt;property id=&quot;20155&quot; value=&quot;Stephanie Zurinski has over 20 years experience as a librarian in both special and public libraries.  She received her MLS from the University of Washington, Seattle. Stephanie also holds a BS and an MS in Geology from Texas Tech University.&amp;#x0D;&amp;#x0A;&amp;#x0D;&amp;#x0A;For the last 10 years, she has been a consultant helping libraries with all aspects of library management. She's currently employed as the Central Maine Library District Consultant with the Maine State Library.&amp;#x0D;&amp;#x0A;&quot;/&gt;&lt;property id=&quot;20159&quot; value=&quot;msl-logo.PNG&quot;/&gt;&lt;/object&gt;&lt;/object&gt;&lt;object type=&quot;10&quot; unique_id=&quot;10209&quot;&gt;&lt;object type=&quot;11&quot; unique_id=&quot;10210&quot;&gt;&lt;property id=&quot;20180&quot; value=&quot;1&quot;/&gt;&lt;property id=&quot;20181&quot; value=&quot;1&quot;/&gt;&lt;property id=&quot;20182&quot; value=&quot;0&quot;/&gt;&lt;property id=&quot;20183&quot; value=&quot;1&quot;/&gt;&lt;/object&gt;&lt;object type=&quot;12&quot; unique_id=&quot;10211&quot;&gt;&lt;property id=&quot;20180&quot; value=&quot;1&quot;/&gt;&lt;property id=&quot;20181&quot; value=&quot;2&quot;/&gt;&lt;property id=&quot;20182&quot; value=&quot;0&quot;/&gt;&lt;property id=&quot;20183&quot; value=&quot;1&quot;/&gt;&lt;/object&gt;&lt;object type=&quot;13&quot; unique_id=&quot;10212&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MMPROD_SUBSTITUTION_ID" val="{C41D6116-286B-4982-BCF4-B6D97DA7A8F3}"/>
</p:tagLst>
</file>

<file path=ppt/theme/theme1.xml><?xml version="1.0" encoding="utf-8"?>
<a:theme xmlns:a="http://schemas.openxmlformats.org/drawingml/2006/main" name="Default Theme">
  <a:themeElements>
    <a:clrScheme name="MSL template1">
      <a:dk1>
        <a:srgbClr val="000000"/>
      </a:dk1>
      <a:lt1>
        <a:srgbClr val="FFFFFF"/>
      </a:lt1>
      <a:dk2>
        <a:srgbClr val="000000"/>
      </a:dk2>
      <a:lt2>
        <a:srgbClr val="00B085"/>
      </a:lt2>
      <a:accent1>
        <a:srgbClr val="BCFFEE"/>
      </a:accent1>
      <a:accent2>
        <a:srgbClr val="007FC4"/>
      </a:accent2>
      <a:accent3>
        <a:srgbClr val="FFFFFF"/>
      </a:accent3>
      <a:accent4>
        <a:srgbClr val="000000"/>
      </a:accent4>
      <a:accent5>
        <a:srgbClr val="ADE2E2"/>
      </a:accent5>
      <a:accent6>
        <a:srgbClr val="8EB0C3"/>
      </a:accent6>
      <a:hlink>
        <a:srgbClr val="006666"/>
      </a:hlink>
      <a:folHlink>
        <a:srgbClr val="007FC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2200</TotalTime>
  <Words>710</Words>
  <Application>Microsoft Office PowerPoint</Application>
  <PresentationFormat>On-screen Show (4:3)</PresentationFormat>
  <Paragraphs>67</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Theme</vt:lpstr>
      <vt:lpstr>The New Maine Regional Library System</vt:lpstr>
      <vt:lpstr>October 1973…</vt:lpstr>
      <vt:lpstr>Transition to a new model</vt:lpstr>
      <vt:lpstr>Recommendations to the Maine Library Commission</vt:lpstr>
      <vt:lpstr>PowerPoint Presentation</vt:lpstr>
      <vt:lpstr>Specialists that consult, model and train…</vt:lpstr>
      <vt:lpstr>A new journey together</vt:lpstr>
      <vt:lpstr>Thank you!</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ellen.wood</dc:creator>
  <cp:lastModifiedBy>McKenney, Janet</cp:lastModifiedBy>
  <cp:revision>118</cp:revision>
  <cp:lastPrinted>2016-11-21T21:57:58Z</cp:lastPrinted>
  <dcterms:created xsi:type="dcterms:W3CDTF">2010-04-29T01:06:38Z</dcterms:created>
  <dcterms:modified xsi:type="dcterms:W3CDTF">2016-11-21T21:58:43Z</dcterms:modified>
</cp:coreProperties>
</file>