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225_7A31450B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72" r:id="rId5"/>
    <p:sldMasterId id="2147483659" r:id="rId6"/>
    <p:sldMasterId id="2147483674" r:id="rId7"/>
    <p:sldMasterId id="2147483797" r:id="rId8"/>
    <p:sldMasterId id="2147483658" r:id="rId9"/>
  </p:sldMasterIdLst>
  <p:notesMasterIdLst>
    <p:notesMasterId r:id="rId73"/>
  </p:notesMasterIdLst>
  <p:sldIdLst>
    <p:sldId id="1950" r:id="rId10"/>
    <p:sldId id="1951" r:id="rId11"/>
    <p:sldId id="1954" r:id="rId12"/>
    <p:sldId id="1956" r:id="rId13"/>
    <p:sldId id="1958" r:id="rId14"/>
    <p:sldId id="1952" r:id="rId15"/>
    <p:sldId id="1959" r:id="rId16"/>
    <p:sldId id="546" r:id="rId17"/>
    <p:sldId id="527" r:id="rId18"/>
    <p:sldId id="588" r:id="rId19"/>
    <p:sldId id="554" r:id="rId20"/>
    <p:sldId id="584" r:id="rId21"/>
    <p:sldId id="585" r:id="rId22"/>
    <p:sldId id="586" r:id="rId23"/>
    <p:sldId id="550" r:id="rId24"/>
    <p:sldId id="552" r:id="rId25"/>
    <p:sldId id="549" r:id="rId26"/>
    <p:sldId id="551" r:id="rId27"/>
    <p:sldId id="587" r:id="rId28"/>
    <p:sldId id="556" r:id="rId29"/>
    <p:sldId id="589" r:id="rId30"/>
    <p:sldId id="560" r:id="rId31"/>
    <p:sldId id="543" r:id="rId32"/>
    <p:sldId id="580" r:id="rId33"/>
    <p:sldId id="581" r:id="rId34"/>
    <p:sldId id="579" r:id="rId35"/>
    <p:sldId id="583" r:id="rId36"/>
    <p:sldId id="557" r:id="rId37"/>
    <p:sldId id="559" r:id="rId38"/>
    <p:sldId id="561" r:id="rId39"/>
    <p:sldId id="1960" r:id="rId40"/>
    <p:sldId id="1978" r:id="rId41"/>
    <p:sldId id="1979" r:id="rId42"/>
    <p:sldId id="1980" r:id="rId43"/>
    <p:sldId id="1981" r:id="rId44"/>
    <p:sldId id="1982" r:id="rId45"/>
    <p:sldId id="1983" r:id="rId46"/>
    <p:sldId id="1984" r:id="rId47"/>
    <p:sldId id="1985" r:id="rId48"/>
    <p:sldId id="1986" r:id="rId49"/>
    <p:sldId id="1987" r:id="rId50"/>
    <p:sldId id="1988" r:id="rId51"/>
    <p:sldId id="1989" r:id="rId52"/>
    <p:sldId id="1990" r:id="rId53"/>
    <p:sldId id="1991" r:id="rId54"/>
    <p:sldId id="1961" r:id="rId55"/>
    <p:sldId id="1962" r:id="rId56"/>
    <p:sldId id="1963" r:id="rId57"/>
    <p:sldId id="1964" r:id="rId58"/>
    <p:sldId id="1965" r:id="rId59"/>
    <p:sldId id="1966" r:id="rId60"/>
    <p:sldId id="1967" r:id="rId61"/>
    <p:sldId id="1968" r:id="rId62"/>
    <p:sldId id="1969" r:id="rId63"/>
    <p:sldId id="1970" r:id="rId64"/>
    <p:sldId id="1971" r:id="rId65"/>
    <p:sldId id="1972" r:id="rId66"/>
    <p:sldId id="1973" r:id="rId67"/>
    <p:sldId id="1974" r:id="rId68"/>
    <p:sldId id="1975" r:id="rId69"/>
    <p:sldId id="1976" r:id="rId70"/>
    <p:sldId id="1977" r:id="rId71"/>
    <p:sldId id="1957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080B63-971C-3071-E480-36CCB94BB94D}" name="Gretchen Anderson" initials="GA" userId="S::ganderson@gpcog.org::6ede508e-c904-4cbb-bcaa-a89730e03b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7911D-6BAC-A8EA-8946-60BC2C2598B8}" v="321" dt="2026-04-14T17:12:12.657"/>
    <p1510:client id="{F1CA41C9-501F-D92D-435C-4433E7DDF5B7}" v="43" dt="2026-04-15T13:28:15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er, Marina" userId="S::marina.tomer@maine.gov::9ec90f88-3679-406d-a584-dc8d37c42c88" providerId="AD" clId="Web-{F1CA41C9-501F-D92D-435C-4433E7DDF5B7}"/>
    <pc:docChg chg="addSld delSld modSld addMainMaster modMainMaster">
      <pc:chgData name="Tomer, Marina" userId="S::marina.tomer@maine.gov::9ec90f88-3679-406d-a584-dc8d37c42c88" providerId="AD" clId="Web-{F1CA41C9-501F-D92D-435C-4433E7DDF5B7}" dt="2026-04-15T13:28:15.468" v="58" actId="20577"/>
      <pc:docMkLst>
        <pc:docMk/>
      </pc:docMkLst>
      <pc:sldChg chg="modSp">
        <pc:chgData name="Tomer, Marina" userId="S::marina.tomer@maine.gov::9ec90f88-3679-406d-a584-dc8d37c42c88" providerId="AD" clId="Web-{F1CA41C9-501F-D92D-435C-4433E7DDF5B7}" dt="2026-04-15T13:28:15.468" v="58" actId="20577"/>
        <pc:sldMkLst>
          <pc:docMk/>
          <pc:sldMk cId="3486260373" sldId="1954"/>
        </pc:sldMkLst>
        <pc:spChg chg="mod">
          <ac:chgData name="Tomer, Marina" userId="S::marina.tomer@maine.gov::9ec90f88-3679-406d-a584-dc8d37c42c88" providerId="AD" clId="Web-{F1CA41C9-501F-D92D-435C-4433E7DDF5B7}" dt="2026-04-15T13:28:15.468" v="58" actId="20577"/>
          <ac:spMkLst>
            <pc:docMk/>
            <pc:sldMk cId="3486260373" sldId="1954"/>
            <ac:spMk id="5" creationId="{A4F97AD0-8AFD-9329-A00F-B9E535F7FB28}"/>
          </ac:spMkLst>
        </pc:spChg>
      </pc:sldChg>
      <pc:sldChg chg="modSp">
        <pc:chgData name="Tomer, Marina" userId="S::marina.tomer@maine.gov::9ec90f88-3679-406d-a584-dc8d37c42c88" providerId="AD" clId="Web-{F1CA41C9-501F-D92D-435C-4433E7DDF5B7}" dt="2026-04-14T17:37:05.326" v="14" actId="14100"/>
        <pc:sldMkLst>
          <pc:docMk/>
          <pc:sldMk cId="1854069423" sldId="1958"/>
        </pc:sldMkLst>
        <pc:spChg chg="mod">
          <ac:chgData name="Tomer, Marina" userId="S::marina.tomer@maine.gov::9ec90f88-3679-406d-a584-dc8d37c42c88" providerId="AD" clId="Web-{F1CA41C9-501F-D92D-435C-4433E7DDF5B7}" dt="2026-04-14T17:37:05.326" v="14" actId="14100"/>
          <ac:spMkLst>
            <pc:docMk/>
            <pc:sldMk cId="1854069423" sldId="1958"/>
            <ac:spMk id="3" creationId="{E412F3AA-D9D6-A7FF-E61B-5E6B97DE359B}"/>
          </ac:spMkLst>
        </pc:spChg>
      </pc:sldChg>
      <pc:sldChg chg="add del">
        <pc:chgData name="Tomer, Marina" userId="S::marina.tomer@maine.gov::9ec90f88-3679-406d-a584-dc8d37c42c88" providerId="AD" clId="Web-{F1CA41C9-501F-D92D-435C-4433E7DDF5B7}" dt="2026-04-14T18:42:16.645" v="43"/>
        <pc:sldMkLst>
          <pc:docMk/>
          <pc:sldMk cId="806562220" sldId="1978"/>
        </pc:sldMkLst>
      </pc:sldChg>
      <pc:sldChg chg="add del">
        <pc:chgData name="Tomer, Marina" userId="S::marina.tomer@maine.gov::9ec90f88-3679-406d-a584-dc8d37c42c88" providerId="AD" clId="Web-{F1CA41C9-501F-D92D-435C-4433E7DDF5B7}" dt="2026-04-14T18:42:16.957" v="44"/>
        <pc:sldMkLst>
          <pc:docMk/>
          <pc:sldMk cId="360252931" sldId="1979"/>
        </pc:sldMkLst>
      </pc:sldChg>
      <pc:sldChg chg="add del">
        <pc:chgData name="Tomer, Marina" userId="S::marina.tomer@maine.gov::9ec90f88-3679-406d-a584-dc8d37c42c88" providerId="AD" clId="Web-{F1CA41C9-501F-D92D-435C-4433E7DDF5B7}" dt="2026-04-14T18:42:17.223" v="45"/>
        <pc:sldMkLst>
          <pc:docMk/>
          <pc:sldMk cId="4168651878" sldId="1980"/>
        </pc:sldMkLst>
      </pc:sldChg>
      <pc:sldChg chg="add del">
        <pc:chgData name="Tomer, Marina" userId="S::marina.tomer@maine.gov::9ec90f88-3679-406d-a584-dc8d37c42c88" providerId="AD" clId="Web-{F1CA41C9-501F-D92D-435C-4433E7DDF5B7}" dt="2026-04-14T18:42:17.504" v="46"/>
        <pc:sldMkLst>
          <pc:docMk/>
          <pc:sldMk cId="1205903055" sldId="1981"/>
        </pc:sldMkLst>
      </pc:sldChg>
      <pc:sldChg chg="add del">
        <pc:chgData name="Tomer, Marina" userId="S::marina.tomer@maine.gov::9ec90f88-3679-406d-a584-dc8d37c42c88" providerId="AD" clId="Web-{F1CA41C9-501F-D92D-435C-4433E7DDF5B7}" dt="2026-04-14T18:42:17.801" v="47"/>
        <pc:sldMkLst>
          <pc:docMk/>
          <pc:sldMk cId="4006626262" sldId="1982"/>
        </pc:sldMkLst>
      </pc:sldChg>
      <pc:sldChg chg="add del">
        <pc:chgData name="Tomer, Marina" userId="S::marina.tomer@maine.gov::9ec90f88-3679-406d-a584-dc8d37c42c88" providerId="AD" clId="Web-{F1CA41C9-501F-D92D-435C-4433E7DDF5B7}" dt="2026-04-14T18:42:18.113" v="48"/>
        <pc:sldMkLst>
          <pc:docMk/>
          <pc:sldMk cId="2557384404" sldId="1983"/>
        </pc:sldMkLst>
      </pc:sldChg>
      <pc:sldChg chg="add del">
        <pc:chgData name="Tomer, Marina" userId="S::marina.tomer@maine.gov::9ec90f88-3679-406d-a584-dc8d37c42c88" providerId="AD" clId="Web-{F1CA41C9-501F-D92D-435C-4433E7DDF5B7}" dt="2026-04-14T18:42:18.363" v="49"/>
        <pc:sldMkLst>
          <pc:docMk/>
          <pc:sldMk cId="268143066" sldId="1984"/>
        </pc:sldMkLst>
      </pc:sldChg>
      <pc:sldChg chg="add del">
        <pc:chgData name="Tomer, Marina" userId="S::marina.tomer@maine.gov::9ec90f88-3679-406d-a584-dc8d37c42c88" providerId="AD" clId="Web-{F1CA41C9-501F-D92D-435C-4433E7DDF5B7}" dt="2026-04-14T18:42:18.660" v="50"/>
        <pc:sldMkLst>
          <pc:docMk/>
          <pc:sldMk cId="1271816907" sldId="1985"/>
        </pc:sldMkLst>
      </pc:sldChg>
      <pc:sldChg chg="add del">
        <pc:chgData name="Tomer, Marina" userId="S::marina.tomer@maine.gov::9ec90f88-3679-406d-a584-dc8d37c42c88" providerId="AD" clId="Web-{F1CA41C9-501F-D92D-435C-4433E7DDF5B7}" dt="2026-04-14T18:42:18.988" v="51"/>
        <pc:sldMkLst>
          <pc:docMk/>
          <pc:sldMk cId="1228614976" sldId="1986"/>
        </pc:sldMkLst>
      </pc:sldChg>
      <pc:sldChg chg="add del">
        <pc:chgData name="Tomer, Marina" userId="S::marina.tomer@maine.gov::9ec90f88-3679-406d-a584-dc8d37c42c88" providerId="AD" clId="Web-{F1CA41C9-501F-D92D-435C-4433E7DDF5B7}" dt="2026-04-14T18:42:19.332" v="52"/>
        <pc:sldMkLst>
          <pc:docMk/>
          <pc:sldMk cId="3189480996" sldId="1987"/>
        </pc:sldMkLst>
      </pc:sldChg>
      <pc:sldChg chg="add del">
        <pc:chgData name="Tomer, Marina" userId="S::marina.tomer@maine.gov::9ec90f88-3679-406d-a584-dc8d37c42c88" providerId="AD" clId="Web-{F1CA41C9-501F-D92D-435C-4433E7DDF5B7}" dt="2026-04-14T18:42:19.660" v="53"/>
        <pc:sldMkLst>
          <pc:docMk/>
          <pc:sldMk cId="3891864973" sldId="1988"/>
        </pc:sldMkLst>
      </pc:sldChg>
      <pc:sldChg chg="add del">
        <pc:chgData name="Tomer, Marina" userId="S::marina.tomer@maine.gov::9ec90f88-3679-406d-a584-dc8d37c42c88" providerId="AD" clId="Web-{F1CA41C9-501F-D92D-435C-4433E7DDF5B7}" dt="2026-04-14T18:42:19.942" v="54"/>
        <pc:sldMkLst>
          <pc:docMk/>
          <pc:sldMk cId="1423295341" sldId="1989"/>
        </pc:sldMkLst>
      </pc:sldChg>
      <pc:sldChg chg="add del">
        <pc:chgData name="Tomer, Marina" userId="S::marina.tomer@maine.gov::9ec90f88-3679-406d-a584-dc8d37c42c88" providerId="AD" clId="Web-{F1CA41C9-501F-D92D-435C-4433E7DDF5B7}" dt="2026-04-14T18:42:20.238" v="55"/>
        <pc:sldMkLst>
          <pc:docMk/>
          <pc:sldMk cId="279771790" sldId="1990"/>
        </pc:sldMkLst>
      </pc:sldChg>
      <pc:sldChg chg="add del">
        <pc:chgData name="Tomer, Marina" userId="S::marina.tomer@maine.gov::9ec90f88-3679-406d-a584-dc8d37c42c88" providerId="AD" clId="Web-{F1CA41C9-501F-D92D-435C-4433E7DDF5B7}" dt="2026-04-14T18:42:20.504" v="56"/>
        <pc:sldMkLst>
          <pc:docMk/>
          <pc:sldMk cId="1111259335" sldId="1991"/>
        </pc:sldMkLst>
      </pc:sldChg>
      <pc:sldMasterChg chg="add addSldLayout">
        <pc:chgData name="Tomer, Marina" userId="S::marina.tomer@maine.gov::9ec90f88-3679-406d-a584-dc8d37c42c88" providerId="AD" clId="Web-{F1CA41C9-501F-D92D-435C-4433E7DDF5B7}" dt="2026-04-14T18:42:16.645" v="43"/>
        <pc:sldMasterMkLst>
          <pc:docMk/>
          <pc:sldMasterMk cId="3515892240" sldId="2147483658"/>
        </pc:sldMasterMkLst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518089260" sldId="2147483698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1987914064" sldId="2147483700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1402964143" sldId="2147483701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669273864" sldId="2147483703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310410957" sldId="2147483704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2244329111" sldId="2147483706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1429319764" sldId="2147483707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941056953" sldId="2147483709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1729169562" sldId="2147483710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441327515" sldId="2147483711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559199786" sldId="2147483712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1032913103" sldId="2147483713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873628986" sldId="2147483714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2530092315" sldId="2147483715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2701559173" sldId="2147483716"/>
          </pc:sldLayoutMkLst>
        </pc:sldLayoutChg>
        <pc:sldLayoutChg chg="ad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3515892240" sldId="2147483658"/>
            <pc:sldLayoutMk cId="649844454" sldId="2147483717"/>
          </pc:sldLayoutMkLst>
        </pc:sldLayoutChg>
      </pc:sldMasterChg>
      <pc:sldMasterChg chg="modSldLayout">
        <pc:chgData name="Tomer, Marina" userId="S::marina.tomer@maine.gov::9ec90f88-3679-406d-a584-dc8d37c42c88" providerId="AD" clId="Web-{F1CA41C9-501F-D92D-435C-4433E7DDF5B7}" dt="2026-04-14T18:42:16.645" v="43"/>
        <pc:sldMasterMkLst>
          <pc:docMk/>
          <pc:sldMasterMk cId="0" sldId="2147483674"/>
        </pc:sldMasterMkLst>
        <pc:sldLayoutChg chg="replId">
          <pc:chgData name="Tomer, Marina" userId="S::marina.tomer@maine.gov::9ec90f88-3679-406d-a584-dc8d37c42c88" providerId="AD" clId="Web-{F1CA41C9-501F-D92D-435C-4433E7DDF5B7}" dt="2026-04-14T18:42:16.645" v="43"/>
          <pc:sldLayoutMkLst>
            <pc:docMk/>
            <pc:sldMasterMk cId="0" sldId="2147483674"/>
            <pc:sldLayoutMk cId="3124623224" sldId="2147483815"/>
          </pc:sldLayoutMkLst>
        </pc:sldLayoutChg>
      </pc:sldMasterChg>
      <pc:sldMasterChg chg="addSldLayout delSldLayout">
        <pc:chgData name="Tomer, Marina" userId="S::marina.tomer@maine.gov::9ec90f88-3679-406d-a584-dc8d37c42c88" providerId="AD" clId="Web-{F1CA41C9-501F-D92D-435C-4433E7DDF5B7}" dt="2026-04-14T18:42:16.207" v="42"/>
        <pc:sldMasterMkLst>
          <pc:docMk/>
          <pc:sldMasterMk cId="2460954070" sldId="2147483676"/>
        </pc:sldMasterMkLst>
        <pc:sldLayoutChg chg="add del replId">
          <pc:chgData name="Tomer, Marina" userId="S::marina.tomer@maine.gov::9ec90f88-3679-406d-a584-dc8d37c42c88" providerId="AD" clId="Web-{F1CA41C9-501F-D92D-435C-4433E7DDF5B7}" dt="2026-04-14T18:42:16.207" v="42"/>
          <pc:sldLayoutMkLst>
            <pc:docMk/>
            <pc:sldMasterMk cId="2460954070" sldId="2147483676"/>
            <pc:sldLayoutMk cId="2559092617" sldId="2147483815"/>
          </pc:sldLayoutMkLst>
        </pc:sldLayoutChg>
        <pc:sldLayoutChg chg="add del">
          <pc:chgData name="Tomer, Marina" userId="S::marina.tomer@maine.gov::9ec90f88-3679-406d-a584-dc8d37c42c88" providerId="AD" clId="Web-{F1CA41C9-501F-D92D-435C-4433E7DDF5B7}" dt="2026-04-14T18:42:16.207" v="41"/>
          <pc:sldLayoutMkLst>
            <pc:docMk/>
            <pc:sldMasterMk cId="2460954070" sldId="2147483676"/>
            <pc:sldLayoutMk cId="1825335208" sldId="2147483816"/>
          </pc:sldLayoutMkLst>
        </pc:sldLayoutChg>
        <pc:sldLayoutChg chg="add del">
          <pc:chgData name="Tomer, Marina" userId="S::marina.tomer@maine.gov::9ec90f88-3679-406d-a584-dc8d37c42c88" providerId="AD" clId="Web-{F1CA41C9-501F-D92D-435C-4433E7DDF5B7}" dt="2026-04-14T18:42:16.207" v="39"/>
          <pc:sldLayoutMkLst>
            <pc:docMk/>
            <pc:sldMasterMk cId="2460954070" sldId="2147483676"/>
            <pc:sldLayoutMk cId="1016277650" sldId="2147483817"/>
          </pc:sldLayoutMkLst>
        </pc:sldLayoutChg>
      </pc:sldMasterChg>
    </pc:docChg>
  </pc:docChgLst>
  <pc:docChgLst>
    <pc:chgData name="Tomer, Marina" userId="S::marina.tomer@maine.gov::9ec90f88-3679-406d-a584-dc8d37c42c88" providerId="AD" clId="Web-{A7A52101-3554-29E0-BDDA-9F79C858ACFA}"/>
    <pc:docChg chg="delSld sldOrd">
      <pc:chgData name="Tomer, Marina" userId="S::marina.tomer@maine.gov::9ec90f88-3679-406d-a584-dc8d37c42c88" providerId="AD" clId="Web-{A7A52101-3554-29E0-BDDA-9F79C858ACFA}" dt="2026-03-31T15:55:21.095" v="1"/>
      <pc:docMkLst>
        <pc:docMk/>
      </pc:docMkLst>
      <pc:sldChg chg="ord">
        <pc:chgData name="Tomer, Marina" userId="S::marina.tomer@maine.gov::9ec90f88-3679-406d-a584-dc8d37c42c88" providerId="AD" clId="Web-{A7A52101-3554-29E0-BDDA-9F79C858ACFA}" dt="2026-03-31T15:55:21.095" v="1"/>
        <pc:sldMkLst>
          <pc:docMk/>
          <pc:sldMk cId="1390716673" sldId="1957"/>
        </pc:sldMkLst>
      </pc:sldChg>
    </pc:docChg>
  </pc:docChgLst>
  <pc:docChgLst>
    <pc:chgData name="Tomer, Marina" userId="S::marina.tomer@maine.gov::9ec90f88-3679-406d-a584-dc8d37c42c88" providerId="AD" clId="Web-{5527635A-3FCE-3066-013F-2EE39483D1E9}"/>
    <pc:docChg chg="addSld delSld modSld">
      <pc:chgData name="Tomer, Marina" userId="S::marina.tomer@maine.gov::9ec90f88-3679-406d-a584-dc8d37c42c88" providerId="AD" clId="Web-{5527635A-3FCE-3066-013F-2EE39483D1E9}" dt="2026-03-31T20:57:34.444" v="12"/>
      <pc:docMkLst>
        <pc:docMk/>
      </pc:docMkLst>
      <pc:sldChg chg="modSp">
        <pc:chgData name="Tomer, Marina" userId="S::marina.tomer@maine.gov::9ec90f88-3679-406d-a584-dc8d37c42c88" providerId="AD" clId="Web-{5527635A-3FCE-3066-013F-2EE39483D1E9}" dt="2026-03-31T20:55:14.834" v="9" actId="14100"/>
        <pc:sldMkLst>
          <pc:docMk/>
          <pc:sldMk cId="3486260373" sldId="1954"/>
        </pc:sldMkLst>
        <pc:spChg chg="mod">
          <ac:chgData name="Tomer, Marina" userId="S::marina.tomer@maine.gov::9ec90f88-3679-406d-a584-dc8d37c42c88" providerId="AD" clId="Web-{5527635A-3FCE-3066-013F-2EE39483D1E9}" dt="2026-03-31T20:55:14.834" v="9" actId="14100"/>
          <ac:spMkLst>
            <pc:docMk/>
            <pc:sldMk cId="3486260373" sldId="1954"/>
            <ac:spMk id="5" creationId="{A4F97AD0-8AFD-9329-A00F-B9E535F7FB28}"/>
          </ac:spMkLst>
        </pc:spChg>
      </pc:sldChg>
    </pc:docChg>
  </pc:docChgLst>
  <pc:docChgLst>
    <pc:chgData name="Tomer, Marina" userId="S::marina.tomer@maine.gov::9ec90f88-3679-406d-a584-dc8d37c42c88" providerId="AD" clId="Web-{ADCC0147-513C-565A-311F-E7FFF5ED734C}"/>
    <pc:docChg chg="addSld delSld addMainMaster modMainMaster">
      <pc:chgData name="Tomer, Marina" userId="S::marina.tomer@maine.gov::9ec90f88-3679-406d-a584-dc8d37c42c88" providerId="AD" clId="Web-{ADCC0147-513C-565A-311F-E7FFF5ED734C}" dt="2026-03-31T19:20:51.647" v="130"/>
      <pc:docMkLst>
        <pc:docMk/>
      </pc:docMkLst>
      <pc:sldMasterChg chg="add addSldLayout">
        <pc:chgData name="Tomer, Marina" userId="S::marina.tomer@maine.gov::9ec90f88-3679-406d-a584-dc8d37c42c88" providerId="AD" clId="Web-{ADCC0147-513C-565A-311F-E7FFF5ED734C}" dt="2026-03-31T19:19:36.319" v="104"/>
        <pc:sldMasterMkLst>
          <pc:docMk/>
          <pc:sldMasterMk cId="2374999064" sldId="2147483659"/>
        </pc:sldMasterMkLst>
        <pc:sldLayoutChg chg="add">
          <pc:chgData name="Tomer, Marina" userId="S::marina.tomer@maine.gov::9ec90f88-3679-406d-a584-dc8d37c42c88" providerId="AD" clId="Web-{ADCC0147-513C-565A-311F-E7FFF5ED734C}" dt="2026-03-31T19:19:36.319" v="104"/>
          <pc:sldLayoutMkLst>
            <pc:docMk/>
            <pc:sldMasterMk cId="2374999064" sldId="2147483659"/>
            <pc:sldLayoutMk cId="550670024" sldId="2147483649"/>
          </pc:sldLayoutMkLst>
        </pc:sldLayoutChg>
      </pc:sldMasterChg>
      <pc:sldMasterChg chg="replId modSldLayout">
        <pc:chgData name="Tomer, Marina" userId="S::marina.tomer@maine.gov::9ec90f88-3679-406d-a584-dc8d37c42c88" providerId="AD" clId="Web-{ADCC0147-513C-565A-311F-E7FFF5ED734C}" dt="2026-03-31T19:19:36.429" v="105"/>
        <pc:sldMasterMkLst>
          <pc:docMk/>
          <pc:sldMasterMk cId="0" sldId="2147483672"/>
        </pc:sldMasterMkLst>
        <pc:sldLayoutChg chg="replId">
          <pc:chgData name="Tomer, Marina" userId="S::marina.tomer@maine.gov::9ec90f88-3679-406d-a584-dc8d37c42c88" providerId="AD" clId="Web-{ADCC0147-513C-565A-311F-E7FFF5ED734C}" dt="2026-03-31T19:19:36.319" v="104"/>
          <pc:sldLayoutMkLst>
            <pc:docMk/>
            <pc:sldMasterMk cId="0" sldId="2147483672"/>
            <pc:sldLayoutMk cId="0" sldId="2147483673"/>
          </pc:sldLayoutMkLst>
        </pc:sldLayoutChg>
        <pc:sldLayoutChg chg="replId">
          <pc:chgData name="Tomer, Marina" userId="S::marina.tomer@maine.gov::9ec90f88-3679-406d-a584-dc8d37c42c88" providerId="AD" clId="Web-{ADCC0147-513C-565A-311F-E7FFF5ED734C}" dt="2026-03-31T19:19:36.429" v="105"/>
          <pc:sldLayoutMkLst>
            <pc:docMk/>
            <pc:sldMasterMk cId="0" sldId="2147483672"/>
            <pc:sldLayoutMk cId="0" sldId="2147483675"/>
          </pc:sldLayoutMkLst>
        </pc:sldLayoutChg>
        <pc:sldLayoutChg chg="replId">
          <pc:chgData name="Tomer, Marina" userId="S::marina.tomer@maine.gov::9ec90f88-3679-406d-a584-dc8d37c42c88" providerId="AD" clId="Web-{ADCC0147-513C-565A-311F-E7FFF5ED734C}" dt="2026-03-31T19:19:36.429" v="105"/>
          <pc:sldLayoutMkLst>
            <pc:docMk/>
            <pc:sldMasterMk cId="0" sldId="2147483672"/>
            <pc:sldLayoutMk cId="0" sldId="2147483677"/>
          </pc:sldLayoutMkLst>
        </pc:sldLayoutChg>
        <pc:sldLayoutChg chg="replId">
          <pc:chgData name="Tomer, Marina" userId="S::marina.tomer@maine.gov::9ec90f88-3679-406d-a584-dc8d37c42c88" providerId="AD" clId="Web-{ADCC0147-513C-565A-311F-E7FFF5ED734C}" dt="2026-03-31T19:19:36.429" v="105"/>
          <pc:sldLayoutMkLst>
            <pc:docMk/>
            <pc:sldMasterMk cId="0" sldId="2147483672"/>
            <pc:sldLayoutMk cId="0" sldId="2147483678"/>
          </pc:sldLayoutMkLst>
        </pc:sldLayoutChg>
        <pc:sldLayoutChg chg="replId">
          <pc:chgData name="Tomer, Marina" userId="S::marina.tomer@maine.gov::9ec90f88-3679-406d-a584-dc8d37c42c88" providerId="AD" clId="Web-{ADCC0147-513C-565A-311F-E7FFF5ED734C}" dt="2026-03-31T19:19:36.429" v="105"/>
          <pc:sldLayoutMkLst>
            <pc:docMk/>
            <pc:sldMasterMk cId="0" sldId="2147483672"/>
            <pc:sldLayoutMk cId="0" sldId="2147483679"/>
          </pc:sldLayoutMkLst>
        </pc:sldLayoutChg>
      </pc:sldMasterChg>
      <pc:sldMasterChg chg="add addSldLayout">
        <pc:chgData name="Tomer, Marina" userId="S::marina.tomer@maine.gov::9ec90f88-3679-406d-a584-dc8d37c42c88" providerId="AD" clId="Web-{ADCC0147-513C-565A-311F-E7FFF5ED734C}" dt="2026-03-31T19:19:36.429" v="105"/>
        <pc:sldMasterMkLst>
          <pc:docMk/>
          <pc:sldMasterMk cId="0" sldId="2147483674"/>
        </pc:sldMasterMkLst>
        <pc:sldLayoutChg chg="add">
          <pc:chgData name="Tomer, Marina" userId="S::marina.tomer@maine.gov::9ec90f88-3679-406d-a584-dc8d37c42c88" providerId="AD" clId="Web-{ADCC0147-513C-565A-311F-E7FFF5ED734C}" dt="2026-03-31T19:19:36.429" v="105"/>
          <pc:sldLayoutMkLst>
            <pc:docMk/>
            <pc:sldMasterMk cId="0" sldId="2147483674"/>
            <pc:sldLayoutMk cId="2205124454" sldId="2147483650"/>
          </pc:sldLayoutMkLst>
        </pc:sldLayoutChg>
        <pc:sldLayoutChg chg="add">
          <pc:chgData name="Tomer, Marina" userId="S::marina.tomer@maine.gov::9ec90f88-3679-406d-a584-dc8d37c42c88" providerId="AD" clId="Web-{ADCC0147-513C-565A-311F-E7FFF5ED734C}" dt="2026-03-31T19:19:36.429" v="105"/>
          <pc:sldLayoutMkLst>
            <pc:docMk/>
            <pc:sldMasterMk cId="0" sldId="2147483674"/>
            <pc:sldLayoutMk cId="1468403837" sldId="2147483651"/>
          </pc:sldLayoutMkLst>
        </pc:sldLayoutChg>
        <pc:sldLayoutChg chg="add">
          <pc:chgData name="Tomer, Marina" userId="S::marina.tomer@maine.gov::9ec90f88-3679-406d-a584-dc8d37c42c88" providerId="AD" clId="Web-{ADCC0147-513C-565A-311F-E7FFF5ED734C}" dt="2026-03-31T19:19:36.429" v="105"/>
          <pc:sldLayoutMkLst>
            <pc:docMk/>
            <pc:sldMasterMk cId="0" sldId="2147483674"/>
            <pc:sldLayoutMk cId="4194829072" sldId="2147483657"/>
          </pc:sldLayoutMkLst>
        </pc:sldLayoutChg>
        <pc:sldLayoutChg chg="add">
          <pc:chgData name="Tomer, Marina" userId="S::marina.tomer@maine.gov::9ec90f88-3679-406d-a584-dc8d37c42c88" providerId="AD" clId="Web-{ADCC0147-513C-565A-311F-E7FFF5ED734C}" dt="2026-03-31T19:19:36.429" v="105"/>
          <pc:sldLayoutMkLst>
            <pc:docMk/>
            <pc:sldMasterMk cId="0" sldId="2147483674"/>
            <pc:sldLayoutMk cId="1360608852" sldId="2147483660"/>
          </pc:sldLayoutMkLst>
        </pc:sldLayoutChg>
        <pc:sldLayoutChg chg="add">
          <pc:chgData name="Tomer, Marina" userId="S::marina.tomer@maine.gov::9ec90f88-3679-406d-a584-dc8d37c42c88" providerId="AD" clId="Web-{ADCC0147-513C-565A-311F-E7FFF5ED734C}" dt="2026-03-31T19:19:36.429" v="105"/>
          <pc:sldLayoutMkLst>
            <pc:docMk/>
            <pc:sldMasterMk cId="0" sldId="2147483674"/>
            <pc:sldLayoutMk cId="3124623224" sldId="2147483815"/>
          </pc:sldLayoutMkLst>
        </pc:sldLayoutChg>
      </pc:sldMasterChg>
      <pc:sldMasterChg chg="replId addSldLayout delSldLayout">
        <pc:chgData name="Tomer, Marina" userId="S::marina.tomer@maine.gov::9ec90f88-3679-406d-a584-dc8d37c42c88" providerId="AD" clId="Web-{ADCC0147-513C-565A-311F-E7FFF5ED734C}" dt="2026-03-31T19:19:36.429" v="105"/>
        <pc:sldMasterMkLst>
          <pc:docMk/>
          <pc:sldMasterMk cId="2460954070" sldId="2147483676"/>
        </pc:sldMasterMkLst>
      </pc:sldMasterChg>
    </pc:docChg>
  </pc:docChgLst>
  <pc:docChgLst>
    <pc:chgData name="Tomer, Marina" userId="S::marina.tomer@maine.gov::9ec90f88-3679-406d-a584-dc8d37c42c88" providerId="AD" clId="Web-{248A549E-0FE1-A847-A268-58272131DBB5}"/>
    <pc:docChg chg="addSld delSld modSld sldOrd">
      <pc:chgData name="Tomer, Marina" userId="S::marina.tomer@maine.gov::9ec90f88-3679-406d-a584-dc8d37c42c88" providerId="AD" clId="Web-{248A549E-0FE1-A847-A268-58272131DBB5}" dt="2026-04-01T13:32:44.349" v="166" actId="20577"/>
      <pc:docMkLst>
        <pc:docMk/>
      </pc:docMkLst>
      <pc:sldChg chg="ord">
        <pc:chgData name="Tomer, Marina" userId="S::marina.tomer@maine.gov::9ec90f88-3679-406d-a584-dc8d37c42c88" providerId="AD" clId="Web-{248A549E-0FE1-A847-A268-58272131DBB5}" dt="2026-04-01T13:27:35.344" v="118"/>
        <pc:sldMkLst>
          <pc:docMk/>
          <pc:sldMk cId="1390716673" sldId="1957"/>
        </pc:sldMkLst>
      </pc:sldChg>
      <pc:sldMasterChg chg="addSldLayout delSldLayout">
        <pc:chgData name="Tomer, Marina" userId="S::marina.tomer@maine.gov::9ec90f88-3679-406d-a584-dc8d37c42c88" providerId="AD" clId="Web-{248A549E-0FE1-A847-A268-58272131DBB5}" dt="2026-04-01T13:27:00.031" v="89"/>
        <pc:sldMasterMkLst>
          <pc:docMk/>
          <pc:sldMasterMk cId="2460954070" sldId="2147483676"/>
        </pc:sldMasterMkLst>
      </pc:sldMasterChg>
    </pc:docChg>
  </pc:docChgLst>
  <pc:docChgLst>
    <pc:chgData name="Tomer, Marina" userId="S::marina.tomer@maine.gov::9ec90f88-3679-406d-a584-dc8d37c42c88" providerId="AD" clId="Web-{BD1F434F-6509-813B-3C84-63BEA68FB994}"/>
    <pc:docChg chg="addSld delSld modSld sldOrd addMainMaster">
      <pc:chgData name="Tomer, Marina" userId="S::marina.tomer@maine.gov::9ec90f88-3679-406d-a584-dc8d37c42c88" providerId="AD" clId="Web-{BD1F434F-6509-813B-3C84-63BEA68FB994}" dt="2026-03-27T15:38:30.074" v="104" actId="20577"/>
      <pc:docMkLst>
        <pc:docMk/>
      </pc:docMkLst>
      <pc:sldChg chg="modSp">
        <pc:chgData name="Tomer, Marina" userId="S::marina.tomer@maine.gov::9ec90f88-3679-406d-a584-dc8d37c42c88" providerId="AD" clId="Web-{BD1F434F-6509-813B-3C84-63BEA68FB994}" dt="2026-03-27T14:54:50.890" v="9" actId="20577"/>
        <pc:sldMkLst>
          <pc:docMk/>
          <pc:sldMk cId="3486260373" sldId="1954"/>
        </pc:sldMkLst>
        <pc:spChg chg="mod">
          <ac:chgData name="Tomer, Marina" userId="S::marina.tomer@maine.gov::9ec90f88-3679-406d-a584-dc8d37c42c88" providerId="AD" clId="Web-{BD1F434F-6509-813B-3C84-63BEA68FB994}" dt="2026-03-27T14:54:50.890" v="9" actId="20577"/>
          <ac:spMkLst>
            <pc:docMk/>
            <pc:sldMk cId="3486260373" sldId="1954"/>
            <ac:spMk id="2" creationId="{0811AB92-ABF5-43A7-47A4-E7C59BF99E2E}"/>
          </ac:spMkLst>
        </pc:spChg>
      </pc:sldChg>
      <pc:sldChg chg="addSp modSp mod setBg">
        <pc:chgData name="Tomer, Marina" userId="S::marina.tomer@maine.gov::9ec90f88-3679-406d-a584-dc8d37c42c88" providerId="AD" clId="Web-{BD1F434F-6509-813B-3C84-63BEA68FB994}" dt="2026-03-27T15:17:51.564" v="52" actId="1076"/>
        <pc:sldMkLst>
          <pc:docMk/>
          <pc:sldMk cId="1854069423" sldId="1958"/>
        </pc:sldMkLst>
        <pc:spChg chg="mod">
          <ac:chgData name="Tomer, Marina" userId="S::marina.tomer@maine.gov::9ec90f88-3679-406d-a584-dc8d37c42c88" providerId="AD" clId="Web-{BD1F434F-6509-813B-3C84-63BEA68FB994}" dt="2026-03-27T15:17:51.564" v="52" actId="1076"/>
          <ac:spMkLst>
            <pc:docMk/>
            <pc:sldMk cId="1854069423" sldId="1958"/>
            <ac:spMk id="2" creationId="{F6C46580-8C37-E1DE-0E7A-A704AEE6EBC2}"/>
          </ac:spMkLst>
        </pc:spChg>
        <pc:spChg chg="mod">
          <ac:chgData name="Tomer, Marina" userId="S::marina.tomer@maine.gov::9ec90f88-3679-406d-a584-dc8d37c42c88" providerId="AD" clId="Web-{BD1F434F-6509-813B-3C84-63BEA68FB994}" dt="2026-03-27T15:17:30.532" v="39"/>
          <ac:spMkLst>
            <pc:docMk/>
            <pc:sldMk cId="1854069423" sldId="1958"/>
            <ac:spMk id="3" creationId="{E412F3AA-D9D6-A7FF-E61B-5E6B97DE359B}"/>
          </ac:spMkLst>
        </pc:spChg>
      </pc:sldChg>
      <pc:sldMasterChg chg="add addSldLayout">
        <pc:chgData name="Tomer, Marina" userId="S::marina.tomer@maine.gov::9ec90f88-3679-406d-a584-dc8d37c42c88" providerId="AD" clId="Web-{BD1F434F-6509-813B-3C84-63BEA68FB994}" dt="2026-03-27T15:18:54.907" v="76"/>
        <pc:sldMasterMkLst>
          <pc:docMk/>
          <pc:sldMasterMk cId="0" sldId="2147483672"/>
        </pc:sldMasterMkLst>
        <pc:sldLayoutChg chg="add">
          <pc:chgData name="Tomer, Marina" userId="S::marina.tomer@maine.gov::9ec90f88-3679-406d-a584-dc8d37c42c88" providerId="AD" clId="Web-{BD1F434F-6509-813B-3C84-63BEA68FB994}" dt="2026-03-27T15:18:54.907" v="76"/>
          <pc:sldLayoutMkLst>
            <pc:docMk/>
            <pc:sldMasterMk cId="0" sldId="2147483672"/>
            <pc:sldLayoutMk cId="0" sldId="2147483648"/>
          </pc:sldLayoutMkLst>
        </pc:sldLayoutChg>
        <pc:sldLayoutChg chg="add">
          <pc:chgData name="Tomer, Marina" userId="S::marina.tomer@maine.gov::9ec90f88-3679-406d-a584-dc8d37c42c88" providerId="AD" clId="Web-{BD1F434F-6509-813B-3C84-63BEA68FB994}" dt="2026-03-27T15:18:54.907" v="76"/>
          <pc:sldLayoutMkLst>
            <pc:docMk/>
            <pc:sldMasterMk cId="0" sldId="2147483672"/>
            <pc:sldLayoutMk cId="0" sldId="2147483652"/>
          </pc:sldLayoutMkLst>
        </pc:sldLayoutChg>
        <pc:sldLayoutChg chg="add">
          <pc:chgData name="Tomer, Marina" userId="S::marina.tomer@maine.gov::9ec90f88-3679-406d-a584-dc8d37c42c88" providerId="AD" clId="Web-{BD1F434F-6509-813B-3C84-63BEA68FB994}" dt="2026-03-27T15:18:54.907" v="76"/>
          <pc:sldLayoutMkLst>
            <pc:docMk/>
            <pc:sldMasterMk cId="0" sldId="2147483672"/>
            <pc:sldLayoutMk cId="0" sldId="2147483653"/>
          </pc:sldLayoutMkLst>
        </pc:sldLayoutChg>
        <pc:sldLayoutChg chg="add">
          <pc:chgData name="Tomer, Marina" userId="S::marina.tomer@maine.gov::9ec90f88-3679-406d-a584-dc8d37c42c88" providerId="AD" clId="Web-{BD1F434F-6509-813B-3C84-63BEA68FB994}" dt="2026-03-27T15:18:54.907" v="76"/>
          <pc:sldLayoutMkLst>
            <pc:docMk/>
            <pc:sldMasterMk cId="0" sldId="2147483672"/>
            <pc:sldLayoutMk cId="0" sldId="2147483654"/>
          </pc:sldLayoutMkLst>
        </pc:sldLayoutChg>
        <pc:sldLayoutChg chg="add">
          <pc:chgData name="Tomer, Marina" userId="S::marina.tomer@maine.gov::9ec90f88-3679-406d-a584-dc8d37c42c88" providerId="AD" clId="Web-{BD1F434F-6509-813B-3C84-63BEA68FB994}" dt="2026-03-27T15:18:54.907" v="76"/>
          <pc:sldLayoutMkLst>
            <pc:docMk/>
            <pc:sldMasterMk cId="0" sldId="2147483672"/>
            <pc:sldLayoutMk cId="0" sldId="2147483655"/>
          </pc:sldLayoutMkLst>
        </pc:sldLayoutChg>
        <pc:sldLayoutChg chg="add">
          <pc:chgData name="Tomer, Marina" userId="S::marina.tomer@maine.gov::9ec90f88-3679-406d-a584-dc8d37c42c88" providerId="AD" clId="Web-{BD1F434F-6509-813B-3C84-63BEA68FB994}" dt="2026-03-27T15:18:54.907" v="76"/>
          <pc:sldLayoutMkLst>
            <pc:docMk/>
            <pc:sldMasterMk cId="0" sldId="2147483672"/>
            <pc:sldLayoutMk cId="0" sldId="2147483656"/>
          </pc:sldLayoutMkLst>
        </pc:sldLayoutChg>
        <pc:sldLayoutChg chg="add">
          <pc:chgData name="Tomer, Marina" userId="S::marina.tomer@maine.gov::9ec90f88-3679-406d-a584-dc8d37c42c88" providerId="AD" clId="Web-{BD1F434F-6509-813B-3C84-63BEA68FB994}" dt="2026-03-27T15:18:54.907" v="76"/>
          <pc:sldLayoutMkLst>
            <pc:docMk/>
            <pc:sldMasterMk cId="0" sldId="2147483672"/>
            <pc:sldLayoutMk cId="0" sldId="2147483673"/>
          </pc:sldLayoutMkLst>
        </pc:sldLayoutChg>
        <pc:sldLayoutChg chg="add">
          <pc:chgData name="Tomer, Marina" userId="S::marina.tomer@maine.gov::9ec90f88-3679-406d-a584-dc8d37c42c88" providerId="AD" clId="Web-{BD1F434F-6509-813B-3C84-63BEA68FB994}" dt="2026-03-27T15:18:54.907" v="76"/>
          <pc:sldLayoutMkLst>
            <pc:docMk/>
            <pc:sldMasterMk cId="0" sldId="2147483672"/>
            <pc:sldLayoutMk cId="0" sldId="2147483675"/>
          </pc:sldLayoutMkLst>
        </pc:sldLayoutChg>
        <pc:sldLayoutChg chg="add">
          <pc:chgData name="Tomer, Marina" userId="S::marina.tomer@maine.gov::9ec90f88-3679-406d-a584-dc8d37c42c88" providerId="AD" clId="Web-{BD1F434F-6509-813B-3C84-63BEA68FB994}" dt="2026-03-27T15:18:54.907" v="76"/>
          <pc:sldLayoutMkLst>
            <pc:docMk/>
            <pc:sldMasterMk cId="0" sldId="2147483672"/>
            <pc:sldLayoutMk cId="0" sldId="2147483677"/>
          </pc:sldLayoutMkLst>
        </pc:sldLayoutChg>
        <pc:sldLayoutChg chg="add">
          <pc:chgData name="Tomer, Marina" userId="S::marina.tomer@maine.gov::9ec90f88-3679-406d-a584-dc8d37c42c88" providerId="AD" clId="Web-{BD1F434F-6509-813B-3C84-63BEA68FB994}" dt="2026-03-27T15:18:54.907" v="76"/>
          <pc:sldLayoutMkLst>
            <pc:docMk/>
            <pc:sldMasterMk cId="0" sldId="2147483672"/>
            <pc:sldLayoutMk cId="0" sldId="2147483678"/>
          </pc:sldLayoutMkLst>
        </pc:sldLayoutChg>
        <pc:sldLayoutChg chg="add">
          <pc:chgData name="Tomer, Marina" userId="S::marina.tomer@maine.gov::9ec90f88-3679-406d-a584-dc8d37c42c88" providerId="AD" clId="Web-{BD1F434F-6509-813B-3C84-63BEA68FB994}" dt="2026-03-27T15:18:54.907" v="76"/>
          <pc:sldLayoutMkLst>
            <pc:docMk/>
            <pc:sldMasterMk cId="0" sldId="2147483672"/>
            <pc:sldLayoutMk cId="0" sldId="2147483679"/>
          </pc:sldLayoutMkLst>
        </pc:sldLayoutChg>
      </pc:sldMasterChg>
    </pc:docChg>
  </pc:docChgLst>
  <pc:docChgLst>
    <pc:chgData name="Zorn, Casey" userId="53610935-cd9c-4227-852f-31b011749738" providerId="ADAL" clId="{2AB5D4DA-58D2-4A02-8526-4BDCDE45E203}"/>
    <pc:docChg chg="custSel modSld">
      <pc:chgData name="Zorn, Casey" userId="53610935-cd9c-4227-852f-31b011749738" providerId="ADAL" clId="{2AB5D4DA-58D2-4A02-8526-4BDCDE45E203}" dt="2026-04-01T15:30:10.637" v="80" actId="20577"/>
      <pc:docMkLst>
        <pc:docMk/>
      </pc:docMkLst>
      <pc:sldChg chg="modSp mod">
        <pc:chgData name="Zorn, Casey" userId="53610935-cd9c-4227-852f-31b011749738" providerId="ADAL" clId="{2AB5D4DA-58D2-4A02-8526-4BDCDE45E203}" dt="2026-04-01T15:30:10.637" v="80" actId="20577"/>
        <pc:sldMkLst>
          <pc:docMk/>
          <pc:sldMk cId="2480446285" sldId="1956"/>
        </pc:sldMkLst>
        <pc:spChg chg="mod">
          <ac:chgData name="Zorn, Casey" userId="53610935-cd9c-4227-852f-31b011749738" providerId="ADAL" clId="{2AB5D4DA-58D2-4A02-8526-4BDCDE45E203}" dt="2026-04-01T15:30:10.637" v="80" actId="20577"/>
          <ac:spMkLst>
            <pc:docMk/>
            <pc:sldMk cId="2480446285" sldId="1956"/>
            <ac:spMk id="5" creationId="{D16809C3-4789-39B6-A427-8DF0BF2A1767}"/>
          </ac:spMkLst>
        </pc:spChg>
      </pc:sldChg>
    </pc:docChg>
  </pc:docChgLst>
  <pc:docChgLst>
    <pc:chgData name="Tomer, Marina" userId="S::marina.tomer@maine.gov::9ec90f88-3679-406d-a584-dc8d37c42c88" providerId="AD" clId="Web-{26738A10-2CA4-9585-0FBE-D6DC39F71615}"/>
    <pc:docChg chg="addSld modSld">
      <pc:chgData name="Tomer, Marina" userId="S::marina.tomer@maine.gov::9ec90f88-3679-406d-a584-dc8d37c42c88" providerId="AD" clId="Web-{26738A10-2CA4-9585-0FBE-D6DC39F71615}" dt="2026-03-19T17:55:37.987" v="6" actId="20577"/>
      <pc:docMkLst>
        <pc:docMk/>
      </pc:docMkLst>
      <pc:sldChg chg="modSp new">
        <pc:chgData name="Tomer, Marina" userId="S::marina.tomer@maine.gov::9ec90f88-3679-406d-a584-dc8d37c42c88" providerId="AD" clId="Web-{26738A10-2CA4-9585-0FBE-D6DC39F71615}" dt="2026-03-19T17:55:37.987" v="6" actId="20577"/>
        <pc:sldMkLst>
          <pc:docMk/>
          <pc:sldMk cId="1854069423" sldId="1958"/>
        </pc:sldMkLst>
        <pc:spChg chg="mod">
          <ac:chgData name="Tomer, Marina" userId="S::marina.tomer@maine.gov::9ec90f88-3679-406d-a584-dc8d37c42c88" providerId="AD" clId="Web-{26738A10-2CA4-9585-0FBE-D6DC39F71615}" dt="2026-03-19T17:55:37.987" v="6" actId="20577"/>
          <ac:spMkLst>
            <pc:docMk/>
            <pc:sldMk cId="1854069423" sldId="1958"/>
            <ac:spMk id="3" creationId="{E412F3AA-D9D6-A7FF-E61B-5E6B97DE359B}"/>
          </ac:spMkLst>
        </pc:spChg>
      </pc:sldChg>
    </pc:docChg>
  </pc:docChgLst>
  <pc:docChgLst>
    <pc:chgData name="Tomer, Marina" userId="S::marina.tomer@maine.gov::9ec90f88-3679-406d-a584-dc8d37c42c88" providerId="AD" clId="Web-{27C7911D-6BAC-A8EA-8946-60BC2C2598B8}"/>
    <pc:docChg chg="addSld delSld modSld sldOrd addMainMaster">
      <pc:chgData name="Tomer, Marina" userId="S::marina.tomer@maine.gov::9ec90f88-3679-406d-a584-dc8d37c42c88" providerId="AD" clId="Web-{27C7911D-6BAC-A8EA-8946-60BC2C2598B8}" dt="2026-04-14T17:12:12.657" v="356" actId="20577"/>
      <pc:docMkLst>
        <pc:docMk/>
      </pc:docMkLst>
      <pc:sldChg chg="del">
        <pc:chgData name="Tomer, Marina" userId="S::marina.tomer@maine.gov::9ec90f88-3679-406d-a584-dc8d37c42c88" providerId="AD" clId="Web-{27C7911D-6BAC-A8EA-8946-60BC2C2598B8}" dt="2026-04-14T16:26:18.664" v="256"/>
        <pc:sldMkLst>
          <pc:docMk/>
          <pc:sldMk cId="0" sldId="256"/>
        </pc:sldMkLst>
      </pc:sldChg>
      <pc:sldChg chg="del">
        <pc:chgData name="Tomer, Marina" userId="S::marina.tomer@maine.gov::9ec90f88-3679-406d-a584-dc8d37c42c88" providerId="AD" clId="Web-{27C7911D-6BAC-A8EA-8946-60BC2C2598B8}" dt="2026-04-14T16:26:18.602" v="227"/>
        <pc:sldMkLst>
          <pc:docMk/>
          <pc:sldMk cId="0" sldId="257"/>
        </pc:sldMkLst>
      </pc:sldChg>
      <pc:sldChg chg="del">
        <pc:chgData name="Tomer, Marina" userId="S::marina.tomer@maine.gov::9ec90f88-3679-406d-a584-dc8d37c42c88" providerId="AD" clId="Web-{27C7911D-6BAC-A8EA-8946-60BC2C2598B8}" dt="2026-04-14T16:26:18.602" v="226"/>
        <pc:sldMkLst>
          <pc:docMk/>
          <pc:sldMk cId="0" sldId="258"/>
        </pc:sldMkLst>
      </pc:sldChg>
      <pc:sldChg chg="del">
        <pc:chgData name="Tomer, Marina" userId="S::marina.tomer@maine.gov::9ec90f88-3679-406d-a584-dc8d37c42c88" providerId="AD" clId="Web-{27C7911D-6BAC-A8EA-8946-60BC2C2598B8}" dt="2026-04-14T16:26:18.602" v="225"/>
        <pc:sldMkLst>
          <pc:docMk/>
          <pc:sldMk cId="0" sldId="259"/>
        </pc:sldMkLst>
      </pc:sldChg>
      <pc:sldChg chg="del">
        <pc:chgData name="Tomer, Marina" userId="S::marina.tomer@maine.gov::9ec90f88-3679-406d-a584-dc8d37c42c88" providerId="AD" clId="Web-{27C7911D-6BAC-A8EA-8946-60BC2C2598B8}" dt="2026-04-14T16:26:18.602" v="224"/>
        <pc:sldMkLst>
          <pc:docMk/>
          <pc:sldMk cId="0" sldId="260"/>
        </pc:sldMkLst>
      </pc:sldChg>
      <pc:sldChg chg="del">
        <pc:chgData name="Tomer, Marina" userId="S::marina.tomer@maine.gov::9ec90f88-3679-406d-a584-dc8d37c42c88" providerId="AD" clId="Web-{27C7911D-6BAC-A8EA-8946-60BC2C2598B8}" dt="2026-04-14T16:26:18.602" v="223"/>
        <pc:sldMkLst>
          <pc:docMk/>
          <pc:sldMk cId="0" sldId="261"/>
        </pc:sldMkLst>
      </pc:sldChg>
      <pc:sldChg chg="del">
        <pc:chgData name="Tomer, Marina" userId="S::marina.tomer@maine.gov::9ec90f88-3679-406d-a584-dc8d37c42c88" providerId="AD" clId="Web-{27C7911D-6BAC-A8EA-8946-60BC2C2598B8}" dt="2026-04-14T16:26:18.602" v="222"/>
        <pc:sldMkLst>
          <pc:docMk/>
          <pc:sldMk cId="0" sldId="262"/>
        </pc:sldMkLst>
      </pc:sldChg>
      <pc:sldChg chg="del">
        <pc:chgData name="Tomer, Marina" userId="S::marina.tomer@maine.gov::9ec90f88-3679-406d-a584-dc8d37c42c88" providerId="AD" clId="Web-{27C7911D-6BAC-A8EA-8946-60BC2C2598B8}" dt="2026-04-14T16:26:18.602" v="221"/>
        <pc:sldMkLst>
          <pc:docMk/>
          <pc:sldMk cId="0" sldId="263"/>
        </pc:sldMkLst>
      </pc:sldChg>
      <pc:sldChg chg="del">
        <pc:chgData name="Tomer, Marina" userId="S::marina.tomer@maine.gov::9ec90f88-3679-406d-a584-dc8d37c42c88" providerId="AD" clId="Web-{27C7911D-6BAC-A8EA-8946-60BC2C2598B8}" dt="2026-04-14T16:26:18.602" v="220"/>
        <pc:sldMkLst>
          <pc:docMk/>
          <pc:sldMk cId="0" sldId="264"/>
        </pc:sldMkLst>
      </pc:sldChg>
      <pc:sldChg chg="del">
        <pc:chgData name="Tomer, Marina" userId="S::marina.tomer@maine.gov::9ec90f88-3679-406d-a584-dc8d37c42c88" providerId="AD" clId="Web-{27C7911D-6BAC-A8EA-8946-60BC2C2598B8}" dt="2026-04-14T16:26:18.602" v="219"/>
        <pc:sldMkLst>
          <pc:docMk/>
          <pc:sldMk cId="0" sldId="265"/>
        </pc:sldMkLst>
      </pc:sldChg>
      <pc:sldChg chg="del">
        <pc:chgData name="Tomer, Marina" userId="S::marina.tomer@maine.gov::9ec90f88-3679-406d-a584-dc8d37c42c88" providerId="AD" clId="Web-{27C7911D-6BAC-A8EA-8946-60BC2C2598B8}" dt="2026-04-14T16:26:18.602" v="218"/>
        <pc:sldMkLst>
          <pc:docMk/>
          <pc:sldMk cId="0" sldId="266"/>
        </pc:sldMkLst>
      </pc:sldChg>
      <pc:sldChg chg="del">
        <pc:chgData name="Tomer, Marina" userId="S::marina.tomer@maine.gov::9ec90f88-3679-406d-a584-dc8d37c42c88" providerId="AD" clId="Web-{27C7911D-6BAC-A8EA-8946-60BC2C2598B8}" dt="2026-04-14T16:26:18.617" v="230"/>
        <pc:sldMkLst>
          <pc:docMk/>
          <pc:sldMk cId="0" sldId="267"/>
        </pc:sldMkLst>
      </pc:sldChg>
      <pc:sldChg chg="del">
        <pc:chgData name="Tomer, Marina" userId="S::marina.tomer@maine.gov::9ec90f88-3679-406d-a584-dc8d37c42c88" providerId="AD" clId="Web-{27C7911D-6BAC-A8EA-8946-60BC2C2598B8}" dt="2026-04-14T16:26:18.617" v="237"/>
        <pc:sldMkLst>
          <pc:docMk/>
          <pc:sldMk cId="3879878009" sldId="273"/>
        </pc:sldMkLst>
      </pc:sldChg>
      <pc:sldChg chg="del">
        <pc:chgData name="Tomer, Marina" userId="S::marina.tomer@maine.gov::9ec90f88-3679-406d-a584-dc8d37c42c88" providerId="AD" clId="Web-{27C7911D-6BAC-A8EA-8946-60BC2C2598B8}" dt="2026-04-14T16:26:18.617" v="234"/>
        <pc:sldMkLst>
          <pc:docMk/>
          <pc:sldMk cId="605939028" sldId="275"/>
        </pc:sldMkLst>
      </pc:sldChg>
      <pc:sldChg chg="del">
        <pc:chgData name="Tomer, Marina" userId="S::marina.tomer@maine.gov::9ec90f88-3679-406d-a584-dc8d37c42c88" providerId="AD" clId="Web-{27C7911D-6BAC-A8EA-8946-60BC2C2598B8}" dt="2026-04-14T16:26:18.649" v="247"/>
        <pc:sldMkLst>
          <pc:docMk/>
          <pc:sldMk cId="1740077385" sldId="276"/>
        </pc:sldMkLst>
      </pc:sldChg>
      <pc:sldChg chg="del">
        <pc:chgData name="Tomer, Marina" userId="S::marina.tomer@maine.gov::9ec90f88-3679-406d-a584-dc8d37c42c88" providerId="AD" clId="Web-{27C7911D-6BAC-A8EA-8946-60BC2C2598B8}" dt="2026-04-14T16:26:18.664" v="255"/>
        <pc:sldMkLst>
          <pc:docMk/>
          <pc:sldMk cId="1842209180" sldId="278"/>
        </pc:sldMkLst>
      </pc:sldChg>
      <pc:sldChg chg="del">
        <pc:chgData name="Tomer, Marina" userId="S::marina.tomer@maine.gov::9ec90f88-3679-406d-a584-dc8d37c42c88" providerId="AD" clId="Web-{27C7911D-6BAC-A8EA-8946-60BC2C2598B8}" dt="2026-04-14T16:26:18.664" v="254"/>
        <pc:sldMkLst>
          <pc:docMk/>
          <pc:sldMk cId="3254616800" sldId="280"/>
        </pc:sldMkLst>
      </pc:sldChg>
      <pc:sldChg chg="del">
        <pc:chgData name="Tomer, Marina" userId="S::marina.tomer@maine.gov::9ec90f88-3679-406d-a584-dc8d37c42c88" providerId="AD" clId="Web-{27C7911D-6BAC-A8EA-8946-60BC2C2598B8}" dt="2026-04-14T16:26:18.649" v="250"/>
        <pc:sldMkLst>
          <pc:docMk/>
          <pc:sldMk cId="1097025145" sldId="281"/>
        </pc:sldMkLst>
      </pc:sldChg>
      <pc:sldChg chg="del">
        <pc:chgData name="Tomer, Marina" userId="S::marina.tomer@maine.gov::9ec90f88-3679-406d-a584-dc8d37c42c88" providerId="AD" clId="Web-{27C7911D-6BAC-A8EA-8946-60BC2C2598B8}" dt="2026-04-14T16:26:18.664" v="253"/>
        <pc:sldMkLst>
          <pc:docMk/>
          <pc:sldMk cId="0" sldId="284"/>
        </pc:sldMkLst>
      </pc:sldChg>
      <pc:sldChg chg="del">
        <pc:chgData name="Tomer, Marina" userId="S::marina.tomer@maine.gov::9ec90f88-3679-406d-a584-dc8d37c42c88" providerId="AD" clId="Web-{27C7911D-6BAC-A8EA-8946-60BC2C2598B8}" dt="2026-04-14T16:26:18.617" v="233"/>
        <pc:sldMkLst>
          <pc:docMk/>
          <pc:sldMk cId="2983664714" sldId="293"/>
        </pc:sldMkLst>
      </pc:sldChg>
      <pc:sldChg chg="del">
        <pc:chgData name="Tomer, Marina" userId="S::marina.tomer@maine.gov::9ec90f88-3679-406d-a584-dc8d37c42c88" providerId="AD" clId="Web-{27C7911D-6BAC-A8EA-8946-60BC2C2598B8}" dt="2026-04-14T16:26:18.649" v="248"/>
        <pc:sldMkLst>
          <pc:docMk/>
          <pc:sldMk cId="3848865713" sldId="297"/>
        </pc:sldMkLst>
      </pc:sldChg>
      <pc:sldChg chg="del">
        <pc:chgData name="Tomer, Marina" userId="S::marina.tomer@maine.gov::9ec90f88-3679-406d-a584-dc8d37c42c88" providerId="AD" clId="Web-{27C7911D-6BAC-A8EA-8946-60BC2C2598B8}" dt="2026-04-14T16:26:18.649" v="246"/>
        <pc:sldMkLst>
          <pc:docMk/>
          <pc:sldMk cId="166510982" sldId="298"/>
        </pc:sldMkLst>
      </pc:sldChg>
      <pc:sldChg chg="del">
        <pc:chgData name="Tomer, Marina" userId="S::marina.tomer@maine.gov::9ec90f88-3679-406d-a584-dc8d37c42c88" providerId="AD" clId="Web-{27C7911D-6BAC-A8EA-8946-60BC2C2598B8}" dt="2026-04-14T16:26:18.617" v="232"/>
        <pc:sldMkLst>
          <pc:docMk/>
          <pc:sldMk cId="2083729519" sldId="299"/>
        </pc:sldMkLst>
      </pc:sldChg>
      <pc:sldChg chg="del">
        <pc:chgData name="Tomer, Marina" userId="S::marina.tomer@maine.gov::9ec90f88-3679-406d-a584-dc8d37c42c88" providerId="AD" clId="Web-{27C7911D-6BAC-A8EA-8946-60BC2C2598B8}" dt="2026-04-14T16:26:18.617" v="231"/>
        <pc:sldMkLst>
          <pc:docMk/>
          <pc:sldMk cId="2130137597" sldId="300"/>
        </pc:sldMkLst>
      </pc:sldChg>
      <pc:sldChg chg="del">
        <pc:chgData name="Tomer, Marina" userId="S::marina.tomer@maine.gov::9ec90f88-3679-406d-a584-dc8d37c42c88" providerId="AD" clId="Web-{27C7911D-6BAC-A8EA-8946-60BC2C2598B8}" dt="2026-04-14T16:26:18.649" v="249"/>
        <pc:sldMkLst>
          <pc:docMk/>
          <pc:sldMk cId="1875180118" sldId="302"/>
        </pc:sldMkLst>
      </pc:sldChg>
      <pc:sldChg chg="del">
        <pc:chgData name="Tomer, Marina" userId="S::marina.tomer@maine.gov::9ec90f88-3679-406d-a584-dc8d37c42c88" providerId="AD" clId="Web-{27C7911D-6BAC-A8EA-8946-60BC2C2598B8}" dt="2026-04-14T16:26:18.664" v="251"/>
        <pc:sldMkLst>
          <pc:docMk/>
          <pc:sldMk cId="1121921989" sldId="303"/>
        </pc:sldMkLst>
      </pc:sldChg>
      <pc:sldChg chg="del">
        <pc:chgData name="Tomer, Marina" userId="S::marina.tomer@maine.gov::9ec90f88-3679-406d-a584-dc8d37c42c88" providerId="AD" clId="Web-{27C7911D-6BAC-A8EA-8946-60BC2C2598B8}" dt="2026-04-14T16:26:18.664" v="252"/>
        <pc:sldMkLst>
          <pc:docMk/>
          <pc:sldMk cId="1530561349" sldId="304"/>
        </pc:sldMkLst>
      </pc:sldChg>
      <pc:sldChg chg="del">
        <pc:chgData name="Tomer, Marina" userId="S::marina.tomer@maine.gov::9ec90f88-3679-406d-a584-dc8d37c42c88" providerId="AD" clId="Web-{27C7911D-6BAC-A8EA-8946-60BC2C2598B8}" dt="2026-04-14T16:26:18.617" v="236"/>
        <pc:sldMkLst>
          <pc:docMk/>
          <pc:sldMk cId="1973598778" sldId="307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2.821" v="304"/>
        <pc:sldMkLst>
          <pc:docMk/>
          <pc:sldMk cId="3302169098" sldId="527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4.962" v="318"/>
        <pc:sldMkLst>
          <pc:docMk/>
          <pc:sldMk cId="3555123777" sldId="543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2.712" v="303"/>
        <pc:sldMkLst>
          <pc:docMk/>
          <pc:sldMk cId="1800915201" sldId="546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4.180" v="312"/>
        <pc:sldMkLst>
          <pc:docMk/>
          <pc:sldMk cId="2050049291" sldId="549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3.790" v="310"/>
        <pc:sldMkLst>
          <pc:docMk/>
          <pc:sldMk cId="2341976580" sldId="550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4.305" v="313"/>
        <pc:sldMkLst>
          <pc:docMk/>
          <pc:sldMk cId="3632900057" sldId="551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3.946" v="311"/>
        <pc:sldMkLst>
          <pc:docMk/>
          <pc:sldMk cId="4072816893" sldId="552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3.196" v="306"/>
        <pc:sldMkLst>
          <pc:docMk/>
          <pc:sldMk cId="1452609883" sldId="554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4.681" v="315"/>
        <pc:sldMkLst>
          <pc:docMk/>
          <pc:sldMk cId="3614534529" sldId="556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6.196" v="323"/>
        <pc:sldMkLst>
          <pc:docMk/>
          <pc:sldMk cId="3347849759" sldId="557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6.337" v="324"/>
        <pc:sldMkLst>
          <pc:docMk/>
          <pc:sldMk cId="2638073807" sldId="559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4.930" v="317"/>
        <pc:sldMkLst>
          <pc:docMk/>
          <pc:sldMk cId="2750505910" sldId="560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6.524" v="325"/>
        <pc:sldMkLst>
          <pc:docMk/>
          <pc:sldMk cId="1086582529" sldId="561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5.618" v="321"/>
        <pc:sldMkLst>
          <pc:docMk/>
          <pc:sldMk cId="227518414" sldId="579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5.180" v="319"/>
        <pc:sldMkLst>
          <pc:docMk/>
          <pc:sldMk cId="1212126511" sldId="580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5.415" v="320"/>
        <pc:sldMkLst>
          <pc:docMk/>
          <pc:sldMk cId="876864864" sldId="581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5.993" v="322"/>
        <pc:sldMkLst>
          <pc:docMk/>
          <pc:sldMk cId="665864895" sldId="583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3.352" v="307"/>
        <pc:sldMkLst>
          <pc:docMk/>
          <pc:sldMk cId="513738072" sldId="584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3.446" v="308"/>
        <pc:sldMkLst>
          <pc:docMk/>
          <pc:sldMk cId="3346176875" sldId="585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3.587" v="309"/>
        <pc:sldMkLst>
          <pc:docMk/>
          <pc:sldMk cId="3867101752" sldId="586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4.556" v="314"/>
        <pc:sldMkLst>
          <pc:docMk/>
          <pc:sldMk cId="833853995" sldId="587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3.009" v="305"/>
        <pc:sldMkLst>
          <pc:docMk/>
          <pc:sldMk cId="1718246140" sldId="588"/>
        </pc:sldMkLst>
      </pc:sldChg>
      <pc:sldChg chg="add del">
        <pc:chgData name="Tomer, Marina" userId="S::marina.tomer@maine.gov::9ec90f88-3679-406d-a584-dc8d37c42c88" providerId="AD" clId="Web-{27C7911D-6BAC-A8EA-8946-60BC2C2598B8}" dt="2026-04-14T16:32:34.790" v="316"/>
        <pc:sldMkLst>
          <pc:docMk/>
          <pc:sldMk cId="2263526833" sldId="589"/>
        </pc:sldMkLst>
      </pc:sldChg>
      <pc:sldChg chg="modSp">
        <pc:chgData name="Tomer, Marina" userId="S::marina.tomer@maine.gov::9ec90f88-3679-406d-a584-dc8d37c42c88" providerId="AD" clId="Web-{27C7911D-6BAC-A8EA-8946-60BC2C2598B8}" dt="2026-04-14T16:18:48.537" v="23" actId="20577"/>
        <pc:sldMkLst>
          <pc:docMk/>
          <pc:sldMk cId="3486260373" sldId="1954"/>
        </pc:sldMkLst>
        <pc:spChg chg="mod">
          <ac:chgData name="Tomer, Marina" userId="S::marina.tomer@maine.gov::9ec90f88-3679-406d-a584-dc8d37c42c88" providerId="AD" clId="Web-{27C7911D-6BAC-A8EA-8946-60BC2C2598B8}" dt="2026-04-14T16:17:22.396" v="0" actId="1076"/>
          <ac:spMkLst>
            <pc:docMk/>
            <pc:sldMk cId="3486260373" sldId="1954"/>
            <ac:spMk id="4" creationId="{486D1E72-8BF9-8E07-2633-869A401EE92C}"/>
          </ac:spMkLst>
        </pc:spChg>
        <pc:spChg chg="mod">
          <ac:chgData name="Tomer, Marina" userId="S::marina.tomer@maine.gov::9ec90f88-3679-406d-a584-dc8d37c42c88" providerId="AD" clId="Web-{27C7911D-6BAC-A8EA-8946-60BC2C2598B8}" dt="2026-04-14T16:18:48.537" v="23" actId="20577"/>
          <ac:spMkLst>
            <pc:docMk/>
            <pc:sldMk cId="3486260373" sldId="1954"/>
            <ac:spMk id="5" creationId="{A4F97AD0-8AFD-9329-A00F-B9E535F7FB28}"/>
          </ac:spMkLst>
        </pc:spChg>
      </pc:sldChg>
      <pc:sldChg chg="addSp delSp modSp">
        <pc:chgData name="Tomer, Marina" userId="S::marina.tomer@maine.gov::9ec90f88-3679-406d-a584-dc8d37c42c88" providerId="AD" clId="Web-{27C7911D-6BAC-A8EA-8946-60BC2C2598B8}" dt="2026-04-14T17:12:12.657" v="356" actId="20577"/>
        <pc:sldMkLst>
          <pc:docMk/>
          <pc:sldMk cId="1854069423" sldId="1958"/>
        </pc:sldMkLst>
        <pc:spChg chg="mod">
          <ac:chgData name="Tomer, Marina" userId="S::marina.tomer@maine.gov::9ec90f88-3679-406d-a584-dc8d37c42c88" providerId="AD" clId="Web-{27C7911D-6BAC-A8EA-8946-60BC2C2598B8}" dt="2026-04-14T16:25:49.805" v="215"/>
          <ac:spMkLst>
            <pc:docMk/>
            <pc:sldMk cId="1854069423" sldId="1958"/>
            <ac:spMk id="2" creationId="{F6C46580-8C37-E1DE-0E7A-A704AEE6EBC2}"/>
          </ac:spMkLst>
        </pc:spChg>
        <pc:spChg chg="mod">
          <ac:chgData name="Tomer, Marina" userId="S::marina.tomer@maine.gov::9ec90f88-3679-406d-a584-dc8d37c42c88" providerId="AD" clId="Web-{27C7911D-6BAC-A8EA-8946-60BC2C2598B8}" dt="2026-04-14T17:12:12.657" v="356" actId="20577"/>
          <ac:spMkLst>
            <pc:docMk/>
            <pc:sldMk cId="1854069423" sldId="1958"/>
            <ac:spMk id="3" creationId="{E412F3AA-D9D6-A7FF-E61B-5E6B97DE359B}"/>
          </ac:spMkLst>
        </pc:spChg>
        <pc:spChg chg="del">
          <ac:chgData name="Tomer, Marina" userId="S::marina.tomer@maine.gov::9ec90f88-3679-406d-a584-dc8d37c42c88" providerId="AD" clId="Web-{27C7911D-6BAC-A8EA-8946-60BC2C2598B8}" dt="2026-04-14T16:25:49.805" v="215"/>
          <ac:spMkLst>
            <pc:docMk/>
            <pc:sldMk cId="1854069423" sldId="1958"/>
            <ac:spMk id="9" creationId="{F13C74B1-5B17-4795-BED0-7140497B445A}"/>
          </ac:spMkLst>
        </pc:spChg>
        <pc:spChg chg="del">
          <ac:chgData name="Tomer, Marina" userId="S::marina.tomer@maine.gov::9ec90f88-3679-406d-a584-dc8d37c42c88" providerId="AD" clId="Web-{27C7911D-6BAC-A8EA-8946-60BC2C2598B8}" dt="2026-04-14T16:25:49.805" v="215"/>
          <ac:spMkLst>
            <pc:docMk/>
            <pc:sldMk cId="1854069423" sldId="1958"/>
            <ac:spMk id="11" creationId="{D4974D33-8DC5-464E-8C6D-BE58F0669C17}"/>
          </ac:spMkLst>
        </pc:spChg>
        <pc:spChg chg="add">
          <ac:chgData name="Tomer, Marina" userId="S::marina.tomer@maine.gov::9ec90f88-3679-406d-a584-dc8d37c42c88" providerId="AD" clId="Web-{27C7911D-6BAC-A8EA-8946-60BC2C2598B8}" dt="2026-04-14T16:25:49.805" v="215"/>
          <ac:spMkLst>
            <pc:docMk/>
            <pc:sldMk cId="1854069423" sldId="1958"/>
            <ac:spMk id="16" creationId="{F13C74B1-5B17-4795-BED0-7140497B445A}"/>
          </ac:spMkLst>
        </pc:spChg>
        <pc:spChg chg="add">
          <ac:chgData name="Tomer, Marina" userId="S::marina.tomer@maine.gov::9ec90f88-3679-406d-a584-dc8d37c42c88" providerId="AD" clId="Web-{27C7911D-6BAC-A8EA-8946-60BC2C2598B8}" dt="2026-04-14T16:25:49.805" v="215"/>
          <ac:spMkLst>
            <pc:docMk/>
            <pc:sldMk cId="1854069423" sldId="1958"/>
            <ac:spMk id="18" creationId="{D4974D33-8DC5-464E-8C6D-BE58F0669C17}"/>
          </ac:spMkLst>
        </pc:spChg>
        <pc:picChg chg="del">
          <ac:chgData name="Tomer, Marina" userId="S::marina.tomer@maine.gov::9ec90f88-3679-406d-a584-dc8d37c42c88" providerId="AD" clId="Web-{27C7911D-6BAC-A8EA-8946-60BC2C2598B8}" dt="2026-04-14T16:25:17.195" v="213"/>
          <ac:picMkLst>
            <pc:docMk/>
            <pc:sldMk cId="1854069423" sldId="1958"/>
            <ac:picMk id="4" creationId="{B4DC28BC-FB9B-B8F4-0C97-366A19175BCF}"/>
          </ac:picMkLst>
        </pc:picChg>
        <pc:picChg chg="add mod">
          <ac:chgData name="Tomer, Marina" userId="S::marina.tomer@maine.gov::9ec90f88-3679-406d-a584-dc8d37c42c88" providerId="AD" clId="Web-{27C7911D-6BAC-A8EA-8946-60BC2C2598B8}" dt="2026-04-14T16:25:49.805" v="215"/>
          <ac:picMkLst>
            <pc:docMk/>
            <pc:sldMk cId="1854069423" sldId="1958"/>
            <ac:picMk id="5" creationId="{B96DF7B9-6872-7D79-002C-86821C4342CF}"/>
          </ac:picMkLst>
        </pc:picChg>
      </pc:sldChg>
      <pc:sldChg chg="modSp add ord replId">
        <pc:chgData name="Tomer, Marina" userId="S::marina.tomer@maine.gov::9ec90f88-3679-406d-a584-dc8d37c42c88" providerId="AD" clId="Web-{27C7911D-6BAC-A8EA-8946-60BC2C2598B8}" dt="2026-04-14T16:35:21.931" v="355"/>
        <pc:sldMkLst>
          <pc:docMk/>
          <pc:sldMk cId="493753097" sldId="1959"/>
        </pc:sldMkLst>
        <pc:spChg chg="mod">
          <ac:chgData name="Tomer, Marina" userId="S::marina.tomer@maine.gov::9ec90f88-3679-406d-a584-dc8d37c42c88" providerId="AD" clId="Web-{27C7911D-6BAC-A8EA-8946-60BC2C2598B8}" dt="2026-04-14T16:33:06.743" v="328" actId="20577"/>
          <ac:spMkLst>
            <pc:docMk/>
            <pc:sldMk cId="493753097" sldId="1959"/>
            <ac:spMk id="3" creationId="{7376226F-F537-F5A7-A794-89D06FB4D855}"/>
          </ac:spMkLst>
        </pc:spChg>
      </pc:sldChg>
      <pc:sldChg chg="modSp add replId">
        <pc:chgData name="Tomer, Marina" userId="S::marina.tomer@maine.gov::9ec90f88-3679-406d-a584-dc8d37c42c88" providerId="AD" clId="Web-{27C7911D-6BAC-A8EA-8946-60BC2C2598B8}" dt="2026-04-14T16:33:23.087" v="332" actId="20577"/>
        <pc:sldMkLst>
          <pc:docMk/>
          <pc:sldMk cId="556372172" sldId="1960"/>
        </pc:sldMkLst>
        <pc:spChg chg="mod">
          <ac:chgData name="Tomer, Marina" userId="S::marina.tomer@maine.gov::9ec90f88-3679-406d-a584-dc8d37c42c88" providerId="AD" clId="Web-{27C7911D-6BAC-A8EA-8946-60BC2C2598B8}" dt="2026-04-14T16:33:23.087" v="332" actId="20577"/>
          <ac:spMkLst>
            <pc:docMk/>
            <pc:sldMk cId="556372172" sldId="1960"/>
            <ac:spMk id="3" creationId="{50BF74E8-A492-821A-702F-938C82798E4A}"/>
          </ac:spMkLst>
        </pc:spChg>
      </pc:sldChg>
      <pc:sldChg chg="modSp add replId">
        <pc:chgData name="Tomer, Marina" userId="S::marina.tomer@maine.gov::9ec90f88-3679-406d-a584-dc8d37c42c88" providerId="AD" clId="Web-{27C7911D-6BAC-A8EA-8946-60BC2C2598B8}" dt="2026-04-14T16:33:34.743" v="336" actId="20577"/>
        <pc:sldMkLst>
          <pc:docMk/>
          <pc:sldMk cId="4015032668" sldId="1961"/>
        </pc:sldMkLst>
        <pc:spChg chg="mod">
          <ac:chgData name="Tomer, Marina" userId="S::marina.tomer@maine.gov::9ec90f88-3679-406d-a584-dc8d37c42c88" providerId="AD" clId="Web-{27C7911D-6BAC-A8EA-8946-60BC2C2598B8}" dt="2026-04-14T16:33:34.743" v="336" actId="20577"/>
          <ac:spMkLst>
            <pc:docMk/>
            <pc:sldMk cId="4015032668" sldId="1961"/>
            <ac:spMk id="3" creationId="{8ECC4983-AD64-CD0D-1BFC-9E8B2DF73CDB}"/>
          </ac:spMkLst>
        </pc:spChg>
      </pc:sldChg>
      <pc:sldChg chg="add">
        <pc:chgData name="Tomer, Marina" userId="S::marina.tomer@maine.gov::9ec90f88-3679-406d-a584-dc8d37c42c88" providerId="AD" clId="Web-{27C7911D-6BAC-A8EA-8946-60BC2C2598B8}" dt="2026-04-14T16:34:41.790" v="337"/>
        <pc:sldMkLst>
          <pc:docMk/>
          <pc:sldMk cId="3881558284" sldId="1962"/>
        </pc:sldMkLst>
      </pc:sldChg>
      <pc:sldChg chg="add">
        <pc:chgData name="Tomer, Marina" userId="S::marina.tomer@maine.gov::9ec90f88-3679-406d-a584-dc8d37c42c88" providerId="AD" clId="Web-{27C7911D-6BAC-A8EA-8946-60BC2C2598B8}" dt="2026-04-14T16:34:41.837" v="338"/>
        <pc:sldMkLst>
          <pc:docMk/>
          <pc:sldMk cId="1180499176" sldId="1963"/>
        </pc:sldMkLst>
      </pc:sldChg>
      <pc:sldChg chg="add">
        <pc:chgData name="Tomer, Marina" userId="S::marina.tomer@maine.gov::9ec90f88-3679-406d-a584-dc8d37c42c88" providerId="AD" clId="Web-{27C7911D-6BAC-A8EA-8946-60BC2C2598B8}" dt="2026-04-14T16:34:41.884" v="339"/>
        <pc:sldMkLst>
          <pc:docMk/>
          <pc:sldMk cId="2180371094" sldId="1964"/>
        </pc:sldMkLst>
      </pc:sldChg>
      <pc:sldChg chg="add">
        <pc:chgData name="Tomer, Marina" userId="S::marina.tomer@maine.gov::9ec90f88-3679-406d-a584-dc8d37c42c88" providerId="AD" clId="Web-{27C7911D-6BAC-A8EA-8946-60BC2C2598B8}" dt="2026-04-14T16:34:42.024" v="340"/>
        <pc:sldMkLst>
          <pc:docMk/>
          <pc:sldMk cId="3190107245" sldId="1965"/>
        </pc:sldMkLst>
      </pc:sldChg>
      <pc:sldChg chg="add">
        <pc:chgData name="Tomer, Marina" userId="S::marina.tomer@maine.gov::9ec90f88-3679-406d-a584-dc8d37c42c88" providerId="AD" clId="Web-{27C7911D-6BAC-A8EA-8946-60BC2C2598B8}" dt="2026-04-14T16:34:42.149" v="341"/>
        <pc:sldMkLst>
          <pc:docMk/>
          <pc:sldMk cId="3371677347" sldId="1966"/>
        </pc:sldMkLst>
      </pc:sldChg>
      <pc:sldChg chg="add">
        <pc:chgData name="Tomer, Marina" userId="S::marina.tomer@maine.gov::9ec90f88-3679-406d-a584-dc8d37c42c88" providerId="AD" clId="Web-{27C7911D-6BAC-A8EA-8946-60BC2C2598B8}" dt="2026-04-14T16:34:42.321" v="342"/>
        <pc:sldMkLst>
          <pc:docMk/>
          <pc:sldMk cId="1684695747" sldId="1967"/>
        </pc:sldMkLst>
      </pc:sldChg>
      <pc:sldChg chg="add">
        <pc:chgData name="Tomer, Marina" userId="S::marina.tomer@maine.gov::9ec90f88-3679-406d-a584-dc8d37c42c88" providerId="AD" clId="Web-{27C7911D-6BAC-A8EA-8946-60BC2C2598B8}" dt="2026-04-14T16:34:42.478" v="343"/>
        <pc:sldMkLst>
          <pc:docMk/>
          <pc:sldMk cId="4286108472" sldId="1968"/>
        </pc:sldMkLst>
      </pc:sldChg>
      <pc:sldChg chg="add">
        <pc:chgData name="Tomer, Marina" userId="S::marina.tomer@maine.gov::9ec90f88-3679-406d-a584-dc8d37c42c88" providerId="AD" clId="Web-{27C7911D-6BAC-A8EA-8946-60BC2C2598B8}" dt="2026-04-14T16:34:42.696" v="344"/>
        <pc:sldMkLst>
          <pc:docMk/>
          <pc:sldMk cId="1203637678" sldId="1969"/>
        </pc:sldMkLst>
      </pc:sldChg>
      <pc:sldChg chg="add">
        <pc:chgData name="Tomer, Marina" userId="S::marina.tomer@maine.gov::9ec90f88-3679-406d-a584-dc8d37c42c88" providerId="AD" clId="Web-{27C7911D-6BAC-A8EA-8946-60BC2C2598B8}" dt="2026-04-14T16:34:42.962" v="345"/>
        <pc:sldMkLst>
          <pc:docMk/>
          <pc:sldMk cId="3923180855" sldId="1970"/>
        </pc:sldMkLst>
      </pc:sldChg>
      <pc:sldChg chg="add">
        <pc:chgData name="Tomer, Marina" userId="S::marina.tomer@maine.gov::9ec90f88-3679-406d-a584-dc8d37c42c88" providerId="AD" clId="Web-{27C7911D-6BAC-A8EA-8946-60BC2C2598B8}" dt="2026-04-14T16:34:43.259" v="346"/>
        <pc:sldMkLst>
          <pc:docMk/>
          <pc:sldMk cId="623250567" sldId="1971"/>
        </pc:sldMkLst>
      </pc:sldChg>
      <pc:sldChg chg="add">
        <pc:chgData name="Tomer, Marina" userId="S::marina.tomer@maine.gov::9ec90f88-3679-406d-a584-dc8d37c42c88" providerId="AD" clId="Web-{27C7911D-6BAC-A8EA-8946-60BC2C2598B8}" dt="2026-04-14T16:34:43.306" v="347"/>
        <pc:sldMkLst>
          <pc:docMk/>
          <pc:sldMk cId="3283705568" sldId="1972"/>
        </pc:sldMkLst>
      </pc:sldChg>
      <pc:sldChg chg="add">
        <pc:chgData name="Tomer, Marina" userId="S::marina.tomer@maine.gov::9ec90f88-3679-406d-a584-dc8d37c42c88" providerId="AD" clId="Web-{27C7911D-6BAC-A8EA-8946-60BC2C2598B8}" dt="2026-04-14T16:34:43.509" v="348"/>
        <pc:sldMkLst>
          <pc:docMk/>
          <pc:sldMk cId="245585784" sldId="1973"/>
        </pc:sldMkLst>
      </pc:sldChg>
      <pc:sldChg chg="add">
        <pc:chgData name="Tomer, Marina" userId="S::marina.tomer@maine.gov::9ec90f88-3679-406d-a584-dc8d37c42c88" providerId="AD" clId="Web-{27C7911D-6BAC-A8EA-8946-60BC2C2598B8}" dt="2026-04-14T16:34:43.728" v="349"/>
        <pc:sldMkLst>
          <pc:docMk/>
          <pc:sldMk cId="3322640134" sldId="1974"/>
        </pc:sldMkLst>
      </pc:sldChg>
      <pc:sldChg chg="add">
        <pc:chgData name="Tomer, Marina" userId="S::marina.tomer@maine.gov::9ec90f88-3679-406d-a584-dc8d37c42c88" providerId="AD" clId="Web-{27C7911D-6BAC-A8EA-8946-60BC2C2598B8}" dt="2026-04-14T16:34:43.884" v="350"/>
        <pc:sldMkLst>
          <pc:docMk/>
          <pc:sldMk cId="291829895" sldId="1975"/>
        </pc:sldMkLst>
      </pc:sldChg>
      <pc:sldChg chg="add">
        <pc:chgData name="Tomer, Marina" userId="S::marina.tomer@maine.gov::9ec90f88-3679-406d-a584-dc8d37c42c88" providerId="AD" clId="Web-{27C7911D-6BAC-A8EA-8946-60BC2C2598B8}" dt="2026-04-14T16:34:44.009" v="351"/>
        <pc:sldMkLst>
          <pc:docMk/>
          <pc:sldMk cId="1468680498" sldId="1976"/>
        </pc:sldMkLst>
      </pc:sldChg>
      <pc:sldChg chg="add">
        <pc:chgData name="Tomer, Marina" userId="S::marina.tomer@maine.gov::9ec90f88-3679-406d-a584-dc8d37c42c88" providerId="AD" clId="Web-{27C7911D-6BAC-A8EA-8946-60BC2C2598B8}" dt="2026-04-14T16:34:44.243" v="352"/>
        <pc:sldMkLst>
          <pc:docMk/>
          <pc:sldMk cId="1748490811" sldId="1977"/>
        </pc:sldMkLst>
      </pc:sldChg>
      <pc:sldChg chg="del">
        <pc:chgData name="Tomer, Marina" userId="S::marina.tomer@maine.gov::9ec90f88-3679-406d-a584-dc8d37c42c88" providerId="AD" clId="Web-{27C7911D-6BAC-A8EA-8946-60BC2C2598B8}" dt="2026-04-14T16:26:18.633" v="243"/>
        <pc:sldMkLst>
          <pc:docMk/>
          <pc:sldMk cId="223980091" sldId="2134806907"/>
        </pc:sldMkLst>
      </pc:sldChg>
      <pc:sldChg chg="del">
        <pc:chgData name="Tomer, Marina" userId="S::marina.tomer@maine.gov::9ec90f88-3679-406d-a584-dc8d37c42c88" providerId="AD" clId="Web-{27C7911D-6BAC-A8EA-8946-60BC2C2598B8}" dt="2026-04-14T16:26:18.617" v="238"/>
        <pc:sldMkLst>
          <pc:docMk/>
          <pc:sldMk cId="291473588" sldId="2134806908"/>
        </pc:sldMkLst>
      </pc:sldChg>
      <pc:sldChg chg="del">
        <pc:chgData name="Tomer, Marina" userId="S::marina.tomer@maine.gov::9ec90f88-3679-406d-a584-dc8d37c42c88" providerId="AD" clId="Web-{27C7911D-6BAC-A8EA-8946-60BC2C2598B8}" dt="2026-04-14T16:26:18.633" v="241"/>
        <pc:sldMkLst>
          <pc:docMk/>
          <pc:sldMk cId="184910936" sldId="2134806909"/>
        </pc:sldMkLst>
      </pc:sldChg>
      <pc:sldChg chg="del">
        <pc:chgData name="Tomer, Marina" userId="S::marina.tomer@maine.gov::9ec90f88-3679-406d-a584-dc8d37c42c88" providerId="AD" clId="Web-{27C7911D-6BAC-A8EA-8946-60BC2C2598B8}" dt="2026-04-14T16:26:18.649" v="245"/>
        <pc:sldMkLst>
          <pc:docMk/>
          <pc:sldMk cId="1540404006" sldId="2134806913"/>
        </pc:sldMkLst>
      </pc:sldChg>
      <pc:sldChg chg="del">
        <pc:chgData name="Tomer, Marina" userId="S::marina.tomer@maine.gov::9ec90f88-3679-406d-a584-dc8d37c42c88" providerId="AD" clId="Web-{27C7911D-6BAC-A8EA-8946-60BC2C2598B8}" dt="2026-04-14T16:26:18.633" v="239"/>
        <pc:sldMkLst>
          <pc:docMk/>
          <pc:sldMk cId="2098675634" sldId="2134806914"/>
        </pc:sldMkLst>
      </pc:sldChg>
      <pc:sldChg chg="del">
        <pc:chgData name="Tomer, Marina" userId="S::marina.tomer@maine.gov::9ec90f88-3679-406d-a584-dc8d37c42c88" providerId="AD" clId="Web-{27C7911D-6BAC-A8EA-8946-60BC2C2598B8}" dt="2026-04-14T16:26:18.633" v="240"/>
        <pc:sldMkLst>
          <pc:docMk/>
          <pc:sldMk cId="1110105326" sldId="2134806915"/>
        </pc:sldMkLst>
      </pc:sldChg>
      <pc:sldChg chg="del">
        <pc:chgData name="Tomer, Marina" userId="S::marina.tomer@maine.gov::9ec90f88-3679-406d-a584-dc8d37c42c88" providerId="AD" clId="Web-{27C7911D-6BAC-A8EA-8946-60BC2C2598B8}" dt="2026-04-14T16:26:18.649" v="244"/>
        <pc:sldMkLst>
          <pc:docMk/>
          <pc:sldMk cId="763315291" sldId="2134806916"/>
        </pc:sldMkLst>
      </pc:sldChg>
      <pc:sldChg chg="del">
        <pc:chgData name="Tomer, Marina" userId="S::marina.tomer@maine.gov::9ec90f88-3679-406d-a584-dc8d37c42c88" providerId="AD" clId="Web-{27C7911D-6BAC-A8EA-8946-60BC2C2598B8}" dt="2026-04-14T16:26:18.633" v="242"/>
        <pc:sldMkLst>
          <pc:docMk/>
          <pc:sldMk cId="3717921032" sldId="2134806917"/>
        </pc:sldMkLst>
      </pc:sldChg>
      <pc:sldChg chg="del">
        <pc:chgData name="Tomer, Marina" userId="S::marina.tomer@maine.gov::9ec90f88-3679-406d-a584-dc8d37c42c88" providerId="AD" clId="Web-{27C7911D-6BAC-A8EA-8946-60BC2C2598B8}" dt="2026-04-14T16:26:18.617" v="235"/>
        <pc:sldMkLst>
          <pc:docMk/>
          <pc:sldMk cId="4023720519" sldId="2134806918"/>
        </pc:sldMkLst>
      </pc:sldChg>
      <pc:sldChg chg="del">
        <pc:chgData name="Tomer, Marina" userId="S::marina.tomer@maine.gov::9ec90f88-3679-406d-a584-dc8d37c42c88" providerId="AD" clId="Web-{27C7911D-6BAC-A8EA-8946-60BC2C2598B8}" dt="2026-04-14T16:26:04.930" v="216"/>
        <pc:sldMkLst>
          <pc:docMk/>
          <pc:sldMk cId="2659047843" sldId="2134806919"/>
        </pc:sldMkLst>
      </pc:sldChg>
      <pc:sldChg chg="del">
        <pc:chgData name="Tomer, Marina" userId="S::marina.tomer@maine.gov::9ec90f88-3679-406d-a584-dc8d37c42c88" providerId="AD" clId="Web-{27C7911D-6BAC-A8EA-8946-60BC2C2598B8}" dt="2026-04-14T16:26:18.617" v="229"/>
        <pc:sldMkLst>
          <pc:docMk/>
          <pc:sldMk cId="4198518551" sldId="2134806920"/>
        </pc:sldMkLst>
      </pc:sldChg>
      <pc:sldChg chg="del">
        <pc:chgData name="Tomer, Marina" userId="S::marina.tomer@maine.gov::9ec90f88-3679-406d-a584-dc8d37c42c88" providerId="AD" clId="Web-{27C7911D-6BAC-A8EA-8946-60BC2C2598B8}" dt="2026-04-14T16:26:18.617" v="228"/>
        <pc:sldMkLst>
          <pc:docMk/>
          <pc:sldMk cId="997866450" sldId="2134806921"/>
        </pc:sldMkLst>
      </pc:sldChg>
      <pc:sldChg chg="del">
        <pc:chgData name="Tomer, Marina" userId="S::marina.tomer@maine.gov::9ec90f88-3679-406d-a584-dc8d37c42c88" providerId="AD" clId="Web-{27C7911D-6BAC-A8EA-8946-60BC2C2598B8}" dt="2026-04-14T16:26:18.586" v="217"/>
        <pc:sldMkLst>
          <pc:docMk/>
          <pc:sldMk cId="4033994802" sldId="2134806922"/>
        </pc:sldMkLst>
      </pc:sldChg>
      <pc:sldMasterChg chg="addSldLayout delSldLayout">
        <pc:chgData name="Tomer, Marina" userId="S::marina.tomer@maine.gov::9ec90f88-3679-406d-a584-dc8d37c42c88" providerId="AD" clId="Web-{27C7911D-6BAC-A8EA-8946-60BC2C2598B8}" dt="2026-04-14T16:32:32.540" v="302"/>
        <pc:sldMasterMkLst>
          <pc:docMk/>
          <pc:sldMasterMk cId="2460954070" sldId="2147483676"/>
        </pc:sldMasterMkLst>
        <pc:sldLayoutChg chg="add del replId">
          <pc:chgData name="Tomer, Marina" userId="S::marina.tomer@maine.gov::9ec90f88-3679-406d-a584-dc8d37c42c88" providerId="AD" clId="Web-{27C7911D-6BAC-A8EA-8946-60BC2C2598B8}" dt="2026-04-14T16:32:32.540" v="302"/>
          <pc:sldLayoutMkLst>
            <pc:docMk/>
            <pc:sldMasterMk cId="2460954070" sldId="2147483676"/>
            <pc:sldLayoutMk cId="1915636438" sldId="2147483680"/>
          </pc:sldLayoutMkLst>
        </pc:sldLayoutChg>
        <pc:sldLayoutChg chg="add del">
          <pc:chgData name="Tomer, Marina" userId="S::marina.tomer@maine.gov::9ec90f88-3679-406d-a584-dc8d37c42c88" providerId="AD" clId="Web-{27C7911D-6BAC-A8EA-8946-60BC2C2598B8}" dt="2026-04-14T16:32:32.509" v="301"/>
          <pc:sldLayoutMkLst>
            <pc:docMk/>
            <pc:sldMasterMk cId="2460954070" sldId="2147483676"/>
            <pc:sldLayoutMk cId="3142608535" sldId="2147483681"/>
          </pc:sldLayoutMkLst>
        </pc:sldLayoutChg>
        <pc:sldLayoutChg chg="add del">
          <pc:chgData name="Tomer, Marina" userId="S::marina.tomer@maine.gov::9ec90f88-3679-406d-a584-dc8d37c42c88" providerId="AD" clId="Web-{27C7911D-6BAC-A8EA-8946-60BC2C2598B8}" dt="2026-04-14T16:32:32.509" v="300"/>
          <pc:sldLayoutMkLst>
            <pc:docMk/>
            <pc:sldMasterMk cId="2460954070" sldId="2147483676"/>
            <pc:sldLayoutMk cId="2127820639" sldId="2147483682"/>
          </pc:sldLayoutMkLst>
        </pc:sldLayoutChg>
        <pc:sldLayoutChg chg="add del">
          <pc:chgData name="Tomer, Marina" userId="S::marina.tomer@maine.gov::9ec90f88-3679-406d-a584-dc8d37c42c88" providerId="AD" clId="Web-{27C7911D-6BAC-A8EA-8946-60BC2C2598B8}" dt="2026-04-14T16:32:32.509" v="299"/>
          <pc:sldLayoutMkLst>
            <pc:docMk/>
            <pc:sldMasterMk cId="2460954070" sldId="2147483676"/>
            <pc:sldLayoutMk cId="2926187141" sldId="2147483683"/>
          </pc:sldLayoutMkLst>
        </pc:sldLayoutChg>
        <pc:sldLayoutChg chg="add del">
          <pc:chgData name="Tomer, Marina" userId="S::marina.tomer@maine.gov::9ec90f88-3679-406d-a584-dc8d37c42c88" providerId="AD" clId="Web-{27C7911D-6BAC-A8EA-8946-60BC2C2598B8}" dt="2026-04-14T16:32:32.493" v="296"/>
          <pc:sldLayoutMkLst>
            <pc:docMk/>
            <pc:sldMasterMk cId="2460954070" sldId="2147483676"/>
            <pc:sldLayoutMk cId="908184880" sldId="2147483684"/>
          </pc:sldLayoutMkLst>
        </pc:sldLayoutChg>
        <pc:sldLayoutChg chg="add del">
          <pc:chgData name="Tomer, Marina" userId="S::marina.tomer@maine.gov::9ec90f88-3679-406d-a584-dc8d37c42c88" providerId="AD" clId="Web-{27C7911D-6BAC-A8EA-8946-60BC2C2598B8}" dt="2026-04-14T16:32:32.493" v="295"/>
          <pc:sldLayoutMkLst>
            <pc:docMk/>
            <pc:sldMasterMk cId="2460954070" sldId="2147483676"/>
            <pc:sldLayoutMk cId="2166193807" sldId="2147483685"/>
          </pc:sldLayoutMkLst>
        </pc:sldLayoutChg>
        <pc:sldLayoutChg chg="add del">
          <pc:chgData name="Tomer, Marina" userId="S::marina.tomer@maine.gov::9ec90f88-3679-406d-a584-dc8d37c42c88" providerId="AD" clId="Web-{27C7911D-6BAC-A8EA-8946-60BC2C2598B8}" dt="2026-04-14T16:32:32.462" v="283"/>
          <pc:sldLayoutMkLst>
            <pc:docMk/>
            <pc:sldMasterMk cId="2460954070" sldId="2147483676"/>
            <pc:sldLayoutMk cId="4173537133" sldId="2147483686"/>
          </pc:sldLayoutMkLst>
        </pc:sldLayoutChg>
      </pc:sldMasterChg>
      <pc:sldMasterChg chg="add addSldLayout">
        <pc:chgData name="Tomer, Marina" userId="S::marina.tomer@maine.gov::9ec90f88-3679-406d-a584-dc8d37c42c88" providerId="AD" clId="Web-{27C7911D-6BAC-A8EA-8946-60BC2C2598B8}" dt="2026-04-14T16:32:32.712" v="303"/>
        <pc:sldMasterMkLst>
          <pc:docMk/>
          <pc:sldMasterMk cId="868903382" sldId="2147483797"/>
        </pc:sldMasterMkLst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1050980731" sldId="2147483798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2227390741" sldId="2147483799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1012198013" sldId="2147483800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9081170" sldId="2147483801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690420463" sldId="2147483802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4036716710" sldId="2147483803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3572921144" sldId="2147483804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838738682" sldId="2147483805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3832834153" sldId="2147483806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4028158642" sldId="2147483807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1862754230" sldId="2147483808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91416791" sldId="2147483809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695419841" sldId="2147483810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3250625211" sldId="2147483811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1166483197" sldId="2147483812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2678256196" sldId="2147483813"/>
          </pc:sldLayoutMkLst>
        </pc:sldLayoutChg>
        <pc:sldLayoutChg chg="add">
          <pc:chgData name="Tomer, Marina" userId="S::marina.tomer@maine.gov::9ec90f88-3679-406d-a584-dc8d37c42c88" providerId="AD" clId="Web-{27C7911D-6BAC-A8EA-8946-60BC2C2598B8}" dt="2026-04-14T16:32:32.712" v="303"/>
          <pc:sldLayoutMkLst>
            <pc:docMk/>
            <pc:sldMasterMk cId="868903382" sldId="2147483797"/>
            <pc:sldLayoutMk cId="2978913761" sldId="214748381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pcog1.sharepoint.com/sites/GPCOGSustainability/Shared%20Documents/Municipal%20projects/GOPIF%20CRP/GOPIF%20Service%20Provider/Vulnerability%20Assessment%20-%202025/Combined%20Data-%20Climate%20Concerns%20Survey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sz="2400" b="1" i="0" u="none" strike="noStrike" baseline="0">
                <a:solidFill>
                  <a:schemeClr val="tx1"/>
                </a:solidFill>
                <a:latin typeface="Aptos" panose="020B0004020202020204" pitchFamily="34" charset="0"/>
              </a:rPr>
              <a:t>How concerned are you about climate change?</a:t>
            </a:r>
            <a:endParaRPr lang="en-US" sz="2400" b="1">
              <a:solidFill>
                <a:schemeClr val="tx1"/>
              </a:solidFill>
              <a:latin typeface="Aptos" panose="020B0004020202020204" pitchFamily="34" charset="0"/>
            </a:endParaRPr>
          </a:p>
        </c:rich>
      </c:tx>
      <c:layout>
        <c:manualLayout>
          <c:xMode val="edge"/>
          <c:yMode val="edge"/>
          <c:x val="0.19916171947381084"/>
          <c:y val="2.59414364694225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425238136321584E-2"/>
          <c:y val="0.15274901906993729"/>
          <c:w val="0.45592760767146967"/>
          <c:h val="0.69627661937981655"/>
        </c:manualLayout>
      </c:layout>
      <c:pieChart>
        <c:varyColors val="1"/>
        <c:ser>
          <c:idx val="0"/>
          <c:order val="0"/>
          <c:tx>
            <c:strRef>
              <c:f>'Q1 combined'!$B$2</c:f>
              <c:strCache>
                <c:ptCount val="1"/>
                <c:pt idx="0">
                  <c:v>Combined 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3A-42B9-8CA7-89A2D22C8C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3A-42B9-8CA7-89A2D22C8C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3A-42B9-8CA7-89A2D22C8C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3A-42B9-8CA7-89A2D22C8C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3A-42B9-8CA7-89A2D22C8C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'Q1 combined'!$A$3:$A$7</c:f>
              <c:strCache>
                <c:ptCount val="5"/>
                <c:pt idx="0">
                  <c:v>Very concerned</c:v>
                </c:pt>
                <c:pt idx="1">
                  <c:v>Somewhat concerned</c:v>
                </c:pt>
                <c:pt idx="2">
                  <c:v>Neutral/ Unsure</c:v>
                </c:pt>
                <c:pt idx="3">
                  <c:v>Not very concerned</c:v>
                </c:pt>
                <c:pt idx="4">
                  <c:v>Not concerned at all</c:v>
                </c:pt>
              </c:strCache>
            </c:strRef>
          </c:cat>
          <c:val>
            <c:numRef>
              <c:f>'Q1 combined'!$B$3:$B$7</c:f>
              <c:numCache>
                <c:formatCode>General</c:formatCode>
                <c:ptCount val="5"/>
                <c:pt idx="0">
                  <c:v>48.638132295719842</c:v>
                </c:pt>
                <c:pt idx="1">
                  <c:v>21.789883268482491</c:v>
                </c:pt>
                <c:pt idx="2">
                  <c:v>5.836575875486381</c:v>
                </c:pt>
                <c:pt idx="3">
                  <c:v>8.9494163424124515</c:v>
                </c:pt>
                <c:pt idx="4">
                  <c:v>14.785992217898833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B3A-42B9-8CA7-89A2D22C8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703389759752332"/>
          <c:y val="0.26100026004821913"/>
          <c:w val="0.36789654956921797"/>
          <c:h val="0.463531647910242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225_7A3145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BF52D1-6ADD-4523-A61A-27023BEAECB9}" authorId="{E5080B63-971C-3071-E480-36CCB94BB94D}" created="2026-04-14T15:19:47.749">
    <pc:sldMkLst xmlns:pc="http://schemas.microsoft.com/office/powerpoint/2013/main/command">
      <pc:docMk/>
      <pc:sldMk cId="2050049291" sldId="549"/>
    </pc:sldMkLst>
    <p188:txBody>
      <a:bodyPr/>
      <a:lstStyle/>
      <a:p>
        <a:r>
          <a:rPr lang="en-US"/>
          <a:t>[@Sara Mills-Knapp] start here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svg"/><Relationship Id="rId1" Type="http://schemas.openxmlformats.org/officeDocument/2006/relationships/image" Target="../media/image27.sv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svg"/><Relationship Id="rId1" Type="http://schemas.openxmlformats.org/officeDocument/2006/relationships/image" Target="../media/image27.sv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A19469-DA2C-4530-A012-512818D656C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8A310F5-BDD5-4056-8F8F-D1392D0C1861}">
      <dgm:prSet/>
      <dgm:spPr/>
      <dgm:t>
        <a:bodyPr/>
        <a:lstStyle/>
        <a:p>
          <a:r>
            <a:rPr lang="en-US"/>
            <a:t>Please remain muted during the presentations</a:t>
          </a:r>
        </a:p>
      </dgm:t>
    </dgm:pt>
    <dgm:pt modelId="{092467AB-1321-4830-AED3-8B37ACB63ADC}" type="parTrans" cxnId="{14084E9E-EE1F-40E9-9F32-09F69FE31665}">
      <dgm:prSet/>
      <dgm:spPr/>
      <dgm:t>
        <a:bodyPr/>
        <a:lstStyle/>
        <a:p>
          <a:endParaRPr lang="en-US"/>
        </a:p>
      </dgm:t>
    </dgm:pt>
    <dgm:pt modelId="{535530B7-556A-4CC5-9643-D79F03A7DC13}" type="sibTrans" cxnId="{14084E9E-EE1F-40E9-9F32-09F69FE31665}">
      <dgm:prSet/>
      <dgm:spPr/>
      <dgm:t>
        <a:bodyPr/>
        <a:lstStyle/>
        <a:p>
          <a:endParaRPr lang="en-US"/>
        </a:p>
      </dgm:t>
    </dgm:pt>
    <dgm:pt modelId="{38EBB6FA-4F71-4C6B-B375-33453C4D4C36}">
      <dgm:prSet/>
      <dgm:spPr/>
      <dgm:t>
        <a:bodyPr/>
        <a:lstStyle/>
        <a:p>
          <a:r>
            <a:rPr lang="en-US"/>
            <a:t>Use the Q&amp;A box to submit questions throughout the session</a:t>
          </a:r>
        </a:p>
      </dgm:t>
    </dgm:pt>
    <dgm:pt modelId="{4769BDA8-2EBA-4657-8DB0-EB1A6A122748}" type="parTrans" cxnId="{73C65E55-A9C6-4857-8089-0DE7C2D7D594}">
      <dgm:prSet/>
      <dgm:spPr/>
      <dgm:t>
        <a:bodyPr/>
        <a:lstStyle/>
        <a:p>
          <a:endParaRPr lang="en-US"/>
        </a:p>
      </dgm:t>
    </dgm:pt>
    <dgm:pt modelId="{D1E3F4B3-DAD5-486C-98F9-BFC61E39E08D}" type="sibTrans" cxnId="{73C65E55-A9C6-4857-8089-0DE7C2D7D594}">
      <dgm:prSet/>
      <dgm:spPr/>
      <dgm:t>
        <a:bodyPr/>
        <a:lstStyle/>
        <a:p>
          <a:endParaRPr lang="en-US"/>
        </a:p>
      </dgm:t>
    </dgm:pt>
    <dgm:pt modelId="{E041AB33-6BE6-4378-BA2D-B265B7FA001E}">
      <dgm:prSet/>
      <dgm:spPr/>
      <dgm:t>
        <a:bodyPr/>
        <a:lstStyle/>
        <a:p>
          <a:r>
            <a:rPr lang="en-US"/>
            <a:t>We’ll address questions during the Q&amp;A portion at the end</a:t>
          </a:r>
        </a:p>
      </dgm:t>
    </dgm:pt>
    <dgm:pt modelId="{10AF5FAA-75A8-4D18-AE09-C8EEB61F70A6}" type="parTrans" cxnId="{C11FB6DB-F626-4318-BEF2-A1346882D34B}">
      <dgm:prSet/>
      <dgm:spPr/>
      <dgm:t>
        <a:bodyPr/>
        <a:lstStyle/>
        <a:p>
          <a:endParaRPr lang="en-US"/>
        </a:p>
      </dgm:t>
    </dgm:pt>
    <dgm:pt modelId="{19D682D1-DFE7-437D-9B95-385BF1B35FD2}" type="sibTrans" cxnId="{C11FB6DB-F626-4318-BEF2-A1346882D34B}">
      <dgm:prSet/>
      <dgm:spPr/>
      <dgm:t>
        <a:bodyPr/>
        <a:lstStyle/>
        <a:p>
          <a:endParaRPr lang="en-US"/>
        </a:p>
      </dgm:t>
    </dgm:pt>
    <dgm:pt modelId="{C0D1ABEC-F3FB-4D46-815B-CE4B3EE0AC94}">
      <dgm:prSet/>
      <dgm:spPr/>
      <dgm:t>
        <a:bodyPr/>
        <a:lstStyle/>
        <a:p>
          <a:r>
            <a:rPr lang="en-US"/>
            <a:t>This webinar is being recorded and will be shared with participants afterward</a:t>
          </a:r>
        </a:p>
      </dgm:t>
    </dgm:pt>
    <dgm:pt modelId="{B33EA36C-6E33-4563-A0D7-1F79F96E1262}" type="parTrans" cxnId="{91AF179D-BA0D-4EA3-BEFD-DA2F3E289982}">
      <dgm:prSet/>
      <dgm:spPr/>
      <dgm:t>
        <a:bodyPr/>
        <a:lstStyle/>
        <a:p>
          <a:endParaRPr lang="en-US"/>
        </a:p>
      </dgm:t>
    </dgm:pt>
    <dgm:pt modelId="{71B02B50-E7D8-431E-9954-92353DBE62E2}" type="sibTrans" cxnId="{91AF179D-BA0D-4EA3-BEFD-DA2F3E289982}">
      <dgm:prSet/>
      <dgm:spPr/>
      <dgm:t>
        <a:bodyPr/>
        <a:lstStyle/>
        <a:p>
          <a:endParaRPr lang="en-US"/>
        </a:p>
      </dgm:t>
    </dgm:pt>
    <dgm:pt modelId="{12DEA44F-D700-43BF-B10C-0EFCEDF38622}" type="pres">
      <dgm:prSet presAssocID="{35A19469-DA2C-4530-A012-512818D656CA}" presName="root" presStyleCnt="0">
        <dgm:presLayoutVars>
          <dgm:dir/>
          <dgm:resizeHandles val="exact"/>
        </dgm:presLayoutVars>
      </dgm:prSet>
      <dgm:spPr/>
    </dgm:pt>
    <dgm:pt modelId="{4CF0BA35-EF37-493E-B97F-91FE60E52E45}" type="pres">
      <dgm:prSet presAssocID="{38A310F5-BDD5-4056-8F8F-D1392D0C1861}" presName="compNode" presStyleCnt="0"/>
      <dgm:spPr/>
    </dgm:pt>
    <dgm:pt modelId="{14A2D5DE-C0C5-4E5B-A0FE-CF837E6DFB65}" type="pres">
      <dgm:prSet presAssocID="{38A310F5-BDD5-4056-8F8F-D1392D0C1861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te Speaker"/>
        </a:ext>
      </dgm:extLst>
    </dgm:pt>
    <dgm:pt modelId="{CEA6C935-CBED-4EAA-A447-1AC483700378}" type="pres">
      <dgm:prSet presAssocID="{38A310F5-BDD5-4056-8F8F-D1392D0C1861}" presName="spaceRect" presStyleCnt="0"/>
      <dgm:spPr/>
    </dgm:pt>
    <dgm:pt modelId="{66AE1F8C-4DDB-4C62-A0D5-9C4FC5ED6CA4}" type="pres">
      <dgm:prSet presAssocID="{38A310F5-BDD5-4056-8F8F-D1392D0C1861}" presName="textRect" presStyleLbl="revTx" presStyleIdx="0" presStyleCnt="4">
        <dgm:presLayoutVars>
          <dgm:chMax val="1"/>
          <dgm:chPref val="1"/>
        </dgm:presLayoutVars>
      </dgm:prSet>
      <dgm:spPr/>
    </dgm:pt>
    <dgm:pt modelId="{98BD8F9B-9A87-4076-802C-7485AE6875E5}" type="pres">
      <dgm:prSet presAssocID="{535530B7-556A-4CC5-9643-D79F03A7DC13}" presName="sibTrans" presStyleCnt="0"/>
      <dgm:spPr/>
    </dgm:pt>
    <dgm:pt modelId="{7CC6B57A-1921-4D86-8F19-CDC0917B014E}" type="pres">
      <dgm:prSet presAssocID="{38EBB6FA-4F71-4C6B-B375-33453C4D4C36}" presName="compNode" presStyleCnt="0"/>
      <dgm:spPr/>
    </dgm:pt>
    <dgm:pt modelId="{C28F3AF0-D8E4-43B8-95AB-7898C786AD5A}" type="pres">
      <dgm:prSet presAssocID="{38EBB6FA-4F71-4C6B-B375-33453C4D4C36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CC6D4011-4FC0-4832-A1EE-346D0B8BC0C2}" type="pres">
      <dgm:prSet presAssocID="{38EBB6FA-4F71-4C6B-B375-33453C4D4C36}" presName="spaceRect" presStyleCnt="0"/>
      <dgm:spPr/>
    </dgm:pt>
    <dgm:pt modelId="{57750447-C8E9-42DD-8883-AD03A71C3DA1}" type="pres">
      <dgm:prSet presAssocID="{38EBB6FA-4F71-4C6B-B375-33453C4D4C36}" presName="textRect" presStyleLbl="revTx" presStyleIdx="1" presStyleCnt="4">
        <dgm:presLayoutVars>
          <dgm:chMax val="1"/>
          <dgm:chPref val="1"/>
        </dgm:presLayoutVars>
      </dgm:prSet>
      <dgm:spPr/>
    </dgm:pt>
    <dgm:pt modelId="{DB8E653E-706F-4B9E-A2B5-038D1189D60E}" type="pres">
      <dgm:prSet presAssocID="{D1E3F4B3-DAD5-486C-98F9-BFC61E39E08D}" presName="sibTrans" presStyleCnt="0"/>
      <dgm:spPr/>
    </dgm:pt>
    <dgm:pt modelId="{2A4BD079-3631-47A5-B6E6-7859F44C8F06}" type="pres">
      <dgm:prSet presAssocID="{E041AB33-6BE6-4378-BA2D-B265B7FA001E}" presName="compNode" presStyleCnt="0"/>
      <dgm:spPr/>
    </dgm:pt>
    <dgm:pt modelId="{C00BE2A7-D9EC-41D9-A65E-D84B14320A73}" type="pres">
      <dgm:prSet presAssocID="{E041AB33-6BE6-4378-BA2D-B265B7FA001E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2D81FC38-556C-4165-AE9E-C462A305170D}" type="pres">
      <dgm:prSet presAssocID="{E041AB33-6BE6-4378-BA2D-B265B7FA001E}" presName="spaceRect" presStyleCnt="0"/>
      <dgm:spPr/>
    </dgm:pt>
    <dgm:pt modelId="{8B70E0B8-7DDC-4406-BADB-E7425F164492}" type="pres">
      <dgm:prSet presAssocID="{E041AB33-6BE6-4378-BA2D-B265B7FA001E}" presName="textRect" presStyleLbl="revTx" presStyleIdx="2" presStyleCnt="4">
        <dgm:presLayoutVars>
          <dgm:chMax val="1"/>
          <dgm:chPref val="1"/>
        </dgm:presLayoutVars>
      </dgm:prSet>
      <dgm:spPr/>
    </dgm:pt>
    <dgm:pt modelId="{4C1BC855-410A-4546-BD53-F0946D4A3237}" type="pres">
      <dgm:prSet presAssocID="{19D682D1-DFE7-437D-9B95-385BF1B35FD2}" presName="sibTrans" presStyleCnt="0"/>
      <dgm:spPr/>
    </dgm:pt>
    <dgm:pt modelId="{37FA1D9A-4CB1-4797-BAD6-CDA7A6CA6C8C}" type="pres">
      <dgm:prSet presAssocID="{C0D1ABEC-F3FB-4D46-815B-CE4B3EE0AC94}" presName="compNode" presStyleCnt="0"/>
      <dgm:spPr/>
    </dgm:pt>
    <dgm:pt modelId="{6F4AB6EE-F2C2-443E-84CC-BAAAB0507587}" type="pres">
      <dgm:prSet presAssocID="{C0D1ABEC-F3FB-4D46-815B-CE4B3EE0AC94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C34DF83B-1D08-4490-BB2E-7BB1892C851A}" type="pres">
      <dgm:prSet presAssocID="{C0D1ABEC-F3FB-4D46-815B-CE4B3EE0AC94}" presName="spaceRect" presStyleCnt="0"/>
      <dgm:spPr/>
    </dgm:pt>
    <dgm:pt modelId="{A4192377-DD2C-4A9E-B0B1-18D0E9F2C51F}" type="pres">
      <dgm:prSet presAssocID="{C0D1ABEC-F3FB-4D46-815B-CE4B3EE0AC9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3C65E55-A9C6-4857-8089-0DE7C2D7D594}" srcId="{35A19469-DA2C-4530-A012-512818D656CA}" destId="{38EBB6FA-4F71-4C6B-B375-33453C4D4C36}" srcOrd="1" destOrd="0" parTransId="{4769BDA8-2EBA-4657-8DB0-EB1A6A122748}" sibTransId="{D1E3F4B3-DAD5-486C-98F9-BFC61E39E08D}"/>
    <dgm:cxn modelId="{7B25777A-6822-461B-AA21-B9E64ACEB630}" type="presOf" srcId="{38EBB6FA-4F71-4C6B-B375-33453C4D4C36}" destId="{57750447-C8E9-42DD-8883-AD03A71C3DA1}" srcOrd="0" destOrd="0" presId="urn:microsoft.com/office/officeart/2018/2/layout/IconLabelList"/>
    <dgm:cxn modelId="{75216086-C012-49E4-BDC3-741D3E3F2018}" type="presOf" srcId="{35A19469-DA2C-4530-A012-512818D656CA}" destId="{12DEA44F-D700-43BF-B10C-0EFCEDF38622}" srcOrd="0" destOrd="0" presId="urn:microsoft.com/office/officeart/2018/2/layout/IconLabelList"/>
    <dgm:cxn modelId="{0FCEE886-20AD-4A72-B9A3-EA2E329A3A2E}" type="presOf" srcId="{C0D1ABEC-F3FB-4D46-815B-CE4B3EE0AC94}" destId="{A4192377-DD2C-4A9E-B0B1-18D0E9F2C51F}" srcOrd="0" destOrd="0" presId="urn:microsoft.com/office/officeart/2018/2/layout/IconLabelList"/>
    <dgm:cxn modelId="{91AF179D-BA0D-4EA3-BEFD-DA2F3E289982}" srcId="{35A19469-DA2C-4530-A012-512818D656CA}" destId="{C0D1ABEC-F3FB-4D46-815B-CE4B3EE0AC94}" srcOrd="3" destOrd="0" parTransId="{B33EA36C-6E33-4563-A0D7-1F79F96E1262}" sibTransId="{71B02B50-E7D8-431E-9954-92353DBE62E2}"/>
    <dgm:cxn modelId="{14084E9E-EE1F-40E9-9F32-09F69FE31665}" srcId="{35A19469-DA2C-4530-A012-512818D656CA}" destId="{38A310F5-BDD5-4056-8F8F-D1392D0C1861}" srcOrd="0" destOrd="0" parTransId="{092467AB-1321-4830-AED3-8B37ACB63ADC}" sibTransId="{535530B7-556A-4CC5-9643-D79F03A7DC13}"/>
    <dgm:cxn modelId="{DD7DBFCA-BEF5-4FE2-8EE1-84A2BBFC55D8}" type="presOf" srcId="{38A310F5-BDD5-4056-8F8F-D1392D0C1861}" destId="{66AE1F8C-4DDB-4C62-A0D5-9C4FC5ED6CA4}" srcOrd="0" destOrd="0" presId="urn:microsoft.com/office/officeart/2018/2/layout/IconLabelList"/>
    <dgm:cxn modelId="{C11FB6DB-F626-4318-BEF2-A1346882D34B}" srcId="{35A19469-DA2C-4530-A012-512818D656CA}" destId="{E041AB33-6BE6-4378-BA2D-B265B7FA001E}" srcOrd="2" destOrd="0" parTransId="{10AF5FAA-75A8-4D18-AE09-C8EEB61F70A6}" sibTransId="{19D682D1-DFE7-437D-9B95-385BF1B35FD2}"/>
    <dgm:cxn modelId="{B015B5EC-15CE-4E72-8ABB-9DAB6021BCA6}" type="presOf" srcId="{E041AB33-6BE6-4378-BA2D-B265B7FA001E}" destId="{8B70E0B8-7DDC-4406-BADB-E7425F164492}" srcOrd="0" destOrd="0" presId="urn:microsoft.com/office/officeart/2018/2/layout/IconLabelList"/>
    <dgm:cxn modelId="{5F50AAEA-BA07-4230-9AC7-C620363EFD99}" type="presParOf" srcId="{12DEA44F-D700-43BF-B10C-0EFCEDF38622}" destId="{4CF0BA35-EF37-493E-B97F-91FE60E52E45}" srcOrd="0" destOrd="0" presId="urn:microsoft.com/office/officeart/2018/2/layout/IconLabelList"/>
    <dgm:cxn modelId="{CB6F27AB-31E3-43F0-A523-B7071F43D2BA}" type="presParOf" srcId="{4CF0BA35-EF37-493E-B97F-91FE60E52E45}" destId="{14A2D5DE-C0C5-4E5B-A0FE-CF837E6DFB65}" srcOrd="0" destOrd="0" presId="urn:microsoft.com/office/officeart/2018/2/layout/IconLabelList"/>
    <dgm:cxn modelId="{5F2ECC92-C7B5-4A7B-9D50-A448EC0BE6A3}" type="presParOf" srcId="{4CF0BA35-EF37-493E-B97F-91FE60E52E45}" destId="{CEA6C935-CBED-4EAA-A447-1AC483700378}" srcOrd="1" destOrd="0" presId="urn:microsoft.com/office/officeart/2018/2/layout/IconLabelList"/>
    <dgm:cxn modelId="{461C8B67-9CFA-4719-B344-26574F9BD11A}" type="presParOf" srcId="{4CF0BA35-EF37-493E-B97F-91FE60E52E45}" destId="{66AE1F8C-4DDB-4C62-A0D5-9C4FC5ED6CA4}" srcOrd="2" destOrd="0" presId="urn:microsoft.com/office/officeart/2018/2/layout/IconLabelList"/>
    <dgm:cxn modelId="{304D4E9E-B1CE-413C-BE24-E4A8134C6503}" type="presParOf" srcId="{12DEA44F-D700-43BF-B10C-0EFCEDF38622}" destId="{98BD8F9B-9A87-4076-802C-7485AE6875E5}" srcOrd="1" destOrd="0" presId="urn:microsoft.com/office/officeart/2018/2/layout/IconLabelList"/>
    <dgm:cxn modelId="{60E7D372-C408-4A21-9A9C-F20459FF6440}" type="presParOf" srcId="{12DEA44F-D700-43BF-B10C-0EFCEDF38622}" destId="{7CC6B57A-1921-4D86-8F19-CDC0917B014E}" srcOrd="2" destOrd="0" presId="urn:microsoft.com/office/officeart/2018/2/layout/IconLabelList"/>
    <dgm:cxn modelId="{BA16507A-1F34-4114-87FB-4B5130A78473}" type="presParOf" srcId="{7CC6B57A-1921-4D86-8F19-CDC0917B014E}" destId="{C28F3AF0-D8E4-43B8-95AB-7898C786AD5A}" srcOrd="0" destOrd="0" presId="urn:microsoft.com/office/officeart/2018/2/layout/IconLabelList"/>
    <dgm:cxn modelId="{00C52C03-1596-46DC-AFBC-D8BBA265F3AA}" type="presParOf" srcId="{7CC6B57A-1921-4D86-8F19-CDC0917B014E}" destId="{CC6D4011-4FC0-4832-A1EE-346D0B8BC0C2}" srcOrd="1" destOrd="0" presId="urn:microsoft.com/office/officeart/2018/2/layout/IconLabelList"/>
    <dgm:cxn modelId="{B9099A0D-9D86-431C-8B1D-3114E354A189}" type="presParOf" srcId="{7CC6B57A-1921-4D86-8F19-CDC0917B014E}" destId="{57750447-C8E9-42DD-8883-AD03A71C3DA1}" srcOrd="2" destOrd="0" presId="urn:microsoft.com/office/officeart/2018/2/layout/IconLabelList"/>
    <dgm:cxn modelId="{770DC72C-C18A-44DA-8AF6-7C54C2B863A3}" type="presParOf" srcId="{12DEA44F-D700-43BF-B10C-0EFCEDF38622}" destId="{DB8E653E-706F-4B9E-A2B5-038D1189D60E}" srcOrd="3" destOrd="0" presId="urn:microsoft.com/office/officeart/2018/2/layout/IconLabelList"/>
    <dgm:cxn modelId="{33015BEF-5382-476D-92CF-930E6D2A474C}" type="presParOf" srcId="{12DEA44F-D700-43BF-B10C-0EFCEDF38622}" destId="{2A4BD079-3631-47A5-B6E6-7859F44C8F06}" srcOrd="4" destOrd="0" presId="urn:microsoft.com/office/officeart/2018/2/layout/IconLabelList"/>
    <dgm:cxn modelId="{53C44660-B218-41B3-9B50-B65BB79C03BE}" type="presParOf" srcId="{2A4BD079-3631-47A5-B6E6-7859F44C8F06}" destId="{C00BE2A7-D9EC-41D9-A65E-D84B14320A73}" srcOrd="0" destOrd="0" presId="urn:microsoft.com/office/officeart/2018/2/layout/IconLabelList"/>
    <dgm:cxn modelId="{FD3FEEDB-7EEF-47C9-8540-778D2028F30A}" type="presParOf" srcId="{2A4BD079-3631-47A5-B6E6-7859F44C8F06}" destId="{2D81FC38-556C-4165-AE9E-C462A305170D}" srcOrd="1" destOrd="0" presId="urn:microsoft.com/office/officeart/2018/2/layout/IconLabelList"/>
    <dgm:cxn modelId="{1FEC0B0F-88DE-4C12-8DF1-76CAEAE1BCB7}" type="presParOf" srcId="{2A4BD079-3631-47A5-B6E6-7859F44C8F06}" destId="{8B70E0B8-7DDC-4406-BADB-E7425F164492}" srcOrd="2" destOrd="0" presId="urn:microsoft.com/office/officeart/2018/2/layout/IconLabelList"/>
    <dgm:cxn modelId="{39FC699B-4EBB-4269-9354-DB9561747BBA}" type="presParOf" srcId="{12DEA44F-D700-43BF-B10C-0EFCEDF38622}" destId="{4C1BC855-410A-4546-BD53-F0946D4A3237}" srcOrd="5" destOrd="0" presId="urn:microsoft.com/office/officeart/2018/2/layout/IconLabelList"/>
    <dgm:cxn modelId="{F15AABD1-75DF-40B0-A797-19A0F05A7745}" type="presParOf" srcId="{12DEA44F-D700-43BF-B10C-0EFCEDF38622}" destId="{37FA1D9A-4CB1-4797-BAD6-CDA7A6CA6C8C}" srcOrd="6" destOrd="0" presId="urn:microsoft.com/office/officeart/2018/2/layout/IconLabelList"/>
    <dgm:cxn modelId="{808C21F6-24CE-4F64-A827-E74AA7FD9F39}" type="presParOf" srcId="{37FA1D9A-4CB1-4797-BAD6-CDA7A6CA6C8C}" destId="{6F4AB6EE-F2C2-443E-84CC-BAAAB0507587}" srcOrd="0" destOrd="0" presId="urn:microsoft.com/office/officeart/2018/2/layout/IconLabelList"/>
    <dgm:cxn modelId="{3C183E1E-D93A-44B1-BFE4-C11274DD35C2}" type="presParOf" srcId="{37FA1D9A-4CB1-4797-BAD6-CDA7A6CA6C8C}" destId="{C34DF83B-1D08-4490-BB2E-7BB1892C851A}" srcOrd="1" destOrd="0" presId="urn:microsoft.com/office/officeart/2018/2/layout/IconLabelList"/>
    <dgm:cxn modelId="{8C760229-1B2B-4C3E-B856-EE9C69A55576}" type="presParOf" srcId="{37FA1D9A-4CB1-4797-BAD6-CDA7A6CA6C8C}" destId="{A4192377-DD2C-4A9E-B0B1-18D0E9F2C51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2D5DE-C0C5-4E5B-A0FE-CF837E6DFB65}">
      <dsp:nvSpPr>
        <dsp:cNvPr id="0" name=""/>
        <dsp:cNvSpPr/>
      </dsp:nvSpPr>
      <dsp:spPr>
        <a:xfrm>
          <a:off x="752566" y="793641"/>
          <a:ext cx="1066720" cy="10667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E1F8C-4DDB-4C62-A0D5-9C4FC5ED6CA4}">
      <dsp:nvSpPr>
        <dsp:cNvPr id="0" name=""/>
        <dsp:cNvSpPr/>
      </dsp:nvSpPr>
      <dsp:spPr>
        <a:xfrm>
          <a:off x="100682" y="2175763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Please remain muted during the presentations</a:t>
          </a:r>
        </a:p>
      </dsp:txBody>
      <dsp:txXfrm>
        <a:off x="100682" y="2175763"/>
        <a:ext cx="2370489" cy="720000"/>
      </dsp:txXfrm>
    </dsp:sp>
    <dsp:sp modelId="{C28F3AF0-D8E4-43B8-95AB-7898C786AD5A}">
      <dsp:nvSpPr>
        <dsp:cNvPr id="0" name=""/>
        <dsp:cNvSpPr/>
      </dsp:nvSpPr>
      <dsp:spPr>
        <a:xfrm>
          <a:off x="3537891" y="793641"/>
          <a:ext cx="1066720" cy="10667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50447-C8E9-42DD-8883-AD03A71C3DA1}">
      <dsp:nvSpPr>
        <dsp:cNvPr id="0" name=""/>
        <dsp:cNvSpPr/>
      </dsp:nvSpPr>
      <dsp:spPr>
        <a:xfrm>
          <a:off x="2886007" y="2175763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Q&amp;A box to submit questions throughout the session</a:t>
          </a:r>
        </a:p>
      </dsp:txBody>
      <dsp:txXfrm>
        <a:off x="2886007" y="2175763"/>
        <a:ext cx="2370489" cy="720000"/>
      </dsp:txXfrm>
    </dsp:sp>
    <dsp:sp modelId="{C00BE2A7-D9EC-41D9-A65E-D84B14320A73}">
      <dsp:nvSpPr>
        <dsp:cNvPr id="0" name=""/>
        <dsp:cNvSpPr/>
      </dsp:nvSpPr>
      <dsp:spPr>
        <a:xfrm>
          <a:off x="6323216" y="793641"/>
          <a:ext cx="1066720" cy="10667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0E0B8-7DDC-4406-BADB-E7425F164492}">
      <dsp:nvSpPr>
        <dsp:cNvPr id="0" name=""/>
        <dsp:cNvSpPr/>
      </dsp:nvSpPr>
      <dsp:spPr>
        <a:xfrm>
          <a:off x="5671332" y="2175763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We’ll address questions during the Q&amp;A portion at the end</a:t>
          </a:r>
        </a:p>
      </dsp:txBody>
      <dsp:txXfrm>
        <a:off x="5671332" y="2175763"/>
        <a:ext cx="2370489" cy="720000"/>
      </dsp:txXfrm>
    </dsp:sp>
    <dsp:sp modelId="{6F4AB6EE-F2C2-443E-84CC-BAAAB0507587}">
      <dsp:nvSpPr>
        <dsp:cNvPr id="0" name=""/>
        <dsp:cNvSpPr/>
      </dsp:nvSpPr>
      <dsp:spPr>
        <a:xfrm>
          <a:off x="9108541" y="793641"/>
          <a:ext cx="1066720" cy="10667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92377-DD2C-4A9E-B0B1-18D0E9F2C51F}">
      <dsp:nvSpPr>
        <dsp:cNvPr id="0" name=""/>
        <dsp:cNvSpPr/>
      </dsp:nvSpPr>
      <dsp:spPr>
        <a:xfrm>
          <a:off x="8456657" y="2175763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This webinar is being recorded and will be shared with participants afterward</a:t>
          </a:r>
        </a:p>
      </dsp:txBody>
      <dsp:txXfrm>
        <a:off x="8456657" y="2175763"/>
        <a:ext cx="237048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7B9AF-B621-48D9-BF1A-CC70AADB2523}" type="datetimeFigureOut"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9C75-A7DD-4820-B6BF-1A818ED2A46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4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0C6B6-6AFF-4DB0-80EC-39A05C576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672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1"/>
              <a:t>Example:</a:t>
            </a:r>
          </a:p>
          <a:p>
            <a:pPr fontAlgn="base"/>
            <a:r>
              <a:rPr lang="en-US"/>
              <a:t>Windham and New Gloucester – future funding grant round</a:t>
            </a:r>
          </a:p>
          <a:p>
            <a:pPr fontAlgn="base"/>
            <a:r>
              <a:rPr lang="en-US"/>
              <a:t>Durham Energy Project - connects economic development with values around open space and agriculture while leveraging new emerging technologies in batteries and renewable energy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E65AE-DF47-420C-A5C1-0DDE9D6B6F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5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075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5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23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34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019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71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 does a mailing every 3 years to all non-participating communities.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D58C4-0AA9-4572-8EF0-D2CB5783098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69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0FED0-F95F-0EAB-A383-75F896D6F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C87921-7F84-B3BC-63D4-EA34C610F5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2C1DDB-4017-6D45-AF88-AC8745EFD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A6E1A-5BAE-42AA-C293-290E72139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0C6B6-6AFF-4DB0-80EC-39A05C576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2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0C6B6-6AFF-4DB0-80EC-39A05C5764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45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C354F-008C-4BAF-01BC-ECE2215B5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BE9A7E-E099-A765-2343-C418C6BD6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0DFD35-872C-6F4F-11EC-EFA85D9B5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A96A8-27FA-59F5-D6F9-33241ABD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0C6B6-6AFF-4DB0-80EC-39A05C5764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42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39837-5F96-DF12-B5C2-5D64404B2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9C3F8D-F700-17B4-6484-EF58D88E2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61437-28BB-66F1-046F-E31504F9D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81A31-C344-20FB-C99C-A7945553B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0C6B6-6AFF-4DB0-80EC-39A05C5764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53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37B12-8117-5610-0D0F-9B0ECC545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09446-F7A7-F1AD-C19D-7034F673C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C3CC4-DC9D-E2EF-7032-9E41F04D4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C2464-DA09-9875-5654-F54DF0BED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0C6B6-6AFF-4DB0-80EC-39A05C5764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56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E65AE-DF47-420C-A5C1-0DDE9D6B6F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16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are different approaches to vulnerability assessments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E65AE-DF47-420C-A5C1-0DDE9D6B6F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90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D2BB1-BD0A-5E17-D3AA-A9BFEED03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AE391-68D5-F2FA-369C-4EB20D11F9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D32EC-8B51-6F8D-64A3-1228B80C4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are different approaches to vulnerability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9BAAF-F303-C863-E019-3E155B252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E65AE-DF47-420C-A5C1-0DDE9D6B6F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95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Town specific areas: waste management in Windham</a:t>
            </a:r>
          </a:p>
          <a:p>
            <a:r>
              <a:rPr lang="en-US"/>
              <a:t>Limited property impacts and concerns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E65AE-DF47-420C-A5C1-0DDE9D6B6F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09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  <a:defRPr sz="80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" name="Google Shape;25;p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" name="Google Shape;40;p4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4937760" cy="402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1097280" y="2582335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rgbClr val="BECAD4"/>
          </a:solidFill>
          <a:ln>
            <a:noFill/>
          </a:ln>
        </p:spPr>
      </p:sp>
      <p:sp>
        <p:nvSpPr>
          <p:cNvPr id="82" name="Google Shape;82;p1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2"/>
          <p:cNvSpPr txBox="1">
            <a:spLocks noGrp="1"/>
          </p:cNvSpPr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1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1676401"/>
            <a:ext cx="6604000" cy="1927225"/>
          </a:xfrm>
        </p:spPr>
        <p:txBody>
          <a:bodyPr/>
          <a:lstStyle>
            <a:lvl1pPr algn="r">
              <a:defRPr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5446" y="3886200"/>
            <a:ext cx="6552153" cy="1676400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600"/>
              </a:spcAft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Staff Name</a:t>
            </a:r>
          </a:p>
          <a:p>
            <a:r>
              <a:rPr lang="en-US" dirty="0"/>
              <a:t>Title/Program </a:t>
            </a:r>
          </a:p>
        </p:txBody>
      </p:sp>
      <p:pic>
        <p:nvPicPr>
          <p:cNvPr id="2051" name="Picture 3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556085"/>
            <a:ext cx="3017520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8EE0F-E09C-45B3-A43B-C8D2603F97CF}"/>
              </a:ext>
            </a:extLst>
          </p:cNvPr>
          <p:cNvSpPr txBox="1"/>
          <p:nvPr userDrawn="1"/>
        </p:nvSpPr>
        <p:spPr>
          <a:xfrm>
            <a:off x="8351" y="6019800"/>
            <a:ext cx="12175298" cy="877163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cap="sm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Department of Environmental Protection</a:t>
            </a:r>
          </a:p>
          <a:p>
            <a:pPr algn="ctr">
              <a:spcAft>
                <a:spcPts val="600"/>
              </a:spcAft>
            </a:pPr>
            <a:r>
              <a:rPr lang="en-US" sz="1800" i="1" spc="100" baseline="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Protecting Maine’s Air, Land, and Water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04CBC5-CA42-489D-B382-AF9E80FCB85A}"/>
              </a:ext>
            </a:extLst>
          </p:cNvPr>
          <p:cNvCxnSpPr>
            <a:cxnSpLocks/>
          </p:cNvCxnSpPr>
          <p:nvPr userDrawn="1"/>
        </p:nvCxnSpPr>
        <p:spPr>
          <a:xfrm>
            <a:off x="1828800" y="6528816"/>
            <a:ext cx="85344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670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24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9F11C-BAAC-4DCA-8595-6B743811E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0E8C0-AC8E-4332-90BC-BF7EE2B0D6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3733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8746CC-398A-4B2A-8787-A32DFF6DB06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0" y="1600200"/>
            <a:ext cx="7010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060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76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sz="4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3CE6-1776-4EB9-B20A-30BD6AE7D1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3459162"/>
            <a:ext cx="10972800" cy="2408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8403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623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0" t="-1201" r="-455" b="-698"/>
          <a:stretch/>
        </p:blipFill>
        <p:spPr bwMode="auto">
          <a:xfrm>
            <a:off x="4743100" y="631749"/>
            <a:ext cx="2705799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5052483" y="3593861"/>
            <a:ext cx="2087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898684" y="5494099"/>
            <a:ext cx="2394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www.maine.gov/dep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51199" y="4172535"/>
            <a:ext cx="5689600" cy="1143000"/>
          </a:xfrm>
        </p:spPr>
        <p:txBody>
          <a:bodyPr/>
          <a:lstStyle>
            <a:lvl5pPr marL="0" indent="0" algn="ctr">
              <a:buFontTx/>
              <a:buNone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829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8B162A9A-9564-AE74-2560-C39CBC664B19}"/>
              </a:ext>
            </a:extLst>
          </p:cNvPr>
          <p:cNvSpPr/>
          <p:nvPr/>
        </p:nvSpPr>
        <p:spPr>
          <a:xfrm>
            <a:off x="-1096424" y="1014785"/>
            <a:ext cx="10321290" cy="3724755"/>
          </a:xfrm>
          <a:prstGeom prst="parallelogram">
            <a:avLst/>
          </a:prstGeom>
          <a:solidFill>
            <a:schemeClr val="bg1">
              <a:alpha val="9192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C5DD522C-745D-F668-A040-87765E0AF2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409" y="1287736"/>
            <a:ext cx="8593391" cy="1390727"/>
          </a:xfrm>
        </p:spPr>
        <p:txBody>
          <a:bodyPr anchor="b">
            <a:normAutofit/>
          </a:bodyPr>
          <a:lstStyle>
            <a:lvl1pPr marL="0" indent="0">
              <a:buNone/>
              <a:defRPr sz="3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Title slide option 1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23B0F82F-908E-DC70-FCE5-32B9C466A0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410" y="3039332"/>
            <a:ext cx="8285278" cy="571161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13EAF022-3570-B67C-4310-7053EA8006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409" y="3989078"/>
            <a:ext cx="7626350" cy="366712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67147B4B-431B-0C0A-2338-24D09F94EEC9}"/>
              </a:ext>
            </a:extLst>
          </p:cNvPr>
          <p:cNvSpPr/>
          <p:nvPr userDrawn="1"/>
        </p:nvSpPr>
        <p:spPr>
          <a:xfrm>
            <a:off x="-1096424" y="1014785"/>
            <a:ext cx="10321290" cy="3724755"/>
          </a:xfrm>
          <a:prstGeom prst="parallelogram">
            <a:avLst/>
          </a:prstGeom>
          <a:solidFill>
            <a:schemeClr val="bg1">
              <a:alpha val="9192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80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F0104EB-E6C4-00F5-C7FB-9B57024AE7AE}"/>
              </a:ext>
            </a:extLst>
          </p:cNvPr>
          <p:cNvSpPr/>
          <p:nvPr/>
        </p:nvSpPr>
        <p:spPr>
          <a:xfrm>
            <a:off x="-3271" y="-8484"/>
            <a:ext cx="12192000" cy="4070774"/>
          </a:xfrm>
          <a:prstGeom prst="rect">
            <a:avLst/>
          </a:prstGeom>
          <a:gradFill flip="none" rotWithShape="1">
            <a:gsLst>
              <a:gs pos="57000">
                <a:srgbClr val="003F67"/>
              </a:gs>
              <a:gs pos="100000">
                <a:srgbClr val="3E6EBC"/>
              </a:gs>
            </a:gsLst>
            <a:lin ang="168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795FF"/>
                </a:solidFill>
              </a:rPr>
              <a:t>v</a:t>
            </a:r>
          </a:p>
        </p:txBody>
      </p:sp>
      <p:pic>
        <p:nvPicPr>
          <p:cNvPr id="14" name="Picture 13" descr="A crosswalk sign on a pole&#10;&#10;Description automatically generated">
            <a:extLst>
              <a:ext uri="{FF2B5EF4-FFF2-40B4-BE49-F238E27FC236}">
                <a16:creationId xmlns:a16="http://schemas.microsoft.com/office/drawing/2014/main" id="{A35F7F4D-357C-B046-F559-97BED21C0C9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803" y="-8484"/>
            <a:ext cx="2807823" cy="4070774"/>
          </a:xfrm>
          <a:prstGeom prst="parallelogram">
            <a:avLst/>
          </a:prstGeom>
        </p:spPr>
      </p:pic>
      <p:pic>
        <p:nvPicPr>
          <p:cNvPr id="15" name="Picture 14" descr="An aerial view of a intersection&#10;&#10;Description automatically generated">
            <a:extLst>
              <a:ext uri="{FF2B5EF4-FFF2-40B4-BE49-F238E27FC236}">
                <a16:creationId xmlns:a16="http://schemas.microsoft.com/office/drawing/2014/main" id="{3CD48B23-1CB7-6BBE-F15D-178C03D02E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664460" cy="4082087"/>
          </a:xfrm>
          <a:prstGeom prst="parallelogram">
            <a:avLst/>
          </a:prstGeom>
        </p:spPr>
      </p:pic>
      <p:pic>
        <p:nvPicPr>
          <p:cNvPr id="16" name="Picture 15" descr="A group of construction workers carrying a large metal beam&#10;&#10;Description automatically generated">
            <a:extLst>
              <a:ext uri="{FF2B5EF4-FFF2-40B4-BE49-F238E27FC236}">
                <a16:creationId xmlns:a16="http://schemas.microsoft.com/office/drawing/2014/main" id="{76FB0211-DC57-252D-49CA-E296395F56E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t="-473"/>
          <a:stretch/>
        </p:blipFill>
        <p:spPr>
          <a:xfrm>
            <a:off x="7017499" y="-25450"/>
            <a:ext cx="2681187" cy="4087740"/>
          </a:xfrm>
          <a:prstGeom prst="parallelogram">
            <a:avLst/>
          </a:prstGeom>
        </p:spPr>
      </p:pic>
      <p:pic>
        <p:nvPicPr>
          <p:cNvPr id="17" name="Picture 16" descr="A road with lights on it&#10;&#10;Description automatically generated">
            <a:extLst>
              <a:ext uri="{FF2B5EF4-FFF2-40B4-BE49-F238E27FC236}">
                <a16:creationId xmlns:a16="http://schemas.microsoft.com/office/drawing/2014/main" id="{E2416DD6-5099-7AFA-0F28-3F1F221F1FC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"/>
          <a:stretch/>
        </p:blipFill>
        <p:spPr>
          <a:xfrm>
            <a:off x="9320029" y="-25450"/>
            <a:ext cx="2919949" cy="4087743"/>
          </a:xfrm>
          <a:prstGeom prst="parallelogram">
            <a:avLst/>
          </a:prstGeom>
        </p:spPr>
      </p:pic>
      <p:pic>
        <p:nvPicPr>
          <p:cNvPr id="18" name="Picture 17" descr="A snow plow clearing a road&#10;&#10;Description automatically generated">
            <a:extLst>
              <a:ext uri="{FF2B5EF4-FFF2-40B4-BE49-F238E27FC236}">
                <a16:creationId xmlns:a16="http://schemas.microsoft.com/office/drawing/2014/main" id="{BD45968F-CD12-B46E-9BE8-44582EF5565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8242" y="-8483"/>
            <a:ext cx="2681187" cy="4070773"/>
          </a:xfrm>
          <a:prstGeom prst="parallelogram">
            <a:avLst/>
          </a:prstGeom>
        </p:spPr>
      </p:pic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C5DD522C-745D-F668-A040-87765E0AF2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496" y="4090571"/>
            <a:ext cx="11479603" cy="1390727"/>
          </a:xfrm>
        </p:spPr>
        <p:txBody>
          <a:bodyPr anchor="b">
            <a:normAutofit/>
          </a:bodyPr>
          <a:lstStyle>
            <a:lvl1pPr marL="0" indent="0">
              <a:buNone/>
              <a:defRPr sz="3600" b="1" i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Title slide option 2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23B0F82F-908E-DC70-FCE5-32B9C466A0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496" y="5648908"/>
            <a:ext cx="8888803" cy="571161"/>
          </a:xfrm>
        </p:spPr>
        <p:txBody>
          <a:bodyPr>
            <a:normAutofit/>
          </a:bodyPr>
          <a:lstStyle>
            <a:lvl1pPr marL="0" indent="0">
              <a:buNone/>
              <a:defRPr sz="2800" b="0" i="0"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13EAF022-3570-B67C-4310-7053EA8006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97" y="6387680"/>
            <a:ext cx="7626350" cy="366712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EAD3A7-511D-3715-9EF7-2CD7181C211D}"/>
              </a:ext>
            </a:extLst>
          </p:cNvPr>
          <p:cNvSpPr/>
          <p:nvPr/>
        </p:nvSpPr>
        <p:spPr>
          <a:xfrm>
            <a:off x="-3271" y="-8484"/>
            <a:ext cx="12192000" cy="4070774"/>
          </a:xfrm>
          <a:prstGeom prst="rect">
            <a:avLst/>
          </a:prstGeom>
          <a:gradFill flip="none" rotWithShape="1">
            <a:gsLst>
              <a:gs pos="57000">
                <a:srgbClr val="003F67"/>
              </a:gs>
              <a:gs pos="100000">
                <a:srgbClr val="3E6EBC"/>
              </a:gs>
            </a:gsLst>
            <a:lin ang="168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795FF"/>
                </a:solidFill>
              </a:rPr>
              <a:t>v</a:t>
            </a:r>
          </a:p>
        </p:txBody>
      </p:sp>
      <p:pic>
        <p:nvPicPr>
          <p:cNvPr id="3" name="Picture 2" descr="A crosswalk sign on a pole&#10;&#10;Description automatically generated">
            <a:extLst>
              <a:ext uri="{FF2B5EF4-FFF2-40B4-BE49-F238E27FC236}">
                <a16:creationId xmlns:a16="http://schemas.microsoft.com/office/drawing/2014/main" id="{4BBCFF7B-3BCE-56B8-35D3-2A845E6D804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803" y="-8484"/>
            <a:ext cx="2807823" cy="4070774"/>
          </a:xfrm>
          <a:prstGeom prst="parallelogram">
            <a:avLst/>
          </a:prstGeom>
        </p:spPr>
      </p:pic>
      <p:pic>
        <p:nvPicPr>
          <p:cNvPr id="4" name="Picture 3" descr="An aerial view of a intersection&#10;&#10;Description automatically generated">
            <a:extLst>
              <a:ext uri="{FF2B5EF4-FFF2-40B4-BE49-F238E27FC236}">
                <a16:creationId xmlns:a16="http://schemas.microsoft.com/office/drawing/2014/main" id="{82790F56-55C2-D771-9B1F-0CE1CBC359E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664460" cy="4082087"/>
          </a:xfrm>
          <a:prstGeom prst="parallelogram">
            <a:avLst/>
          </a:prstGeom>
        </p:spPr>
      </p:pic>
      <p:pic>
        <p:nvPicPr>
          <p:cNvPr id="5" name="Picture 4" descr="A group of construction workers carrying a large metal beam&#10;&#10;Description automatically generated">
            <a:extLst>
              <a:ext uri="{FF2B5EF4-FFF2-40B4-BE49-F238E27FC236}">
                <a16:creationId xmlns:a16="http://schemas.microsoft.com/office/drawing/2014/main" id="{8910955F-B10F-AB13-EB13-7D33DEBBAB5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t="-473"/>
          <a:stretch/>
        </p:blipFill>
        <p:spPr>
          <a:xfrm>
            <a:off x="7017499" y="-25450"/>
            <a:ext cx="2681187" cy="4087740"/>
          </a:xfrm>
          <a:prstGeom prst="parallelogram">
            <a:avLst/>
          </a:prstGeom>
        </p:spPr>
      </p:pic>
      <p:pic>
        <p:nvPicPr>
          <p:cNvPr id="6" name="Picture 5" descr="A road with lights on it&#10;&#10;Description automatically generated">
            <a:extLst>
              <a:ext uri="{FF2B5EF4-FFF2-40B4-BE49-F238E27FC236}">
                <a16:creationId xmlns:a16="http://schemas.microsoft.com/office/drawing/2014/main" id="{08C8337E-BF48-BF93-06DE-834D546C404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"/>
          <a:stretch/>
        </p:blipFill>
        <p:spPr>
          <a:xfrm>
            <a:off x="9320029" y="-25450"/>
            <a:ext cx="2919949" cy="4087743"/>
          </a:xfrm>
          <a:prstGeom prst="parallelogram">
            <a:avLst/>
          </a:prstGeom>
        </p:spPr>
      </p:pic>
      <p:pic>
        <p:nvPicPr>
          <p:cNvPr id="7" name="Picture 6" descr="A snow plow clearing a road&#10;&#10;Description automatically generated">
            <a:extLst>
              <a:ext uri="{FF2B5EF4-FFF2-40B4-BE49-F238E27FC236}">
                <a16:creationId xmlns:a16="http://schemas.microsoft.com/office/drawing/2014/main" id="{4D474824-A387-0106-A079-DB8D8EB5982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8242" y="-8483"/>
            <a:ext cx="2681187" cy="4070773"/>
          </a:xfrm>
          <a:prstGeom prst="parallelogram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57B9BB-F5A0-8697-DB75-192B651350ED}"/>
              </a:ext>
            </a:extLst>
          </p:cNvPr>
          <p:cNvSpPr/>
          <p:nvPr userDrawn="1"/>
        </p:nvSpPr>
        <p:spPr>
          <a:xfrm>
            <a:off x="-3271" y="-8484"/>
            <a:ext cx="12192000" cy="4070774"/>
          </a:xfrm>
          <a:prstGeom prst="rect">
            <a:avLst/>
          </a:prstGeom>
          <a:gradFill flip="none" rotWithShape="1">
            <a:gsLst>
              <a:gs pos="57000">
                <a:srgbClr val="003F67"/>
              </a:gs>
              <a:gs pos="100000">
                <a:srgbClr val="3E6EBC"/>
              </a:gs>
            </a:gsLst>
            <a:lin ang="168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795FF"/>
                </a:solidFill>
              </a:rPr>
              <a:t>v</a:t>
            </a:r>
          </a:p>
        </p:txBody>
      </p:sp>
      <p:pic>
        <p:nvPicPr>
          <p:cNvPr id="9" name="Picture 8" descr="A crosswalk sign on a pole&#10;&#10;Description automatically generated">
            <a:extLst>
              <a:ext uri="{FF2B5EF4-FFF2-40B4-BE49-F238E27FC236}">
                <a16:creationId xmlns:a16="http://schemas.microsoft.com/office/drawing/2014/main" id="{08E84F55-4BB0-5689-CDAF-2002473789D3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803" y="-8484"/>
            <a:ext cx="2807823" cy="4070774"/>
          </a:xfrm>
          <a:prstGeom prst="parallelogram">
            <a:avLst/>
          </a:prstGeom>
        </p:spPr>
      </p:pic>
      <p:pic>
        <p:nvPicPr>
          <p:cNvPr id="10" name="Picture 9" descr="An aerial view of a intersection&#10;&#10;Description automatically generated">
            <a:extLst>
              <a:ext uri="{FF2B5EF4-FFF2-40B4-BE49-F238E27FC236}">
                <a16:creationId xmlns:a16="http://schemas.microsoft.com/office/drawing/2014/main" id="{55C6A3BF-465A-2671-CD3E-5FD101D4FA3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664460" cy="4082087"/>
          </a:xfrm>
          <a:prstGeom prst="parallelogram">
            <a:avLst/>
          </a:prstGeom>
        </p:spPr>
      </p:pic>
      <p:pic>
        <p:nvPicPr>
          <p:cNvPr id="11" name="Picture 10" descr="A group of construction workers carrying a large metal beam&#10;&#10;Description automatically generated">
            <a:extLst>
              <a:ext uri="{FF2B5EF4-FFF2-40B4-BE49-F238E27FC236}">
                <a16:creationId xmlns:a16="http://schemas.microsoft.com/office/drawing/2014/main" id="{75BBDFC4-D070-96E0-0D59-FDD0D6EADFE6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t="-473"/>
          <a:stretch/>
        </p:blipFill>
        <p:spPr>
          <a:xfrm>
            <a:off x="7017499" y="-25450"/>
            <a:ext cx="2681187" cy="4087740"/>
          </a:xfrm>
          <a:prstGeom prst="parallelogram">
            <a:avLst/>
          </a:prstGeom>
        </p:spPr>
      </p:pic>
      <p:pic>
        <p:nvPicPr>
          <p:cNvPr id="12" name="Picture 11" descr="A road with lights on it&#10;&#10;Description automatically generated">
            <a:extLst>
              <a:ext uri="{FF2B5EF4-FFF2-40B4-BE49-F238E27FC236}">
                <a16:creationId xmlns:a16="http://schemas.microsoft.com/office/drawing/2014/main" id="{72076A4D-E85F-37FF-6779-8ABA6E0BC7C1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"/>
          <a:stretch/>
        </p:blipFill>
        <p:spPr>
          <a:xfrm>
            <a:off x="9320029" y="-25450"/>
            <a:ext cx="2919949" cy="4087743"/>
          </a:xfrm>
          <a:prstGeom prst="parallelogram">
            <a:avLst/>
          </a:prstGeom>
        </p:spPr>
      </p:pic>
      <p:pic>
        <p:nvPicPr>
          <p:cNvPr id="19" name="Picture 18" descr="A snow plow clearing a road&#10;&#10;Description automatically generated">
            <a:extLst>
              <a:ext uri="{FF2B5EF4-FFF2-40B4-BE49-F238E27FC236}">
                <a16:creationId xmlns:a16="http://schemas.microsoft.com/office/drawing/2014/main" id="{7093EC77-6204-B930-901B-A2AE71D553A3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8242" y="-8483"/>
            <a:ext cx="2681187" cy="4070773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2227390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6C8C06-25D2-B825-ABEF-175CDD4FB4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204451"/>
            <a:ext cx="12192000" cy="2746276"/>
          </a:xfrm>
          <a:prstGeom prst="rect">
            <a:avLst/>
          </a:prstGeom>
          <a:solidFill>
            <a:srgbClr val="003F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3">
            <a:extLst>
              <a:ext uri="{FF2B5EF4-FFF2-40B4-BE49-F238E27FC236}">
                <a16:creationId xmlns:a16="http://schemas.microsoft.com/office/drawing/2014/main" id="{A56571A4-E5ED-CF0C-3CC9-4BDAFA8174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048" y="4200191"/>
            <a:ext cx="3094331" cy="2755296"/>
          </a:xfrm>
          <a:custGeom>
            <a:avLst/>
            <a:gdLst>
              <a:gd name="connsiteX0" fmla="*/ 0 w 3094331"/>
              <a:gd name="connsiteY0" fmla="*/ 2746276 h 2746276"/>
              <a:gd name="connsiteX1" fmla="*/ 1539306 w 3094331"/>
              <a:gd name="connsiteY1" fmla="*/ 0 h 2746276"/>
              <a:gd name="connsiteX2" fmla="*/ 3094331 w 3094331"/>
              <a:gd name="connsiteY2" fmla="*/ 2746276 h 2746276"/>
              <a:gd name="connsiteX3" fmla="*/ 0 w 3094331"/>
              <a:gd name="connsiteY3" fmla="*/ 2746276 h 2746276"/>
              <a:gd name="connsiteX0" fmla="*/ 0 w 3094331"/>
              <a:gd name="connsiteY0" fmla="*/ 2768501 h 2768501"/>
              <a:gd name="connsiteX1" fmla="*/ 1532956 w 3094331"/>
              <a:gd name="connsiteY1" fmla="*/ 0 h 2768501"/>
              <a:gd name="connsiteX2" fmla="*/ 3094331 w 3094331"/>
              <a:gd name="connsiteY2" fmla="*/ 2768501 h 2768501"/>
              <a:gd name="connsiteX3" fmla="*/ 0 w 3094331"/>
              <a:gd name="connsiteY3" fmla="*/ 2768501 h 2768501"/>
              <a:gd name="connsiteX0" fmla="*/ 0 w 3094331"/>
              <a:gd name="connsiteY0" fmla="*/ 2755296 h 2755296"/>
              <a:gd name="connsiteX1" fmla="*/ 1532956 w 3094331"/>
              <a:gd name="connsiteY1" fmla="*/ 0 h 2755296"/>
              <a:gd name="connsiteX2" fmla="*/ 3094331 w 3094331"/>
              <a:gd name="connsiteY2" fmla="*/ 2755296 h 2755296"/>
              <a:gd name="connsiteX3" fmla="*/ 0 w 3094331"/>
              <a:gd name="connsiteY3" fmla="*/ 2755296 h 275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331" h="2755296">
                <a:moveTo>
                  <a:pt x="0" y="2755296"/>
                </a:moveTo>
                <a:lnTo>
                  <a:pt x="1532956" y="0"/>
                </a:lnTo>
                <a:lnTo>
                  <a:pt x="3094331" y="2755296"/>
                </a:lnTo>
                <a:lnTo>
                  <a:pt x="0" y="2755296"/>
                </a:lnTo>
                <a:close/>
              </a:path>
            </a:pathLst>
          </a:cu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5A99"/>
              </a:solidFill>
            </a:endParaRPr>
          </a:p>
        </p:txBody>
      </p:sp>
      <p:sp>
        <p:nvSpPr>
          <p:cNvPr id="11" name="Triangle 4">
            <a:extLst>
              <a:ext uri="{FF2B5EF4-FFF2-40B4-BE49-F238E27FC236}">
                <a16:creationId xmlns:a16="http://schemas.microsoft.com/office/drawing/2014/main" id="{7F52E932-B637-443B-876F-7EE51531D7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-6478" y="4198625"/>
            <a:ext cx="1504269" cy="2779965"/>
          </a:xfrm>
          <a:custGeom>
            <a:avLst/>
            <a:gdLst>
              <a:gd name="connsiteX0" fmla="*/ 0 w 2488250"/>
              <a:gd name="connsiteY0" fmla="*/ 2772889 h 2772889"/>
              <a:gd name="connsiteX1" fmla="*/ 1244125 w 2488250"/>
              <a:gd name="connsiteY1" fmla="*/ 0 h 2772889"/>
              <a:gd name="connsiteX2" fmla="*/ 2488250 w 2488250"/>
              <a:gd name="connsiteY2" fmla="*/ 2772889 h 2772889"/>
              <a:gd name="connsiteX3" fmla="*/ 0 w 2488250"/>
              <a:gd name="connsiteY3" fmla="*/ 2772889 h 2772889"/>
              <a:gd name="connsiteX0" fmla="*/ 0 w 2770190"/>
              <a:gd name="connsiteY0" fmla="*/ 2780509 h 2780509"/>
              <a:gd name="connsiteX1" fmla="*/ 1526065 w 2770190"/>
              <a:gd name="connsiteY1" fmla="*/ 0 h 2780509"/>
              <a:gd name="connsiteX2" fmla="*/ 2770190 w 2770190"/>
              <a:gd name="connsiteY2" fmla="*/ 2772889 h 2780509"/>
              <a:gd name="connsiteX3" fmla="*/ 0 w 2770190"/>
              <a:gd name="connsiteY3" fmla="*/ 2780509 h 2780509"/>
              <a:gd name="connsiteX0" fmla="*/ 0 w 2747668"/>
              <a:gd name="connsiteY0" fmla="*/ 2794022 h 2794022"/>
              <a:gd name="connsiteX1" fmla="*/ 1503543 w 2747668"/>
              <a:gd name="connsiteY1" fmla="*/ 0 h 2794022"/>
              <a:gd name="connsiteX2" fmla="*/ 2747668 w 2747668"/>
              <a:gd name="connsiteY2" fmla="*/ 2772889 h 2794022"/>
              <a:gd name="connsiteX3" fmla="*/ 0 w 2747668"/>
              <a:gd name="connsiteY3" fmla="*/ 2794022 h 2794022"/>
              <a:gd name="connsiteX0" fmla="*/ 0 w 2773794"/>
              <a:gd name="connsiteY0" fmla="*/ 2794022 h 2794022"/>
              <a:gd name="connsiteX1" fmla="*/ 1529669 w 2773794"/>
              <a:gd name="connsiteY1" fmla="*/ 0 h 2794022"/>
              <a:gd name="connsiteX2" fmla="*/ 2773794 w 2773794"/>
              <a:gd name="connsiteY2" fmla="*/ 2772889 h 2794022"/>
              <a:gd name="connsiteX3" fmla="*/ 0 w 2773794"/>
              <a:gd name="connsiteY3" fmla="*/ 2794022 h 2794022"/>
              <a:gd name="connsiteX0" fmla="*/ 0 w 1529669"/>
              <a:gd name="connsiteY0" fmla="*/ 2794022 h 2799015"/>
              <a:gd name="connsiteX1" fmla="*/ 1529669 w 1529669"/>
              <a:gd name="connsiteY1" fmla="*/ 0 h 2799015"/>
              <a:gd name="connsiteX2" fmla="*/ 1529557 w 1529669"/>
              <a:gd name="connsiteY2" fmla="*/ 2799015 h 2799015"/>
              <a:gd name="connsiteX3" fmla="*/ 0 w 1529669"/>
              <a:gd name="connsiteY3" fmla="*/ 2794022 h 2799015"/>
              <a:gd name="connsiteX0" fmla="*/ 0 w 1532844"/>
              <a:gd name="connsiteY0" fmla="*/ 2794022 h 2799015"/>
              <a:gd name="connsiteX1" fmla="*/ 1532844 w 1532844"/>
              <a:gd name="connsiteY1" fmla="*/ 0 h 2799015"/>
              <a:gd name="connsiteX2" fmla="*/ 1532732 w 1532844"/>
              <a:gd name="connsiteY2" fmla="*/ 2799015 h 2799015"/>
              <a:gd name="connsiteX3" fmla="*/ 0 w 1532844"/>
              <a:gd name="connsiteY3" fmla="*/ 2794022 h 2799015"/>
              <a:gd name="connsiteX0" fmla="*/ 0 w 1536019"/>
              <a:gd name="connsiteY0" fmla="*/ 2771797 h 2776790"/>
              <a:gd name="connsiteX1" fmla="*/ 1536019 w 1536019"/>
              <a:gd name="connsiteY1" fmla="*/ 0 h 2776790"/>
              <a:gd name="connsiteX2" fmla="*/ 1532732 w 1536019"/>
              <a:gd name="connsiteY2" fmla="*/ 2776790 h 2776790"/>
              <a:gd name="connsiteX3" fmla="*/ 0 w 1536019"/>
              <a:gd name="connsiteY3" fmla="*/ 2771797 h 2776790"/>
              <a:gd name="connsiteX0" fmla="*/ 0 w 1542369"/>
              <a:gd name="connsiteY0" fmla="*/ 2774972 h 2779965"/>
              <a:gd name="connsiteX1" fmla="*/ 1542369 w 1542369"/>
              <a:gd name="connsiteY1" fmla="*/ 0 h 2779965"/>
              <a:gd name="connsiteX2" fmla="*/ 1532732 w 1542369"/>
              <a:gd name="connsiteY2" fmla="*/ 2779965 h 2779965"/>
              <a:gd name="connsiteX3" fmla="*/ 0 w 1542369"/>
              <a:gd name="connsiteY3" fmla="*/ 2774972 h 2779965"/>
              <a:gd name="connsiteX0" fmla="*/ 0 w 1507444"/>
              <a:gd name="connsiteY0" fmla="*/ 2774972 h 2779965"/>
              <a:gd name="connsiteX1" fmla="*/ 1507444 w 1507444"/>
              <a:gd name="connsiteY1" fmla="*/ 0 h 2779965"/>
              <a:gd name="connsiteX2" fmla="*/ 1497807 w 1507444"/>
              <a:gd name="connsiteY2" fmla="*/ 2779965 h 2779965"/>
              <a:gd name="connsiteX3" fmla="*/ 0 w 1507444"/>
              <a:gd name="connsiteY3" fmla="*/ 2774972 h 2779965"/>
              <a:gd name="connsiteX0" fmla="*/ 0 w 1504269"/>
              <a:gd name="connsiteY0" fmla="*/ 2778147 h 2779965"/>
              <a:gd name="connsiteX1" fmla="*/ 1504269 w 1504269"/>
              <a:gd name="connsiteY1" fmla="*/ 0 h 2779965"/>
              <a:gd name="connsiteX2" fmla="*/ 1494632 w 1504269"/>
              <a:gd name="connsiteY2" fmla="*/ 2779965 h 2779965"/>
              <a:gd name="connsiteX3" fmla="*/ 0 w 1504269"/>
              <a:gd name="connsiteY3" fmla="*/ 2778147 h 277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4269" h="2779965">
                <a:moveTo>
                  <a:pt x="0" y="2778147"/>
                </a:moveTo>
                <a:lnTo>
                  <a:pt x="1504269" y="0"/>
                </a:lnTo>
                <a:cubicBezTo>
                  <a:pt x="1504232" y="933005"/>
                  <a:pt x="1494669" y="1846960"/>
                  <a:pt x="1494632" y="2779965"/>
                </a:cubicBezTo>
                <a:lnTo>
                  <a:pt x="0" y="2778147"/>
                </a:lnTo>
                <a:close/>
              </a:path>
            </a:pathLst>
          </a:custGeom>
          <a:solidFill>
            <a:srgbClr val="3E6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6EBC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D017A3-58C6-F2E8-CBCC-C11624F1BF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71092" y="6078866"/>
            <a:ext cx="1367101" cy="327058"/>
          </a:xfrm>
          <a:prstGeom prst="rect">
            <a:avLst/>
          </a:prstGeom>
        </p:spPr>
      </p:pic>
      <p:sp>
        <p:nvSpPr>
          <p:cNvPr id="13" name="Diagonal Stripe 10">
            <a:extLst>
              <a:ext uri="{FF2B5EF4-FFF2-40B4-BE49-F238E27FC236}">
                <a16:creationId xmlns:a16="http://schemas.microsoft.com/office/drawing/2014/main" id="{45914392-6CD9-788E-74E5-06FA29F427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00060" flipH="1">
            <a:off x="1046576" y="4569249"/>
            <a:ext cx="2683207" cy="2034226"/>
          </a:xfrm>
          <a:custGeom>
            <a:avLst/>
            <a:gdLst>
              <a:gd name="connsiteX0" fmla="*/ 0 w 4764243"/>
              <a:gd name="connsiteY0" fmla="*/ 3501907 h 3755235"/>
              <a:gd name="connsiteX1" fmla="*/ 4442847 w 4764243"/>
              <a:gd name="connsiteY1" fmla="*/ 0 h 3755235"/>
              <a:gd name="connsiteX2" fmla="*/ 4764243 w 4764243"/>
              <a:gd name="connsiteY2" fmla="*/ 0 h 3755235"/>
              <a:gd name="connsiteX3" fmla="*/ 0 w 4764243"/>
              <a:gd name="connsiteY3" fmla="*/ 3755235 h 3755235"/>
              <a:gd name="connsiteX4" fmla="*/ 0 w 4764243"/>
              <a:gd name="connsiteY4" fmla="*/ 3501907 h 3755235"/>
              <a:gd name="connsiteX0" fmla="*/ 0 w 4764243"/>
              <a:gd name="connsiteY0" fmla="*/ 3568895 h 3822223"/>
              <a:gd name="connsiteX1" fmla="*/ 4485140 w 4764243"/>
              <a:gd name="connsiteY1" fmla="*/ 0 h 3822223"/>
              <a:gd name="connsiteX2" fmla="*/ 4764243 w 4764243"/>
              <a:gd name="connsiteY2" fmla="*/ 66988 h 3822223"/>
              <a:gd name="connsiteX3" fmla="*/ 0 w 4764243"/>
              <a:gd name="connsiteY3" fmla="*/ 3822223 h 3822223"/>
              <a:gd name="connsiteX4" fmla="*/ 0 w 4764243"/>
              <a:gd name="connsiteY4" fmla="*/ 3568895 h 3822223"/>
              <a:gd name="connsiteX0" fmla="*/ 0 w 4764243"/>
              <a:gd name="connsiteY0" fmla="*/ 3549929 h 3803257"/>
              <a:gd name="connsiteX1" fmla="*/ 4562171 w 4764243"/>
              <a:gd name="connsiteY1" fmla="*/ 0 h 3803257"/>
              <a:gd name="connsiteX2" fmla="*/ 4764243 w 4764243"/>
              <a:gd name="connsiteY2" fmla="*/ 48022 h 3803257"/>
              <a:gd name="connsiteX3" fmla="*/ 0 w 4764243"/>
              <a:gd name="connsiteY3" fmla="*/ 3803257 h 3803257"/>
              <a:gd name="connsiteX4" fmla="*/ 0 w 4764243"/>
              <a:gd name="connsiteY4" fmla="*/ 3549929 h 3803257"/>
              <a:gd name="connsiteX0" fmla="*/ 0 w 4764243"/>
              <a:gd name="connsiteY0" fmla="*/ 3535893 h 3789221"/>
              <a:gd name="connsiteX1" fmla="*/ 4601715 w 4764243"/>
              <a:gd name="connsiteY1" fmla="*/ 0 h 3789221"/>
              <a:gd name="connsiteX2" fmla="*/ 4764243 w 4764243"/>
              <a:gd name="connsiteY2" fmla="*/ 33986 h 3789221"/>
              <a:gd name="connsiteX3" fmla="*/ 0 w 4764243"/>
              <a:gd name="connsiteY3" fmla="*/ 3789221 h 3789221"/>
              <a:gd name="connsiteX4" fmla="*/ 0 w 4764243"/>
              <a:gd name="connsiteY4" fmla="*/ 3535893 h 3789221"/>
              <a:gd name="connsiteX0" fmla="*/ 0 w 4764243"/>
              <a:gd name="connsiteY0" fmla="*/ 3559076 h 3812404"/>
              <a:gd name="connsiteX1" fmla="*/ 4627672 w 4764243"/>
              <a:gd name="connsiteY1" fmla="*/ 0 h 3812404"/>
              <a:gd name="connsiteX2" fmla="*/ 4764243 w 4764243"/>
              <a:gd name="connsiteY2" fmla="*/ 57169 h 3812404"/>
              <a:gd name="connsiteX3" fmla="*/ 0 w 4764243"/>
              <a:gd name="connsiteY3" fmla="*/ 3812404 h 3812404"/>
              <a:gd name="connsiteX4" fmla="*/ 0 w 4764243"/>
              <a:gd name="connsiteY4" fmla="*/ 3559076 h 3812404"/>
              <a:gd name="connsiteX0" fmla="*/ 2066120 w 4764243"/>
              <a:gd name="connsiteY0" fmla="*/ 1963718 h 3812404"/>
              <a:gd name="connsiteX1" fmla="*/ 4627672 w 4764243"/>
              <a:gd name="connsiteY1" fmla="*/ 0 h 3812404"/>
              <a:gd name="connsiteX2" fmla="*/ 4764243 w 4764243"/>
              <a:gd name="connsiteY2" fmla="*/ 57169 h 3812404"/>
              <a:gd name="connsiteX3" fmla="*/ 0 w 4764243"/>
              <a:gd name="connsiteY3" fmla="*/ 3812404 h 3812404"/>
              <a:gd name="connsiteX4" fmla="*/ 2066120 w 4764243"/>
              <a:gd name="connsiteY4" fmla="*/ 1963718 h 3812404"/>
              <a:gd name="connsiteX0" fmla="*/ 0 w 2698123"/>
              <a:gd name="connsiteY0" fmla="*/ 1963718 h 2046856"/>
              <a:gd name="connsiteX1" fmla="*/ 2561552 w 2698123"/>
              <a:gd name="connsiteY1" fmla="*/ 0 h 2046856"/>
              <a:gd name="connsiteX2" fmla="*/ 2698123 w 2698123"/>
              <a:gd name="connsiteY2" fmla="*/ 57169 h 2046856"/>
              <a:gd name="connsiteX3" fmla="*/ 167253 w 2698123"/>
              <a:gd name="connsiteY3" fmla="*/ 2046856 h 2046856"/>
              <a:gd name="connsiteX4" fmla="*/ 0 w 2698123"/>
              <a:gd name="connsiteY4" fmla="*/ 1963718 h 2046856"/>
              <a:gd name="connsiteX0" fmla="*/ 0 w 2698123"/>
              <a:gd name="connsiteY0" fmla="*/ 1972570 h 2055708"/>
              <a:gd name="connsiteX1" fmla="*/ 2565069 w 2698123"/>
              <a:gd name="connsiteY1" fmla="*/ 0 h 2055708"/>
              <a:gd name="connsiteX2" fmla="*/ 2698123 w 2698123"/>
              <a:gd name="connsiteY2" fmla="*/ 66021 h 2055708"/>
              <a:gd name="connsiteX3" fmla="*/ 167253 w 2698123"/>
              <a:gd name="connsiteY3" fmla="*/ 2055708 h 2055708"/>
              <a:gd name="connsiteX4" fmla="*/ 0 w 2698123"/>
              <a:gd name="connsiteY4" fmla="*/ 1972570 h 2055708"/>
              <a:gd name="connsiteX0" fmla="*/ 0 w 2708714"/>
              <a:gd name="connsiteY0" fmla="*/ 1972570 h 2055708"/>
              <a:gd name="connsiteX1" fmla="*/ 2565069 w 2708714"/>
              <a:gd name="connsiteY1" fmla="*/ 0 h 2055708"/>
              <a:gd name="connsiteX2" fmla="*/ 2708714 w 2708714"/>
              <a:gd name="connsiteY2" fmla="*/ 56563 h 2055708"/>
              <a:gd name="connsiteX3" fmla="*/ 167253 w 2708714"/>
              <a:gd name="connsiteY3" fmla="*/ 2055708 h 2055708"/>
              <a:gd name="connsiteX4" fmla="*/ 0 w 2708714"/>
              <a:gd name="connsiteY4" fmla="*/ 1972570 h 2055708"/>
              <a:gd name="connsiteX0" fmla="*/ 0 w 2683207"/>
              <a:gd name="connsiteY0" fmla="*/ 1958706 h 2055708"/>
              <a:gd name="connsiteX1" fmla="*/ 2539562 w 2683207"/>
              <a:gd name="connsiteY1" fmla="*/ 0 h 2055708"/>
              <a:gd name="connsiteX2" fmla="*/ 2683207 w 2683207"/>
              <a:gd name="connsiteY2" fmla="*/ 56563 h 2055708"/>
              <a:gd name="connsiteX3" fmla="*/ 141746 w 2683207"/>
              <a:gd name="connsiteY3" fmla="*/ 2055708 h 2055708"/>
              <a:gd name="connsiteX4" fmla="*/ 0 w 2683207"/>
              <a:gd name="connsiteY4" fmla="*/ 1958706 h 2055708"/>
              <a:gd name="connsiteX0" fmla="*/ 0 w 2683207"/>
              <a:gd name="connsiteY0" fmla="*/ 1958706 h 2034226"/>
              <a:gd name="connsiteX1" fmla="*/ 2539562 w 2683207"/>
              <a:gd name="connsiteY1" fmla="*/ 0 h 2034226"/>
              <a:gd name="connsiteX2" fmla="*/ 2683207 w 2683207"/>
              <a:gd name="connsiteY2" fmla="*/ 56563 h 2034226"/>
              <a:gd name="connsiteX3" fmla="*/ 178279 w 2683207"/>
              <a:gd name="connsiteY3" fmla="*/ 2034226 h 2034226"/>
              <a:gd name="connsiteX4" fmla="*/ 0 w 2683207"/>
              <a:gd name="connsiteY4" fmla="*/ 1958706 h 203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207" h="2034226">
                <a:moveTo>
                  <a:pt x="0" y="1958706"/>
                </a:moveTo>
                <a:lnTo>
                  <a:pt x="2539562" y="0"/>
                </a:lnTo>
                <a:lnTo>
                  <a:pt x="2683207" y="56563"/>
                </a:lnTo>
                <a:lnTo>
                  <a:pt x="178279" y="2034226"/>
                </a:lnTo>
                <a:lnTo>
                  <a:pt x="0" y="1958706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C6DC7D0-3F48-2A21-859C-EC8DE6E03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438400"/>
            <a:ext cx="10515600" cy="9906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A6F9325-C8EB-3134-301A-7055AC9EB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32507"/>
            <a:ext cx="10515600" cy="1325563"/>
          </a:xfrm>
        </p:spPr>
        <p:txBody>
          <a:bodyPr anchor="b"/>
          <a:lstStyle>
            <a:lvl1pPr>
              <a:defRPr>
                <a:solidFill>
                  <a:srgbClr val="003F67"/>
                </a:solidFill>
              </a:defRPr>
            </a:lvl1pPr>
          </a:lstStyle>
          <a:p>
            <a:r>
              <a:rPr lang="en-US"/>
              <a:t>Title slide option 3</a:t>
            </a:r>
          </a:p>
        </p:txBody>
      </p:sp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DFA1B3F3-D3D4-5300-4B7B-3556B6A43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014" y="6075228"/>
            <a:ext cx="1504271" cy="5713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E5A380-11D9-2E69-ECFC-5A7860E63251}"/>
              </a:ext>
            </a:extLst>
          </p:cNvPr>
          <p:cNvSpPr/>
          <p:nvPr/>
        </p:nvSpPr>
        <p:spPr>
          <a:xfrm>
            <a:off x="0" y="4204451"/>
            <a:ext cx="12192000" cy="2746276"/>
          </a:xfrm>
          <a:prstGeom prst="rect">
            <a:avLst/>
          </a:prstGeom>
          <a:solidFill>
            <a:srgbClr val="003F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11243777-AD28-0953-6676-786B4B69A864}"/>
              </a:ext>
            </a:extLst>
          </p:cNvPr>
          <p:cNvSpPr/>
          <p:nvPr/>
        </p:nvSpPr>
        <p:spPr>
          <a:xfrm>
            <a:off x="-3048" y="4200191"/>
            <a:ext cx="3094331" cy="2755296"/>
          </a:xfrm>
          <a:custGeom>
            <a:avLst/>
            <a:gdLst>
              <a:gd name="connsiteX0" fmla="*/ 0 w 3094331"/>
              <a:gd name="connsiteY0" fmla="*/ 2746276 h 2746276"/>
              <a:gd name="connsiteX1" fmla="*/ 1539306 w 3094331"/>
              <a:gd name="connsiteY1" fmla="*/ 0 h 2746276"/>
              <a:gd name="connsiteX2" fmla="*/ 3094331 w 3094331"/>
              <a:gd name="connsiteY2" fmla="*/ 2746276 h 2746276"/>
              <a:gd name="connsiteX3" fmla="*/ 0 w 3094331"/>
              <a:gd name="connsiteY3" fmla="*/ 2746276 h 2746276"/>
              <a:gd name="connsiteX0" fmla="*/ 0 w 3094331"/>
              <a:gd name="connsiteY0" fmla="*/ 2768501 h 2768501"/>
              <a:gd name="connsiteX1" fmla="*/ 1532956 w 3094331"/>
              <a:gd name="connsiteY1" fmla="*/ 0 h 2768501"/>
              <a:gd name="connsiteX2" fmla="*/ 3094331 w 3094331"/>
              <a:gd name="connsiteY2" fmla="*/ 2768501 h 2768501"/>
              <a:gd name="connsiteX3" fmla="*/ 0 w 3094331"/>
              <a:gd name="connsiteY3" fmla="*/ 2768501 h 2768501"/>
              <a:gd name="connsiteX0" fmla="*/ 0 w 3094331"/>
              <a:gd name="connsiteY0" fmla="*/ 2755296 h 2755296"/>
              <a:gd name="connsiteX1" fmla="*/ 1532956 w 3094331"/>
              <a:gd name="connsiteY1" fmla="*/ 0 h 2755296"/>
              <a:gd name="connsiteX2" fmla="*/ 3094331 w 3094331"/>
              <a:gd name="connsiteY2" fmla="*/ 2755296 h 2755296"/>
              <a:gd name="connsiteX3" fmla="*/ 0 w 3094331"/>
              <a:gd name="connsiteY3" fmla="*/ 2755296 h 275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331" h="2755296">
                <a:moveTo>
                  <a:pt x="0" y="2755296"/>
                </a:moveTo>
                <a:lnTo>
                  <a:pt x="1532956" y="0"/>
                </a:lnTo>
                <a:lnTo>
                  <a:pt x="3094331" y="2755296"/>
                </a:lnTo>
                <a:lnTo>
                  <a:pt x="0" y="2755296"/>
                </a:lnTo>
                <a:close/>
              </a:path>
            </a:pathLst>
          </a:cu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5A99"/>
              </a:solidFill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16E7CB61-F515-C90E-7616-42B19562DC9E}"/>
              </a:ext>
            </a:extLst>
          </p:cNvPr>
          <p:cNvSpPr/>
          <p:nvPr/>
        </p:nvSpPr>
        <p:spPr>
          <a:xfrm rot="10800000">
            <a:off x="-6478" y="4198625"/>
            <a:ext cx="1504269" cy="2779965"/>
          </a:xfrm>
          <a:custGeom>
            <a:avLst/>
            <a:gdLst>
              <a:gd name="connsiteX0" fmla="*/ 0 w 2488250"/>
              <a:gd name="connsiteY0" fmla="*/ 2772889 h 2772889"/>
              <a:gd name="connsiteX1" fmla="*/ 1244125 w 2488250"/>
              <a:gd name="connsiteY1" fmla="*/ 0 h 2772889"/>
              <a:gd name="connsiteX2" fmla="*/ 2488250 w 2488250"/>
              <a:gd name="connsiteY2" fmla="*/ 2772889 h 2772889"/>
              <a:gd name="connsiteX3" fmla="*/ 0 w 2488250"/>
              <a:gd name="connsiteY3" fmla="*/ 2772889 h 2772889"/>
              <a:gd name="connsiteX0" fmla="*/ 0 w 2770190"/>
              <a:gd name="connsiteY0" fmla="*/ 2780509 h 2780509"/>
              <a:gd name="connsiteX1" fmla="*/ 1526065 w 2770190"/>
              <a:gd name="connsiteY1" fmla="*/ 0 h 2780509"/>
              <a:gd name="connsiteX2" fmla="*/ 2770190 w 2770190"/>
              <a:gd name="connsiteY2" fmla="*/ 2772889 h 2780509"/>
              <a:gd name="connsiteX3" fmla="*/ 0 w 2770190"/>
              <a:gd name="connsiteY3" fmla="*/ 2780509 h 2780509"/>
              <a:gd name="connsiteX0" fmla="*/ 0 w 2747668"/>
              <a:gd name="connsiteY0" fmla="*/ 2794022 h 2794022"/>
              <a:gd name="connsiteX1" fmla="*/ 1503543 w 2747668"/>
              <a:gd name="connsiteY1" fmla="*/ 0 h 2794022"/>
              <a:gd name="connsiteX2" fmla="*/ 2747668 w 2747668"/>
              <a:gd name="connsiteY2" fmla="*/ 2772889 h 2794022"/>
              <a:gd name="connsiteX3" fmla="*/ 0 w 2747668"/>
              <a:gd name="connsiteY3" fmla="*/ 2794022 h 2794022"/>
              <a:gd name="connsiteX0" fmla="*/ 0 w 2773794"/>
              <a:gd name="connsiteY0" fmla="*/ 2794022 h 2794022"/>
              <a:gd name="connsiteX1" fmla="*/ 1529669 w 2773794"/>
              <a:gd name="connsiteY1" fmla="*/ 0 h 2794022"/>
              <a:gd name="connsiteX2" fmla="*/ 2773794 w 2773794"/>
              <a:gd name="connsiteY2" fmla="*/ 2772889 h 2794022"/>
              <a:gd name="connsiteX3" fmla="*/ 0 w 2773794"/>
              <a:gd name="connsiteY3" fmla="*/ 2794022 h 2794022"/>
              <a:gd name="connsiteX0" fmla="*/ 0 w 1529669"/>
              <a:gd name="connsiteY0" fmla="*/ 2794022 h 2799015"/>
              <a:gd name="connsiteX1" fmla="*/ 1529669 w 1529669"/>
              <a:gd name="connsiteY1" fmla="*/ 0 h 2799015"/>
              <a:gd name="connsiteX2" fmla="*/ 1529557 w 1529669"/>
              <a:gd name="connsiteY2" fmla="*/ 2799015 h 2799015"/>
              <a:gd name="connsiteX3" fmla="*/ 0 w 1529669"/>
              <a:gd name="connsiteY3" fmla="*/ 2794022 h 2799015"/>
              <a:gd name="connsiteX0" fmla="*/ 0 w 1532844"/>
              <a:gd name="connsiteY0" fmla="*/ 2794022 h 2799015"/>
              <a:gd name="connsiteX1" fmla="*/ 1532844 w 1532844"/>
              <a:gd name="connsiteY1" fmla="*/ 0 h 2799015"/>
              <a:gd name="connsiteX2" fmla="*/ 1532732 w 1532844"/>
              <a:gd name="connsiteY2" fmla="*/ 2799015 h 2799015"/>
              <a:gd name="connsiteX3" fmla="*/ 0 w 1532844"/>
              <a:gd name="connsiteY3" fmla="*/ 2794022 h 2799015"/>
              <a:gd name="connsiteX0" fmla="*/ 0 w 1536019"/>
              <a:gd name="connsiteY0" fmla="*/ 2771797 h 2776790"/>
              <a:gd name="connsiteX1" fmla="*/ 1536019 w 1536019"/>
              <a:gd name="connsiteY1" fmla="*/ 0 h 2776790"/>
              <a:gd name="connsiteX2" fmla="*/ 1532732 w 1536019"/>
              <a:gd name="connsiteY2" fmla="*/ 2776790 h 2776790"/>
              <a:gd name="connsiteX3" fmla="*/ 0 w 1536019"/>
              <a:gd name="connsiteY3" fmla="*/ 2771797 h 2776790"/>
              <a:gd name="connsiteX0" fmla="*/ 0 w 1542369"/>
              <a:gd name="connsiteY0" fmla="*/ 2774972 h 2779965"/>
              <a:gd name="connsiteX1" fmla="*/ 1542369 w 1542369"/>
              <a:gd name="connsiteY1" fmla="*/ 0 h 2779965"/>
              <a:gd name="connsiteX2" fmla="*/ 1532732 w 1542369"/>
              <a:gd name="connsiteY2" fmla="*/ 2779965 h 2779965"/>
              <a:gd name="connsiteX3" fmla="*/ 0 w 1542369"/>
              <a:gd name="connsiteY3" fmla="*/ 2774972 h 2779965"/>
              <a:gd name="connsiteX0" fmla="*/ 0 w 1507444"/>
              <a:gd name="connsiteY0" fmla="*/ 2774972 h 2779965"/>
              <a:gd name="connsiteX1" fmla="*/ 1507444 w 1507444"/>
              <a:gd name="connsiteY1" fmla="*/ 0 h 2779965"/>
              <a:gd name="connsiteX2" fmla="*/ 1497807 w 1507444"/>
              <a:gd name="connsiteY2" fmla="*/ 2779965 h 2779965"/>
              <a:gd name="connsiteX3" fmla="*/ 0 w 1507444"/>
              <a:gd name="connsiteY3" fmla="*/ 2774972 h 2779965"/>
              <a:gd name="connsiteX0" fmla="*/ 0 w 1504269"/>
              <a:gd name="connsiteY0" fmla="*/ 2778147 h 2779965"/>
              <a:gd name="connsiteX1" fmla="*/ 1504269 w 1504269"/>
              <a:gd name="connsiteY1" fmla="*/ 0 h 2779965"/>
              <a:gd name="connsiteX2" fmla="*/ 1494632 w 1504269"/>
              <a:gd name="connsiteY2" fmla="*/ 2779965 h 2779965"/>
              <a:gd name="connsiteX3" fmla="*/ 0 w 1504269"/>
              <a:gd name="connsiteY3" fmla="*/ 2778147 h 277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4269" h="2779965">
                <a:moveTo>
                  <a:pt x="0" y="2778147"/>
                </a:moveTo>
                <a:lnTo>
                  <a:pt x="1504269" y="0"/>
                </a:lnTo>
                <a:cubicBezTo>
                  <a:pt x="1504232" y="933005"/>
                  <a:pt x="1494669" y="1846960"/>
                  <a:pt x="1494632" y="2779965"/>
                </a:cubicBezTo>
                <a:lnTo>
                  <a:pt x="0" y="2778147"/>
                </a:lnTo>
                <a:close/>
              </a:path>
            </a:pathLst>
          </a:custGeom>
          <a:solidFill>
            <a:srgbClr val="3E6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6EBC"/>
              </a:solidFill>
            </a:endParaRPr>
          </a:p>
        </p:txBody>
      </p:sp>
      <p:sp>
        <p:nvSpPr>
          <p:cNvPr id="8" name="Diagonal Stripe 10">
            <a:extLst>
              <a:ext uri="{FF2B5EF4-FFF2-40B4-BE49-F238E27FC236}">
                <a16:creationId xmlns:a16="http://schemas.microsoft.com/office/drawing/2014/main" id="{0611B4E8-6FB7-6625-5C41-FA8B122FBFD2}"/>
              </a:ext>
            </a:extLst>
          </p:cNvPr>
          <p:cNvSpPr/>
          <p:nvPr/>
        </p:nvSpPr>
        <p:spPr>
          <a:xfrm rot="1300060" flipH="1">
            <a:off x="1046576" y="4569249"/>
            <a:ext cx="2683207" cy="2034226"/>
          </a:xfrm>
          <a:custGeom>
            <a:avLst/>
            <a:gdLst>
              <a:gd name="connsiteX0" fmla="*/ 0 w 4764243"/>
              <a:gd name="connsiteY0" fmla="*/ 3501907 h 3755235"/>
              <a:gd name="connsiteX1" fmla="*/ 4442847 w 4764243"/>
              <a:gd name="connsiteY1" fmla="*/ 0 h 3755235"/>
              <a:gd name="connsiteX2" fmla="*/ 4764243 w 4764243"/>
              <a:gd name="connsiteY2" fmla="*/ 0 h 3755235"/>
              <a:gd name="connsiteX3" fmla="*/ 0 w 4764243"/>
              <a:gd name="connsiteY3" fmla="*/ 3755235 h 3755235"/>
              <a:gd name="connsiteX4" fmla="*/ 0 w 4764243"/>
              <a:gd name="connsiteY4" fmla="*/ 3501907 h 3755235"/>
              <a:gd name="connsiteX0" fmla="*/ 0 w 4764243"/>
              <a:gd name="connsiteY0" fmla="*/ 3568895 h 3822223"/>
              <a:gd name="connsiteX1" fmla="*/ 4485140 w 4764243"/>
              <a:gd name="connsiteY1" fmla="*/ 0 h 3822223"/>
              <a:gd name="connsiteX2" fmla="*/ 4764243 w 4764243"/>
              <a:gd name="connsiteY2" fmla="*/ 66988 h 3822223"/>
              <a:gd name="connsiteX3" fmla="*/ 0 w 4764243"/>
              <a:gd name="connsiteY3" fmla="*/ 3822223 h 3822223"/>
              <a:gd name="connsiteX4" fmla="*/ 0 w 4764243"/>
              <a:gd name="connsiteY4" fmla="*/ 3568895 h 3822223"/>
              <a:gd name="connsiteX0" fmla="*/ 0 w 4764243"/>
              <a:gd name="connsiteY0" fmla="*/ 3549929 h 3803257"/>
              <a:gd name="connsiteX1" fmla="*/ 4562171 w 4764243"/>
              <a:gd name="connsiteY1" fmla="*/ 0 h 3803257"/>
              <a:gd name="connsiteX2" fmla="*/ 4764243 w 4764243"/>
              <a:gd name="connsiteY2" fmla="*/ 48022 h 3803257"/>
              <a:gd name="connsiteX3" fmla="*/ 0 w 4764243"/>
              <a:gd name="connsiteY3" fmla="*/ 3803257 h 3803257"/>
              <a:gd name="connsiteX4" fmla="*/ 0 w 4764243"/>
              <a:gd name="connsiteY4" fmla="*/ 3549929 h 3803257"/>
              <a:gd name="connsiteX0" fmla="*/ 0 w 4764243"/>
              <a:gd name="connsiteY0" fmla="*/ 3535893 h 3789221"/>
              <a:gd name="connsiteX1" fmla="*/ 4601715 w 4764243"/>
              <a:gd name="connsiteY1" fmla="*/ 0 h 3789221"/>
              <a:gd name="connsiteX2" fmla="*/ 4764243 w 4764243"/>
              <a:gd name="connsiteY2" fmla="*/ 33986 h 3789221"/>
              <a:gd name="connsiteX3" fmla="*/ 0 w 4764243"/>
              <a:gd name="connsiteY3" fmla="*/ 3789221 h 3789221"/>
              <a:gd name="connsiteX4" fmla="*/ 0 w 4764243"/>
              <a:gd name="connsiteY4" fmla="*/ 3535893 h 3789221"/>
              <a:gd name="connsiteX0" fmla="*/ 0 w 4764243"/>
              <a:gd name="connsiteY0" fmla="*/ 3559076 h 3812404"/>
              <a:gd name="connsiteX1" fmla="*/ 4627672 w 4764243"/>
              <a:gd name="connsiteY1" fmla="*/ 0 h 3812404"/>
              <a:gd name="connsiteX2" fmla="*/ 4764243 w 4764243"/>
              <a:gd name="connsiteY2" fmla="*/ 57169 h 3812404"/>
              <a:gd name="connsiteX3" fmla="*/ 0 w 4764243"/>
              <a:gd name="connsiteY3" fmla="*/ 3812404 h 3812404"/>
              <a:gd name="connsiteX4" fmla="*/ 0 w 4764243"/>
              <a:gd name="connsiteY4" fmla="*/ 3559076 h 3812404"/>
              <a:gd name="connsiteX0" fmla="*/ 2066120 w 4764243"/>
              <a:gd name="connsiteY0" fmla="*/ 1963718 h 3812404"/>
              <a:gd name="connsiteX1" fmla="*/ 4627672 w 4764243"/>
              <a:gd name="connsiteY1" fmla="*/ 0 h 3812404"/>
              <a:gd name="connsiteX2" fmla="*/ 4764243 w 4764243"/>
              <a:gd name="connsiteY2" fmla="*/ 57169 h 3812404"/>
              <a:gd name="connsiteX3" fmla="*/ 0 w 4764243"/>
              <a:gd name="connsiteY3" fmla="*/ 3812404 h 3812404"/>
              <a:gd name="connsiteX4" fmla="*/ 2066120 w 4764243"/>
              <a:gd name="connsiteY4" fmla="*/ 1963718 h 3812404"/>
              <a:gd name="connsiteX0" fmla="*/ 0 w 2698123"/>
              <a:gd name="connsiteY0" fmla="*/ 1963718 h 2046856"/>
              <a:gd name="connsiteX1" fmla="*/ 2561552 w 2698123"/>
              <a:gd name="connsiteY1" fmla="*/ 0 h 2046856"/>
              <a:gd name="connsiteX2" fmla="*/ 2698123 w 2698123"/>
              <a:gd name="connsiteY2" fmla="*/ 57169 h 2046856"/>
              <a:gd name="connsiteX3" fmla="*/ 167253 w 2698123"/>
              <a:gd name="connsiteY3" fmla="*/ 2046856 h 2046856"/>
              <a:gd name="connsiteX4" fmla="*/ 0 w 2698123"/>
              <a:gd name="connsiteY4" fmla="*/ 1963718 h 2046856"/>
              <a:gd name="connsiteX0" fmla="*/ 0 w 2698123"/>
              <a:gd name="connsiteY0" fmla="*/ 1972570 h 2055708"/>
              <a:gd name="connsiteX1" fmla="*/ 2565069 w 2698123"/>
              <a:gd name="connsiteY1" fmla="*/ 0 h 2055708"/>
              <a:gd name="connsiteX2" fmla="*/ 2698123 w 2698123"/>
              <a:gd name="connsiteY2" fmla="*/ 66021 h 2055708"/>
              <a:gd name="connsiteX3" fmla="*/ 167253 w 2698123"/>
              <a:gd name="connsiteY3" fmla="*/ 2055708 h 2055708"/>
              <a:gd name="connsiteX4" fmla="*/ 0 w 2698123"/>
              <a:gd name="connsiteY4" fmla="*/ 1972570 h 2055708"/>
              <a:gd name="connsiteX0" fmla="*/ 0 w 2708714"/>
              <a:gd name="connsiteY0" fmla="*/ 1972570 h 2055708"/>
              <a:gd name="connsiteX1" fmla="*/ 2565069 w 2708714"/>
              <a:gd name="connsiteY1" fmla="*/ 0 h 2055708"/>
              <a:gd name="connsiteX2" fmla="*/ 2708714 w 2708714"/>
              <a:gd name="connsiteY2" fmla="*/ 56563 h 2055708"/>
              <a:gd name="connsiteX3" fmla="*/ 167253 w 2708714"/>
              <a:gd name="connsiteY3" fmla="*/ 2055708 h 2055708"/>
              <a:gd name="connsiteX4" fmla="*/ 0 w 2708714"/>
              <a:gd name="connsiteY4" fmla="*/ 1972570 h 2055708"/>
              <a:gd name="connsiteX0" fmla="*/ 0 w 2683207"/>
              <a:gd name="connsiteY0" fmla="*/ 1958706 h 2055708"/>
              <a:gd name="connsiteX1" fmla="*/ 2539562 w 2683207"/>
              <a:gd name="connsiteY1" fmla="*/ 0 h 2055708"/>
              <a:gd name="connsiteX2" fmla="*/ 2683207 w 2683207"/>
              <a:gd name="connsiteY2" fmla="*/ 56563 h 2055708"/>
              <a:gd name="connsiteX3" fmla="*/ 141746 w 2683207"/>
              <a:gd name="connsiteY3" fmla="*/ 2055708 h 2055708"/>
              <a:gd name="connsiteX4" fmla="*/ 0 w 2683207"/>
              <a:gd name="connsiteY4" fmla="*/ 1958706 h 2055708"/>
              <a:gd name="connsiteX0" fmla="*/ 0 w 2683207"/>
              <a:gd name="connsiteY0" fmla="*/ 1958706 h 2034226"/>
              <a:gd name="connsiteX1" fmla="*/ 2539562 w 2683207"/>
              <a:gd name="connsiteY1" fmla="*/ 0 h 2034226"/>
              <a:gd name="connsiteX2" fmla="*/ 2683207 w 2683207"/>
              <a:gd name="connsiteY2" fmla="*/ 56563 h 2034226"/>
              <a:gd name="connsiteX3" fmla="*/ 178279 w 2683207"/>
              <a:gd name="connsiteY3" fmla="*/ 2034226 h 2034226"/>
              <a:gd name="connsiteX4" fmla="*/ 0 w 2683207"/>
              <a:gd name="connsiteY4" fmla="*/ 1958706 h 203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207" h="2034226">
                <a:moveTo>
                  <a:pt x="0" y="1958706"/>
                </a:moveTo>
                <a:lnTo>
                  <a:pt x="2539562" y="0"/>
                </a:lnTo>
                <a:lnTo>
                  <a:pt x="2683207" y="56563"/>
                </a:lnTo>
                <a:lnTo>
                  <a:pt x="178279" y="2034226"/>
                </a:lnTo>
                <a:lnTo>
                  <a:pt x="0" y="1958706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73A9E400-6703-A834-B51D-BF37A6801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543574"/>
            <a:ext cx="10515600" cy="9906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date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6DA5E4-31C7-FB3D-5A85-19D5E7C99541}"/>
              </a:ext>
            </a:extLst>
          </p:cNvPr>
          <p:cNvSpPr/>
          <p:nvPr userDrawn="1"/>
        </p:nvSpPr>
        <p:spPr>
          <a:xfrm>
            <a:off x="0" y="4204451"/>
            <a:ext cx="12192000" cy="2746276"/>
          </a:xfrm>
          <a:prstGeom prst="rect">
            <a:avLst/>
          </a:prstGeom>
          <a:solidFill>
            <a:srgbClr val="003F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3">
            <a:extLst>
              <a:ext uri="{FF2B5EF4-FFF2-40B4-BE49-F238E27FC236}">
                <a16:creationId xmlns:a16="http://schemas.microsoft.com/office/drawing/2014/main" id="{381FD8D0-9DB1-2451-93EB-98D63E79818C}"/>
              </a:ext>
            </a:extLst>
          </p:cNvPr>
          <p:cNvSpPr/>
          <p:nvPr userDrawn="1"/>
        </p:nvSpPr>
        <p:spPr>
          <a:xfrm>
            <a:off x="-3048" y="4200191"/>
            <a:ext cx="3094331" cy="2755296"/>
          </a:xfrm>
          <a:custGeom>
            <a:avLst/>
            <a:gdLst>
              <a:gd name="connsiteX0" fmla="*/ 0 w 3094331"/>
              <a:gd name="connsiteY0" fmla="*/ 2746276 h 2746276"/>
              <a:gd name="connsiteX1" fmla="*/ 1539306 w 3094331"/>
              <a:gd name="connsiteY1" fmla="*/ 0 h 2746276"/>
              <a:gd name="connsiteX2" fmla="*/ 3094331 w 3094331"/>
              <a:gd name="connsiteY2" fmla="*/ 2746276 h 2746276"/>
              <a:gd name="connsiteX3" fmla="*/ 0 w 3094331"/>
              <a:gd name="connsiteY3" fmla="*/ 2746276 h 2746276"/>
              <a:gd name="connsiteX0" fmla="*/ 0 w 3094331"/>
              <a:gd name="connsiteY0" fmla="*/ 2768501 h 2768501"/>
              <a:gd name="connsiteX1" fmla="*/ 1532956 w 3094331"/>
              <a:gd name="connsiteY1" fmla="*/ 0 h 2768501"/>
              <a:gd name="connsiteX2" fmla="*/ 3094331 w 3094331"/>
              <a:gd name="connsiteY2" fmla="*/ 2768501 h 2768501"/>
              <a:gd name="connsiteX3" fmla="*/ 0 w 3094331"/>
              <a:gd name="connsiteY3" fmla="*/ 2768501 h 2768501"/>
              <a:gd name="connsiteX0" fmla="*/ 0 w 3094331"/>
              <a:gd name="connsiteY0" fmla="*/ 2755296 h 2755296"/>
              <a:gd name="connsiteX1" fmla="*/ 1532956 w 3094331"/>
              <a:gd name="connsiteY1" fmla="*/ 0 h 2755296"/>
              <a:gd name="connsiteX2" fmla="*/ 3094331 w 3094331"/>
              <a:gd name="connsiteY2" fmla="*/ 2755296 h 2755296"/>
              <a:gd name="connsiteX3" fmla="*/ 0 w 3094331"/>
              <a:gd name="connsiteY3" fmla="*/ 2755296 h 275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331" h="2755296">
                <a:moveTo>
                  <a:pt x="0" y="2755296"/>
                </a:moveTo>
                <a:lnTo>
                  <a:pt x="1532956" y="0"/>
                </a:lnTo>
                <a:lnTo>
                  <a:pt x="3094331" y="2755296"/>
                </a:lnTo>
                <a:lnTo>
                  <a:pt x="0" y="2755296"/>
                </a:lnTo>
                <a:close/>
              </a:path>
            </a:pathLst>
          </a:cu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5A99"/>
              </a:solidFill>
            </a:endParaRPr>
          </a:p>
        </p:txBody>
      </p:sp>
      <p:sp>
        <p:nvSpPr>
          <p:cNvPr id="14" name="Triangle 4">
            <a:extLst>
              <a:ext uri="{FF2B5EF4-FFF2-40B4-BE49-F238E27FC236}">
                <a16:creationId xmlns:a16="http://schemas.microsoft.com/office/drawing/2014/main" id="{F74258C8-AF4D-4A92-858E-1F6B4EE4C10D}"/>
              </a:ext>
            </a:extLst>
          </p:cNvPr>
          <p:cNvSpPr/>
          <p:nvPr userDrawn="1"/>
        </p:nvSpPr>
        <p:spPr>
          <a:xfrm rot="10800000">
            <a:off x="-23709" y="4198625"/>
            <a:ext cx="1504269" cy="2779965"/>
          </a:xfrm>
          <a:custGeom>
            <a:avLst/>
            <a:gdLst>
              <a:gd name="connsiteX0" fmla="*/ 0 w 2488250"/>
              <a:gd name="connsiteY0" fmla="*/ 2772889 h 2772889"/>
              <a:gd name="connsiteX1" fmla="*/ 1244125 w 2488250"/>
              <a:gd name="connsiteY1" fmla="*/ 0 h 2772889"/>
              <a:gd name="connsiteX2" fmla="*/ 2488250 w 2488250"/>
              <a:gd name="connsiteY2" fmla="*/ 2772889 h 2772889"/>
              <a:gd name="connsiteX3" fmla="*/ 0 w 2488250"/>
              <a:gd name="connsiteY3" fmla="*/ 2772889 h 2772889"/>
              <a:gd name="connsiteX0" fmla="*/ 0 w 2770190"/>
              <a:gd name="connsiteY0" fmla="*/ 2780509 h 2780509"/>
              <a:gd name="connsiteX1" fmla="*/ 1526065 w 2770190"/>
              <a:gd name="connsiteY1" fmla="*/ 0 h 2780509"/>
              <a:gd name="connsiteX2" fmla="*/ 2770190 w 2770190"/>
              <a:gd name="connsiteY2" fmla="*/ 2772889 h 2780509"/>
              <a:gd name="connsiteX3" fmla="*/ 0 w 2770190"/>
              <a:gd name="connsiteY3" fmla="*/ 2780509 h 2780509"/>
              <a:gd name="connsiteX0" fmla="*/ 0 w 2747668"/>
              <a:gd name="connsiteY0" fmla="*/ 2794022 h 2794022"/>
              <a:gd name="connsiteX1" fmla="*/ 1503543 w 2747668"/>
              <a:gd name="connsiteY1" fmla="*/ 0 h 2794022"/>
              <a:gd name="connsiteX2" fmla="*/ 2747668 w 2747668"/>
              <a:gd name="connsiteY2" fmla="*/ 2772889 h 2794022"/>
              <a:gd name="connsiteX3" fmla="*/ 0 w 2747668"/>
              <a:gd name="connsiteY3" fmla="*/ 2794022 h 2794022"/>
              <a:gd name="connsiteX0" fmla="*/ 0 w 2773794"/>
              <a:gd name="connsiteY0" fmla="*/ 2794022 h 2794022"/>
              <a:gd name="connsiteX1" fmla="*/ 1529669 w 2773794"/>
              <a:gd name="connsiteY1" fmla="*/ 0 h 2794022"/>
              <a:gd name="connsiteX2" fmla="*/ 2773794 w 2773794"/>
              <a:gd name="connsiteY2" fmla="*/ 2772889 h 2794022"/>
              <a:gd name="connsiteX3" fmla="*/ 0 w 2773794"/>
              <a:gd name="connsiteY3" fmla="*/ 2794022 h 2794022"/>
              <a:gd name="connsiteX0" fmla="*/ 0 w 1529669"/>
              <a:gd name="connsiteY0" fmla="*/ 2794022 h 2799015"/>
              <a:gd name="connsiteX1" fmla="*/ 1529669 w 1529669"/>
              <a:gd name="connsiteY1" fmla="*/ 0 h 2799015"/>
              <a:gd name="connsiteX2" fmla="*/ 1529557 w 1529669"/>
              <a:gd name="connsiteY2" fmla="*/ 2799015 h 2799015"/>
              <a:gd name="connsiteX3" fmla="*/ 0 w 1529669"/>
              <a:gd name="connsiteY3" fmla="*/ 2794022 h 2799015"/>
              <a:gd name="connsiteX0" fmla="*/ 0 w 1532844"/>
              <a:gd name="connsiteY0" fmla="*/ 2794022 h 2799015"/>
              <a:gd name="connsiteX1" fmla="*/ 1532844 w 1532844"/>
              <a:gd name="connsiteY1" fmla="*/ 0 h 2799015"/>
              <a:gd name="connsiteX2" fmla="*/ 1532732 w 1532844"/>
              <a:gd name="connsiteY2" fmla="*/ 2799015 h 2799015"/>
              <a:gd name="connsiteX3" fmla="*/ 0 w 1532844"/>
              <a:gd name="connsiteY3" fmla="*/ 2794022 h 2799015"/>
              <a:gd name="connsiteX0" fmla="*/ 0 w 1536019"/>
              <a:gd name="connsiteY0" fmla="*/ 2771797 h 2776790"/>
              <a:gd name="connsiteX1" fmla="*/ 1536019 w 1536019"/>
              <a:gd name="connsiteY1" fmla="*/ 0 h 2776790"/>
              <a:gd name="connsiteX2" fmla="*/ 1532732 w 1536019"/>
              <a:gd name="connsiteY2" fmla="*/ 2776790 h 2776790"/>
              <a:gd name="connsiteX3" fmla="*/ 0 w 1536019"/>
              <a:gd name="connsiteY3" fmla="*/ 2771797 h 2776790"/>
              <a:gd name="connsiteX0" fmla="*/ 0 w 1542369"/>
              <a:gd name="connsiteY0" fmla="*/ 2774972 h 2779965"/>
              <a:gd name="connsiteX1" fmla="*/ 1542369 w 1542369"/>
              <a:gd name="connsiteY1" fmla="*/ 0 h 2779965"/>
              <a:gd name="connsiteX2" fmla="*/ 1532732 w 1542369"/>
              <a:gd name="connsiteY2" fmla="*/ 2779965 h 2779965"/>
              <a:gd name="connsiteX3" fmla="*/ 0 w 1542369"/>
              <a:gd name="connsiteY3" fmla="*/ 2774972 h 2779965"/>
              <a:gd name="connsiteX0" fmla="*/ 0 w 1507444"/>
              <a:gd name="connsiteY0" fmla="*/ 2774972 h 2779965"/>
              <a:gd name="connsiteX1" fmla="*/ 1507444 w 1507444"/>
              <a:gd name="connsiteY1" fmla="*/ 0 h 2779965"/>
              <a:gd name="connsiteX2" fmla="*/ 1497807 w 1507444"/>
              <a:gd name="connsiteY2" fmla="*/ 2779965 h 2779965"/>
              <a:gd name="connsiteX3" fmla="*/ 0 w 1507444"/>
              <a:gd name="connsiteY3" fmla="*/ 2774972 h 2779965"/>
              <a:gd name="connsiteX0" fmla="*/ 0 w 1504269"/>
              <a:gd name="connsiteY0" fmla="*/ 2778147 h 2779965"/>
              <a:gd name="connsiteX1" fmla="*/ 1504269 w 1504269"/>
              <a:gd name="connsiteY1" fmla="*/ 0 h 2779965"/>
              <a:gd name="connsiteX2" fmla="*/ 1494632 w 1504269"/>
              <a:gd name="connsiteY2" fmla="*/ 2779965 h 2779965"/>
              <a:gd name="connsiteX3" fmla="*/ 0 w 1504269"/>
              <a:gd name="connsiteY3" fmla="*/ 2778147 h 277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4269" h="2779965">
                <a:moveTo>
                  <a:pt x="0" y="2778147"/>
                </a:moveTo>
                <a:lnTo>
                  <a:pt x="1504269" y="0"/>
                </a:lnTo>
                <a:cubicBezTo>
                  <a:pt x="1504232" y="933005"/>
                  <a:pt x="1494669" y="1846960"/>
                  <a:pt x="1494632" y="2779965"/>
                </a:cubicBezTo>
                <a:lnTo>
                  <a:pt x="0" y="2778147"/>
                </a:lnTo>
                <a:close/>
              </a:path>
            </a:pathLst>
          </a:custGeom>
          <a:solidFill>
            <a:srgbClr val="3E6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6EBC"/>
              </a:solidFill>
            </a:endParaRPr>
          </a:p>
        </p:txBody>
      </p:sp>
      <p:sp>
        <p:nvSpPr>
          <p:cNvPr id="15" name="Diagonal Stripe 10">
            <a:extLst>
              <a:ext uri="{FF2B5EF4-FFF2-40B4-BE49-F238E27FC236}">
                <a16:creationId xmlns:a16="http://schemas.microsoft.com/office/drawing/2014/main" id="{08B967B3-25C3-539B-1C58-C334C73F9EC4}"/>
              </a:ext>
            </a:extLst>
          </p:cNvPr>
          <p:cNvSpPr/>
          <p:nvPr userDrawn="1"/>
        </p:nvSpPr>
        <p:spPr>
          <a:xfrm rot="1300060" flipH="1">
            <a:off x="1046576" y="4569249"/>
            <a:ext cx="2683207" cy="2034226"/>
          </a:xfrm>
          <a:custGeom>
            <a:avLst/>
            <a:gdLst>
              <a:gd name="connsiteX0" fmla="*/ 0 w 4764243"/>
              <a:gd name="connsiteY0" fmla="*/ 3501907 h 3755235"/>
              <a:gd name="connsiteX1" fmla="*/ 4442847 w 4764243"/>
              <a:gd name="connsiteY1" fmla="*/ 0 h 3755235"/>
              <a:gd name="connsiteX2" fmla="*/ 4764243 w 4764243"/>
              <a:gd name="connsiteY2" fmla="*/ 0 h 3755235"/>
              <a:gd name="connsiteX3" fmla="*/ 0 w 4764243"/>
              <a:gd name="connsiteY3" fmla="*/ 3755235 h 3755235"/>
              <a:gd name="connsiteX4" fmla="*/ 0 w 4764243"/>
              <a:gd name="connsiteY4" fmla="*/ 3501907 h 3755235"/>
              <a:gd name="connsiteX0" fmla="*/ 0 w 4764243"/>
              <a:gd name="connsiteY0" fmla="*/ 3568895 h 3822223"/>
              <a:gd name="connsiteX1" fmla="*/ 4485140 w 4764243"/>
              <a:gd name="connsiteY1" fmla="*/ 0 h 3822223"/>
              <a:gd name="connsiteX2" fmla="*/ 4764243 w 4764243"/>
              <a:gd name="connsiteY2" fmla="*/ 66988 h 3822223"/>
              <a:gd name="connsiteX3" fmla="*/ 0 w 4764243"/>
              <a:gd name="connsiteY3" fmla="*/ 3822223 h 3822223"/>
              <a:gd name="connsiteX4" fmla="*/ 0 w 4764243"/>
              <a:gd name="connsiteY4" fmla="*/ 3568895 h 3822223"/>
              <a:gd name="connsiteX0" fmla="*/ 0 w 4764243"/>
              <a:gd name="connsiteY0" fmla="*/ 3549929 h 3803257"/>
              <a:gd name="connsiteX1" fmla="*/ 4562171 w 4764243"/>
              <a:gd name="connsiteY1" fmla="*/ 0 h 3803257"/>
              <a:gd name="connsiteX2" fmla="*/ 4764243 w 4764243"/>
              <a:gd name="connsiteY2" fmla="*/ 48022 h 3803257"/>
              <a:gd name="connsiteX3" fmla="*/ 0 w 4764243"/>
              <a:gd name="connsiteY3" fmla="*/ 3803257 h 3803257"/>
              <a:gd name="connsiteX4" fmla="*/ 0 w 4764243"/>
              <a:gd name="connsiteY4" fmla="*/ 3549929 h 3803257"/>
              <a:gd name="connsiteX0" fmla="*/ 0 w 4764243"/>
              <a:gd name="connsiteY0" fmla="*/ 3535893 h 3789221"/>
              <a:gd name="connsiteX1" fmla="*/ 4601715 w 4764243"/>
              <a:gd name="connsiteY1" fmla="*/ 0 h 3789221"/>
              <a:gd name="connsiteX2" fmla="*/ 4764243 w 4764243"/>
              <a:gd name="connsiteY2" fmla="*/ 33986 h 3789221"/>
              <a:gd name="connsiteX3" fmla="*/ 0 w 4764243"/>
              <a:gd name="connsiteY3" fmla="*/ 3789221 h 3789221"/>
              <a:gd name="connsiteX4" fmla="*/ 0 w 4764243"/>
              <a:gd name="connsiteY4" fmla="*/ 3535893 h 3789221"/>
              <a:gd name="connsiteX0" fmla="*/ 0 w 4764243"/>
              <a:gd name="connsiteY0" fmla="*/ 3559076 h 3812404"/>
              <a:gd name="connsiteX1" fmla="*/ 4627672 w 4764243"/>
              <a:gd name="connsiteY1" fmla="*/ 0 h 3812404"/>
              <a:gd name="connsiteX2" fmla="*/ 4764243 w 4764243"/>
              <a:gd name="connsiteY2" fmla="*/ 57169 h 3812404"/>
              <a:gd name="connsiteX3" fmla="*/ 0 w 4764243"/>
              <a:gd name="connsiteY3" fmla="*/ 3812404 h 3812404"/>
              <a:gd name="connsiteX4" fmla="*/ 0 w 4764243"/>
              <a:gd name="connsiteY4" fmla="*/ 3559076 h 3812404"/>
              <a:gd name="connsiteX0" fmla="*/ 2066120 w 4764243"/>
              <a:gd name="connsiteY0" fmla="*/ 1963718 h 3812404"/>
              <a:gd name="connsiteX1" fmla="*/ 4627672 w 4764243"/>
              <a:gd name="connsiteY1" fmla="*/ 0 h 3812404"/>
              <a:gd name="connsiteX2" fmla="*/ 4764243 w 4764243"/>
              <a:gd name="connsiteY2" fmla="*/ 57169 h 3812404"/>
              <a:gd name="connsiteX3" fmla="*/ 0 w 4764243"/>
              <a:gd name="connsiteY3" fmla="*/ 3812404 h 3812404"/>
              <a:gd name="connsiteX4" fmla="*/ 2066120 w 4764243"/>
              <a:gd name="connsiteY4" fmla="*/ 1963718 h 3812404"/>
              <a:gd name="connsiteX0" fmla="*/ 0 w 2698123"/>
              <a:gd name="connsiteY0" fmla="*/ 1963718 h 2046856"/>
              <a:gd name="connsiteX1" fmla="*/ 2561552 w 2698123"/>
              <a:gd name="connsiteY1" fmla="*/ 0 h 2046856"/>
              <a:gd name="connsiteX2" fmla="*/ 2698123 w 2698123"/>
              <a:gd name="connsiteY2" fmla="*/ 57169 h 2046856"/>
              <a:gd name="connsiteX3" fmla="*/ 167253 w 2698123"/>
              <a:gd name="connsiteY3" fmla="*/ 2046856 h 2046856"/>
              <a:gd name="connsiteX4" fmla="*/ 0 w 2698123"/>
              <a:gd name="connsiteY4" fmla="*/ 1963718 h 2046856"/>
              <a:gd name="connsiteX0" fmla="*/ 0 w 2698123"/>
              <a:gd name="connsiteY0" fmla="*/ 1972570 h 2055708"/>
              <a:gd name="connsiteX1" fmla="*/ 2565069 w 2698123"/>
              <a:gd name="connsiteY1" fmla="*/ 0 h 2055708"/>
              <a:gd name="connsiteX2" fmla="*/ 2698123 w 2698123"/>
              <a:gd name="connsiteY2" fmla="*/ 66021 h 2055708"/>
              <a:gd name="connsiteX3" fmla="*/ 167253 w 2698123"/>
              <a:gd name="connsiteY3" fmla="*/ 2055708 h 2055708"/>
              <a:gd name="connsiteX4" fmla="*/ 0 w 2698123"/>
              <a:gd name="connsiteY4" fmla="*/ 1972570 h 2055708"/>
              <a:gd name="connsiteX0" fmla="*/ 0 w 2708714"/>
              <a:gd name="connsiteY0" fmla="*/ 1972570 h 2055708"/>
              <a:gd name="connsiteX1" fmla="*/ 2565069 w 2708714"/>
              <a:gd name="connsiteY1" fmla="*/ 0 h 2055708"/>
              <a:gd name="connsiteX2" fmla="*/ 2708714 w 2708714"/>
              <a:gd name="connsiteY2" fmla="*/ 56563 h 2055708"/>
              <a:gd name="connsiteX3" fmla="*/ 167253 w 2708714"/>
              <a:gd name="connsiteY3" fmla="*/ 2055708 h 2055708"/>
              <a:gd name="connsiteX4" fmla="*/ 0 w 2708714"/>
              <a:gd name="connsiteY4" fmla="*/ 1972570 h 2055708"/>
              <a:gd name="connsiteX0" fmla="*/ 0 w 2683207"/>
              <a:gd name="connsiteY0" fmla="*/ 1958706 h 2055708"/>
              <a:gd name="connsiteX1" fmla="*/ 2539562 w 2683207"/>
              <a:gd name="connsiteY1" fmla="*/ 0 h 2055708"/>
              <a:gd name="connsiteX2" fmla="*/ 2683207 w 2683207"/>
              <a:gd name="connsiteY2" fmla="*/ 56563 h 2055708"/>
              <a:gd name="connsiteX3" fmla="*/ 141746 w 2683207"/>
              <a:gd name="connsiteY3" fmla="*/ 2055708 h 2055708"/>
              <a:gd name="connsiteX4" fmla="*/ 0 w 2683207"/>
              <a:gd name="connsiteY4" fmla="*/ 1958706 h 2055708"/>
              <a:gd name="connsiteX0" fmla="*/ 0 w 2683207"/>
              <a:gd name="connsiteY0" fmla="*/ 1958706 h 2034226"/>
              <a:gd name="connsiteX1" fmla="*/ 2539562 w 2683207"/>
              <a:gd name="connsiteY1" fmla="*/ 0 h 2034226"/>
              <a:gd name="connsiteX2" fmla="*/ 2683207 w 2683207"/>
              <a:gd name="connsiteY2" fmla="*/ 56563 h 2034226"/>
              <a:gd name="connsiteX3" fmla="*/ 178279 w 2683207"/>
              <a:gd name="connsiteY3" fmla="*/ 2034226 h 2034226"/>
              <a:gd name="connsiteX4" fmla="*/ 0 w 2683207"/>
              <a:gd name="connsiteY4" fmla="*/ 1958706 h 203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207" h="2034226">
                <a:moveTo>
                  <a:pt x="0" y="1958706"/>
                </a:moveTo>
                <a:lnTo>
                  <a:pt x="2539562" y="0"/>
                </a:lnTo>
                <a:lnTo>
                  <a:pt x="2683207" y="56563"/>
                </a:lnTo>
                <a:lnTo>
                  <a:pt x="178279" y="2034226"/>
                </a:lnTo>
                <a:lnTo>
                  <a:pt x="0" y="1958706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EF70897-67F7-2CEE-C181-B831011DA163}"/>
              </a:ext>
            </a:extLst>
          </p:cNvPr>
          <p:cNvSpPr/>
          <p:nvPr userDrawn="1"/>
        </p:nvSpPr>
        <p:spPr>
          <a:xfrm rot="21441242">
            <a:off x="-88530" y="4193615"/>
            <a:ext cx="3119483" cy="2851452"/>
          </a:xfrm>
          <a:custGeom>
            <a:avLst/>
            <a:gdLst>
              <a:gd name="connsiteX0" fmla="*/ 0 w 3161982"/>
              <a:gd name="connsiteY0" fmla="*/ 2738139 h 2738139"/>
              <a:gd name="connsiteX1" fmla="*/ 1580991 w 3161982"/>
              <a:gd name="connsiteY1" fmla="*/ 0 h 2738139"/>
              <a:gd name="connsiteX2" fmla="*/ 3161982 w 3161982"/>
              <a:gd name="connsiteY2" fmla="*/ 2738139 h 2738139"/>
              <a:gd name="connsiteX3" fmla="*/ 0 w 3161982"/>
              <a:gd name="connsiteY3" fmla="*/ 2738139 h 2738139"/>
              <a:gd name="connsiteX0" fmla="*/ 0 w 3325259"/>
              <a:gd name="connsiteY0" fmla="*/ 2687004 h 2738139"/>
              <a:gd name="connsiteX1" fmla="*/ 1744268 w 3325259"/>
              <a:gd name="connsiteY1" fmla="*/ 0 h 2738139"/>
              <a:gd name="connsiteX2" fmla="*/ 3325259 w 3325259"/>
              <a:gd name="connsiteY2" fmla="*/ 2738139 h 2738139"/>
              <a:gd name="connsiteX3" fmla="*/ 0 w 3325259"/>
              <a:gd name="connsiteY3" fmla="*/ 2687004 h 2738139"/>
              <a:gd name="connsiteX0" fmla="*/ 0 w 3111249"/>
              <a:gd name="connsiteY0" fmla="*/ 2687004 h 2841580"/>
              <a:gd name="connsiteX1" fmla="*/ 1744268 w 3111249"/>
              <a:gd name="connsiteY1" fmla="*/ 0 h 2841580"/>
              <a:gd name="connsiteX2" fmla="*/ 3111249 w 3111249"/>
              <a:gd name="connsiteY2" fmla="*/ 2841580 h 2841580"/>
              <a:gd name="connsiteX3" fmla="*/ 0 w 3111249"/>
              <a:gd name="connsiteY3" fmla="*/ 2687004 h 2841580"/>
              <a:gd name="connsiteX0" fmla="*/ 0 w 3111249"/>
              <a:gd name="connsiteY0" fmla="*/ 2700528 h 2855104"/>
              <a:gd name="connsiteX1" fmla="*/ 1640279 w 3111249"/>
              <a:gd name="connsiteY1" fmla="*/ 0 h 2855104"/>
              <a:gd name="connsiteX2" fmla="*/ 3111249 w 3111249"/>
              <a:gd name="connsiteY2" fmla="*/ 2855104 h 2855104"/>
              <a:gd name="connsiteX3" fmla="*/ 0 w 3111249"/>
              <a:gd name="connsiteY3" fmla="*/ 2700528 h 2855104"/>
              <a:gd name="connsiteX0" fmla="*/ 0 w 3119483"/>
              <a:gd name="connsiteY0" fmla="*/ 2700528 h 2851452"/>
              <a:gd name="connsiteX1" fmla="*/ 1640279 w 3119483"/>
              <a:gd name="connsiteY1" fmla="*/ 0 h 2851452"/>
              <a:gd name="connsiteX2" fmla="*/ 3119483 w 3119483"/>
              <a:gd name="connsiteY2" fmla="*/ 2851452 h 2851452"/>
              <a:gd name="connsiteX3" fmla="*/ 0 w 3119483"/>
              <a:gd name="connsiteY3" fmla="*/ 2700528 h 285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9483" h="2851452">
                <a:moveTo>
                  <a:pt x="0" y="2700528"/>
                </a:moveTo>
                <a:lnTo>
                  <a:pt x="1640279" y="0"/>
                </a:lnTo>
                <a:lnTo>
                  <a:pt x="3119483" y="2851452"/>
                </a:lnTo>
                <a:lnTo>
                  <a:pt x="0" y="2700528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8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road with lights on it&#10;&#10;Description automatically generated">
            <a:extLst>
              <a:ext uri="{FF2B5EF4-FFF2-40B4-BE49-F238E27FC236}">
                <a16:creationId xmlns:a16="http://schemas.microsoft.com/office/drawing/2014/main" id="{C9EEA0FA-FEE8-819C-C38C-1D558EAB10D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922" y="0"/>
            <a:ext cx="7637078" cy="6858001"/>
          </a:xfrm>
          <a:custGeom>
            <a:avLst/>
            <a:gdLst>
              <a:gd name="connsiteX0" fmla="*/ 1714500 w 7637078"/>
              <a:gd name="connsiteY0" fmla="*/ 0 h 6858001"/>
              <a:gd name="connsiteX1" fmla="*/ 7637078 w 7637078"/>
              <a:gd name="connsiteY1" fmla="*/ 0 h 6858001"/>
              <a:gd name="connsiteX2" fmla="*/ 7637078 w 7637078"/>
              <a:gd name="connsiteY2" fmla="*/ 6858001 h 6858001"/>
              <a:gd name="connsiteX3" fmla="*/ 0 w 763707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7078" h="6858001">
                <a:moveTo>
                  <a:pt x="1714500" y="0"/>
                </a:moveTo>
                <a:lnTo>
                  <a:pt x="7637078" y="0"/>
                </a:lnTo>
                <a:lnTo>
                  <a:pt x="7637078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7642C46-B716-A859-8ED4-9955D3743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637" y="3429000"/>
            <a:ext cx="4807563" cy="112994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83BBA99-B482-4DC5-7263-C856AFE579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54922" y="0"/>
            <a:ext cx="7635110" cy="6858000"/>
          </a:xfrm>
          <a:custGeom>
            <a:avLst/>
            <a:gdLst>
              <a:gd name="connsiteX0" fmla="*/ 2079277 w 8037881"/>
              <a:gd name="connsiteY0" fmla="*/ 0 h 7551738"/>
              <a:gd name="connsiteX1" fmla="*/ 8037881 w 8037881"/>
              <a:gd name="connsiteY1" fmla="*/ 0 h 7551738"/>
              <a:gd name="connsiteX2" fmla="*/ 8037881 w 8037881"/>
              <a:gd name="connsiteY2" fmla="*/ 7551738 h 7551738"/>
              <a:gd name="connsiteX3" fmla="*/ 0 w 8037881"/>
              <a:gd name="connsiteY3" fmla="*/ 7551738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89119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89119 w 7635110"/>
              <a:gd name="connsiteY4" fmla="*/ 0 h 755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5110" h="7551738">
                <a:moveTo>
                  <a:pt x="1689119" y="0"/>
                </a:moveTo>
                <a:lnTo>
                  <a:pt x="7635110" y="0"/>
                </a:lnTo>
                <a:lnTo>
                  <a:pt x="7635110" y="7551738"/>
                </a:lnTo>
                <a:lnTo>
                  <a:pt x="0" y="7551738"/>
                </a:lnTo>
                <a:cubicBezTo>
                  <a:pt x="1071465" y="2791539"/>
                  <a:pt x="912846" y="3575812"/>
                  <a:pt x="16891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B78886F6-D976-7BC3-DA42-9ABA55B40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637" y="488515"/>
            <a:ext cx="5203803" cy="2720351"/>
          </a:xfrm>
        </p:spPr>
        <p:txBody>
          <a:bodyPr/>
          <a:lstStyle/>
          <a:p>
            <a:r>
              <a:rPr lang="en-US"/>
              <a:t>Title Slide option 4/Section header option 1</a:t>
            </a:r>
          </a:p>
        </p:txBody>
      </p:sp>
      <p:pic>
        <p:nvPicPr>
          <p:cNvPr id="2" name="Picture 1" descr="A road with lights on it&#10;&#10;Description automatically generated">
            <a:extLst>
              <a:ext uri="{FF2B5EF4-FFF2-40B4-BE49-F238E27FC236}">
                <a16:creationId xmlns:a16="http://schemas.microsoft.com/office/drawing/2014/main" id="{847C2FA4-8C74-9608-EEBC-E71C6A1599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922" y="0"/>
            <a:ext cx="7637078" cy="6858001"/>
          </a:xfrm>
          <a:custGeom>
            <a:avLst/>
            <a:gdLst>
              <a:gd name="connsiteX0" fmla="*/ 1714500 w 7637078"/>
              <a:gd name="connsiteY0" fmla="*/ 0 h 6858001"/>
              <a:gd name="connsiteX1" fmla="*/ 7637078 w 7637078"/>
              <a:gd name="connsiteY1" fmla="*/ 0 h 6858001"/>
              <a:gd name="connsiteX2" fmla="*/ 7637078 w 7637078"/>
              <a:gd name="connsiteY2" fmla="*/ 6858001 h 6858001"/>
              <a:gd name="connsiteX3" fmla="*/ 0 w 763707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7078" h="6858001">
                <a:moveTo>
                  <a:pt x="1714500" y="0"/>
                </a:moveTo>
                <a:lnTo>
                  <a:pt x="7637078" y="0"/>
                </a:lnTo>
                <a:lnTo>
                  <a:pt x="7637078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3" name="Picture 2" descr="A road with lights on it&#10;&#10;Description automatically generated">
            <a:extLst>
              <a:ext uri="{FF2B5EF4-FFF2-40B4-BE49-F238E27FC236}">
                <a16:creationId xmlns:a16="http://schemas.microsoft.com/office/drawing/2014/main" id="{C5A3EFB1-E1BA-7159-BD8F-234B4B25519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922" y="0"/>
            <a:ext cx="7637078" cy="6858001"/>
          </a:xfrm>
          <a:custGeom>
            <a:avLst/>
            <a:gdLst>
              <a:gd name="connsiteX0" fmla="*/ 1714500 w 7637078"/>
              <a:gd name="connsiteY0" fmla="*/ 0 h 6858001"/>
              <a:gd name="connsiteX1" fmla="*/ 7637078 w 7637078"/>
              <a:gd name="connsiteY1" fmla="*/ 0 h 6858001"/>
              <a:gd name="connsiteX2" fmla="*/ 7637078 w 7637078"/>
              <a:gd name="connsiteY2" fmla="*/ 6858001 h 6858001"/>
              <a:gd name="connsiteX3" fmla="*/ 0 w 763707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7078" h="6858001">
                <a:moveTo>
                  <a:pt x="1714500" y="0"/>
                </a:moveTo>
                <a:lnTo>
                  <a:pt x="7637078" y="0"/>
                </a:lnTo>
                <a:lnTo>
                  <a:pt x="7637078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C2BE4-774C-D1F0-031F-3893313436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637" y="4845664"/>
            <a:ext cx="5189538" cy="575204"/>
          </a:xfrm>
        </p:spPr>
        <p:txBody>
          <a:bodyPr/>
          <a:lstStyle>
            <a:lvl2pPr marL="6350" indent="0">
              <a:buNone/>
              <a:defRPr/>
            </a:lvl2pPr>
          </a:lstStyle>
          <a:p>
            <a:pPr lvl="0"/>
            <a:r>
              <a:rPr lang="en-US"/>
              <a:t>Insert date here</a:t>
            </a:r>
          </a:p>
        </p:txBody>
      </p:sp>
    </p:spTree>
    <p:extLst>
      <p:ext uri="{BB962C8B-B14F-4D97-AF65-F5344CB8AC3E}">
        <p14:creationId xmlns:p14="http://schemas.microsoft.com/office/powerpoint/2010/main" val="9081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4">
            <a:extLst>
              <a:ext uri="{FF2B5EF4-FFF2-40B4-BE49-F238E27FC236}">
                <a16:creationId xmlns:a16="http://schemas.microsoft.com/office/drawing/2014/main" id="{60E0CFC3-B193-FACD-75D7-DAF4022D189F}"/>
              </a:ext>
            </a:extLst>
          </p:cNvPr>
          <p:cNvSpPr/>
          <p:nvPr/>
        </p:nvSpPr>
        <p:spPr>
          <a:xfrm rot="9683314">
            <a:off x="10053443" y="-363923"/>
            <a:ext cx="1479976" cy="5444966"/>
          </a:xfrm>
          <a:custGeom>
            <a:avLst/>
            <a:gdLst>
              <a:gd name="connsiteX0" fmla="*/ 0 w 2488250"/>
              <a:gd name="connsiteY0" fmla="*/ 2772889 h 2772889"/>
              <a:gd name="connsiteX1" fmla="*/ 1244125 w 2488250"/>
              <a:gd name="connsiteY1" fmla="*/ 0 h 2772889"/>
              <a:gd name="connsiteX2" fmla="*/ 2488250 w 2488250"/>
              <a:gd name="connsiteY2" fmla="*/ 2772889 h 2772889"/>
              <a:gd name="connsiteX3" fmla="*/ 0 w 2488250"/>
              <a:gd name="connsiteY3" fmla="*/ 2772889 h 2772889"/>
              <a:gd name="connsiteX0" fmla="*/ 0 w 2770190"/>
              <a:gd name="connsiteY0" fmla="*/ 2780509 h 2780509"/>
              <a:gd name="connsiteX1" fmla="*/ 1526065 w 2770190"/>
              <a:gd name="connsiteY1" fmla="*/ 0 h 2780509"/>
              <a:gd name="connsiteX2" fmla="*/ 2770190 w 2770190"/>
              <a:gd name="connsiteY2" fmla="*/ 2772889 h 2780509"/>
              <a:gd name="connsiteX3" fmla="*/ 0 w 2770190"/>
              <a:gd name="connsiteY3" fmla="*/ 2780509 h 2780509"/>
              <a:gd name="connsiteX0" fmla="*/ 0 w 2747668"/>
              <a:gd name="connsiteY0" fmla="*/ 2794022 h 2794022"/>
              <a:gd name="connsiteX1" fmla="*/ 1503543 w 2747668"/>
              <a:gd name="connsiteY1" fmla="*/ 0 h 2794022"/>
              <a:gd name="connsiteX2" fmla="*/ 2747668 w 2747668"/>
              <a:gd name="connsiteY2" fmla="*/ 2772889 h 2794022"/>
              <a:gd name="connsiteX3" fmla="*/ 0 w 2747668"/>
              <a:gd name="connsiteY3" fmla="*/ 2794022 h 2794022"/>
              <a:gd name="connsiteX0" fmla="*/ 0 w 2773794"/>
              <a:gd name="connsiteY0" fmla="*/ 2794022 h 2794022"/>
              <a:gd name="connsiteX1" fmla="*/ 1529669 w 2773794"/>
              <a:gd name="connsiteY1" fmla="*/ 0 h 2794022"/>
              <a:gd name="connsiteX2" fmla="*/ 2773794 w 2773794"/>
              <a:gd name="connsiteY2" fmla="*/ 2772889 h 2794022"/>
              <a:gd name="connsiteX3" fmla="*/ 0 w 2773794"/>
              <a:gd name="connsiteY3" fmla="*/ 2794022 h 2794022"/>
              <a:gd name="connsiteX0" fmla="*/ 0 w 1529669"/>
              <a:gd name="connsiteY0" fmla="*/ 2794022 h 2799015"/>
              <a:gd name="connsiteX1" fmla="*/ 1529669 w 1529669"/>
              <a:gd name="connsiteY1" fmla="*/ 0 h 2799015"/>
              <a:gd name="connsiteX2" fmla="*/ 1529557 w 1529669"/>
              <a:gd name="connsiteY2" fmla="*/ 2799015 h 2799015"/>
              <a:gd name="connsiteX3" fmla="*/ 0 w 1529669"/>
              <a:gd name="connsiteY3" fmla="*/ 2794022 h 2799015"/>
              <a:gd name="connsiteX0" fmla="*/ 0 w 1001160"/>
              <a:gd name="connsiteY0" fmla="*/ 1994975 h 2799015"/>
              <a:gd name="connsiteX1" fmla="*/ 1001160 w 1001160"/>
              <a:gd name="connsiteY1" fmla="*/ 0 h 2799015"/>
              <a:gd name="connsiteX2" fmla="*/ 1001048 w 1001160"/>
              <a:gd name="connsiteY2" fmla="*/ 2799015 h 2799015"/>
              <a:gd name="connsiteX3" fmla="*/ 0 w 1001160"/>
              <a:gd name="connsiteY3" fmla="*/ 1994975 h 2799015"/>
              <a:gd name="connsiteX0" fmla="*/ 0 w 1001160"/>
              <a:gd name="connsiteY0" fmla="*/ 1994975 h 2173617"/>
              <a:gd name="connsiteX1" fmla="*/ 1001160 w 1001160"/>
              <a:gd name="connsiteY1" fmla="*/ 0 h 2173617"/>
              <a:gd name="connsiteX2" fmla="*/ 922809 w 1001160"/>
              <a:gd name="connsiteY2" fmla="*/ 2173617 h 2173617"/>
              <a:gd name="connsiteX3" fmla="*/ 0 w 1001160"/>
              <a:gd name="connsiteY3" fmla="*/ 1994975 h 217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160" h="2173617">
                <a:moveTo>
                  <a:pt x="0" y="1994975"/>
                </a:moveTo>
                <a:cubicBezTo>
                  <a:pt x="509890" y="1063634"/>
                  <a:pt x="491270" y="931341"/>
                  <a:pt x="1001160" y="0"/>
                </a:cubicBezTo>
                <a:cubicBezTo>
                  <a:pt x="1001123" y="933005"/>
                  <a:pt x="922846" y="1240612"/>
                  <a:pt x="922809" y="2173617"/>
                </a:cubicBezTo>
                <a:lnTo>
                  <a:pt x="0" y="1994975"/>
                </a:lnTo>
                <a:close/>
              </a:path>
            </a:pathLst>
          </a:custGeom>
          <a:solidFill>
            <a:srgbClr val="547D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95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053EAC-5930-ABCC-B8C5-1FDC1510D2D3}"/>
              </a:ext>
            </a:extLst>
          </p:cNvPr>
          <p:cNvSpPr/>
          <p:nvPr/>
        </p:nvSpPr>
        <p:spPr>
          <a:xfrm rot="20435919">
            <a:off x="10220180" y="-475689"/>
            <a:ext cx="1762168" cy="4575395"/>
          </a:xfrm>
          <a:custGeom>
            <a:avLst/>
            <a:gdLst>
              <a:gd name="connsiteX0" fmla="*/ 0 w 1619506"/>
              <a:gd name="connsiteY0" fmla="*/ 0 h 6985012"/>
              <a:gd name="connsiteX1" fmla="*/ 1619506 w 1619506"/>
              <a:gd name="connsiteY1" fmla="*/ 0 h 6985012"/>
              <a:gd name="connsiteX2" fmla="*/ 1619506 w 1619506"/>
              <a:gd name="connsiteY2" fmla="*/ 6985012 h 6985012"/>
              <a:gd name="connsiteX3" fmla="*/ 0 w 1619506"/>
              <a:gd name="connsiteY3" fmla="*/ 6985012 h 6985012"/>
              <a:gd name="connsiteX4" fmla="*/ 0 w 1619506"/>
              <a:gd name="connsiteY4" fmla="*/ 0 h 6985012"/>
              <a:gd name="connsiteX0" fmla="*/ 0 w 1636929"/>
              <a:gd name="connsiteY0" fmla="*/ 0 h 6985012"/>
              <a:gd name="connsiteX1" fmla="*/ 1636929 w 1636929"/>
              <a:gd name="connsiteY1" fmla="*/ 2883547 h 6985012"/>
              <a:gd name="connsiteX2" fmla="*/ 1619506 w 1636929"/>
              <a:gd name="connsiteY2" fmla="*/ 6985012 h 6985012"/>
              <a:gd name="connsiteX3" fmla="*/ 0 w 1636929"/>
              <a:gd name="connsiteY3" fmla="*/ 6985012 h 6985012"/>
              <a:gd name="connsiteX4" fmla="*/ 0 w 1636929"/>
              <a:gd name="connsiteY4" fmla="*/ 0 h 6985012"/>
              <a:gd name="connsiteX0" fmla="*/ 81460 w 1636929"/>
              <a:gd name="connsiteY0" fmla="*/ 0 h 4575395"/>
              <a:gd name="connsiteX1" fmla="*/ 1636929 w 1636929"/>
              <a:gd name="connsiteY1" fmla="*/ 473930 h 4575395"/>
              <a:gd name="connsiteX2" fmla="*/ 1619506 w 1636929"/>
              <a:gd name="connsiteY2" fmla="*/ 4575395 h 4575395"/>
              <a:gd name="connsiteX3" fmla="*/ 0 w 1636929"/>
              <a:gd name="connsiteY3" fmla="*/ 4575395 h 4575395"/>
              <a:gd name="connsiteX4" fmla="*/ 81460 w 1636929"/>
              <a:gd name="connsiteY4" fmla="*/ 0 h 4575395"/>
              <a:gd name="connsiteX0" fmla="*/ 81460 w 1636929"/>
              <a:gd name="connsiteY0" fmla="*/ 0 h 4575395"/>
              <a:gd name="connsiteX1" fmla="*/ 1636929 w 1636929"/>
              <a:gd name="connsiteY1" fmla="*/ 473930 h 4575395"/>
              <a:gd name="connsiteX2" fmla="*/ 1352220 w 1636929"/>
              <a:gd name="connsiteY2" fmla="*/ 4388848 h 4575395"/>
              <a:gd name="connsiteX3" fmla="*/ 0 w 1636929"/>
              <a:gd name="connsiteY3" fmla="*/ 4575395 h 4575395"/>
              <a:gd name="connsiteX4" fmla="*/ 81460 w 1636929"/>
              <a:gd name="connsiteY4" fmla="*/ 0 h 457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929" h="4575395">
                <a:moveTo>
                  <a:pt x="81460" y="0"/>
                </a:moveTo>
                <a:lnTo>
                  <a:pt x="1636929" y="473930"/>
                </a:lnTo>
                <a:cubicBezTo>
                  <a:pt x="1631121" y="1841085"/>
                  <a:pt x="1358028" y="3021693"/>
                  <a:pt x="1352220" y="4388848"/>
                </a:cubicBezTo>
                <a:lnTo>
                  <a:pt x="0" y="4575395"/>
                </a:lnTo>
                <a:lnTo>
                  <a:pt x="81460" y="0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6ECFC-F903-6202-B1C2-4FDD2110D481}"/>
              </a:ext>
            </a:extLst>
          </p:cNvPr>
          <p:cNvSpPr/>
          <p:nvPr/>
        </p:nvSpPr>
        <p:spPr>
          <a:xfrm rot="549719">
            <a:off x="10731173" y="-119672"/>
            <a:ext cx="2147913" cy="7386776"/>
          </a:xfrm>
          <a:custGeom>
            <a:avLst/>
            <a:gdLst>
              <a:gd name="connsiteX0" fmla="*/ 0 w 2187804"/>
              <a:gd name="connsiteY0" fmla="*/ 0 h 7749172"/>
              <a:gd name="connsiteX1" fmla="*/ 2187804 w 2187804"/>
              <a:gd name="connsiteY1" fmla="*/ 0 h 7749172"/>
              <a:gd name="connsiteX2" fmla="*/ 2187804 w 2187804"/>
              <a:gd name="connsiteY2" fmla="*/ 7749172 h 7749172"/>
              <a:gd name="connsiteX3" fmla="*/ 0 w 2187804"/>
              <a:gd name="connsiteY3" fmla="*/ 7749172 h 7749172"/>
              <a:gd name="connsiteX4" fmla="*/ 0 w 2187804"/>
              <a:gd name="connsiteY4" fmla="*/ 0 h 7749172"/>
              <a:gd name="connsiteX0" fmla="*/ 0 w 2187804"/>
              <a:gd name="connsiteY0" fmla="*/ 0 h 7749172"/>
              <a:gd name="connsiteX1" fmla="*/ 2187804 w 2187804"/>
              <a:gd name="connsiteY1" fmla="*/ 0 h 7749172"/>
              <a:gd name="connsiteX2" fmla="*/ 2187804 w 2187804"/>
              <a:gd name="connsiteY2" fmla="*/ 7749172 h 7749172"/>
              <a:gd name="connsiteX3" fmla="*/ 20647 w 2187804"/>
              <a:gd name="connsiteY3" fmla="*/ 7077559 h 7749172"/>
              <a:gd name="connsiteX4" fmla="*/ 0 w 2187804"/>
              <a:gd name="connsiteY4" fmla="*/ 0 h 7749172"/>
              <a:gd name="connsiteX0" fmla="*/ 0 w 2187804"/>
              <a:gd name="connsiteY0" fmla="*/ 0 h 7077559"/>
              <a:gd name="connsiteX1" fmla="*/ 2187804 w 2187804"/>
              <a:gd name="connsiteY1" fmla="*/ 0 h 7077559"/>
              <a:gd name="connsiteX2" fmla="*/ 1992812 w 2187804"/>
              <a:gd name="connsiteY2" fmla="*/ 6830955 h 7077559"/>
              <a:gd name="connsiteX3" fmla="*/ 20647 w 2187804"/>
              <a:gd name="connsiteY3" fmla="*/ 7077559 h 7077559"/>
              <a:gd name="connsiteX4" fmla="*/ 0 w 2187804"/>
              <a:gd name="connsiteY4" fmla="*/ 0 h 7077559"/>
              <a:gd name="connsiteX0" fmla="*/ 0 w 1992812"/>
              <a:gd name="connsiteY0" fmla="*/ 66356 h 7143915"/>
              <a:gd name="connsiteX1" fmla="*/ 1145367 w 1992812"/>
              <a:gd name="connsiteY1" fmla="*/ 0 h 7143915"/>
              <a:gd name="connsiteX2" fmla="*/ 1992812 w 1992812"/>
              <a:gd name="connsiteY2" fmla="*/ 6897311 h 7143915"/>
              <a:gd name="connsiteX3" fmla="*/ 20647 w 1992812"/>
              <a:gd name="connsiteY3" fmla="*/ 7143915 h 7143915"/>
              <a:gd name="connsiteX4" fmla="*/ 0 w 1992812"/>
              <a:gd name="connsiteY4" fmla="*/ 66356 h 7143915"/>
              <a:gd name="connsiteX0" fmla="*/ 0 w 2303555"/>
              <a:gd name="connsiteY0" fmla="*/ 66356 h 7143915"/>
              <a:gd name="connsiteX1" fmla="*/ 1145367 w 2303555"/>
              <a:gd name="connsiteY1" fmla="*/ 0 h 7143915"/>
              <a:gd name="connsiteX2" fmla="*/ 2303555 w 2303555"/>
              <a:gd name="connsiteY2" fmla="*/ 6788572 h 7143915"/>
              <a:gd name="connsiteX3" fmla="*/ 20647 w 2303555"/>
              <a:gd name="connsiteY3" fmla="*/ 7143915 h 7143915"/>
              <a:gd name="connsiteX4" fmla="*/ 0 w 2303555"/>
              <a:gd name="connsiteY4" fmla="*/ 66356 h 7143915"/>
              <a:gd name="connsiteX0" fmla="*/ 0 w 1667382"/>
              <a:gd name="connsiteY0" fmla="*/ 66356 h 7143915"/>
              <a:gd name="connsiteX1" fmla="*/ 1145367 w 1667382"/>
              <a:gd name="connsiteY1" fmla="*/ 0 h 7143915"/>
              <a:gd name="connsiteX2" fmla="*/ 1667382 w 1667382"/>
              <a:gd name="connsiteY2" fmla="*/ 6836693 h 7143915"/>
              <a:gd name="connsiteX3" fmla="*/ 20647 w 1667382"/>
              <a:gd name="connsiteY3" fmla="*/ 7143915 h 7143915"/>
              <a:gd name="connsiteX4" fmla="*/ 0 w 1667382"/>
              <a:gd name="connsiteY4" fmla="*/ 66356 h 7143915"/>
              <a:gd name="connsiteX0" fmla="*/ 0 w 2033452"/>
              <a:gd name="connsiteY0" fmla="*/ 66356 h 7143915"/>
              <a:gd name="connsiteX1" fmla="*/ 1145367 w 2033452"/>
              <a:gd name="connsiteY1" fmla="*/ 0 h 7143915"/>
              <a:gd name="connsiteX2" fmla="*/ 2033452 w 2033452"/>
              <a:gd name="connsiteY2" fmla="*/ 6765040 h 7143915"/>
              <a:gd name="connsiteX3" fmla="*/ 20647 w 2033452"/>
              <a:gd name="connsiteY3" fmla="*/ 7143915 h 7143915"/>
              <a:gd name="connsiteX4" fmla="*/ 0 w 2033452"/>
              <a:gd name="connsiteY4" fmla="*/ 66356 h 714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3452" h="7143915">
                <a:moveTo>
                  <a:pt x="0" y="66356"/>
                </a:moveTo>
                <a:lnTo>
                  <a:pt x="1145367" y="0"/>
                </a:lnTo>
                <a:lnTo>
                  <a:pt x="2033452" y="6765040"/>
                </a:lnTo>
                <a:lnTo>
                  <a:pt x="20647" y="7143915"/>
                </a:lnTo>
                <a:cubicBezTo>
                  <a:pt x="13765" y="4784729"/>
                  <a:pt x="6882" y="2425542"/>
                  <a:pt x="0" y="66356"/>
                </a:cubicBez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800F3DF3-95B2-600D-CDB8-C7D5657AA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217" y="382888"/>
            <a:ext cx="9225090" cy="1987246"/>
          </a:xfrm>
        </p:spPr>
        <p:txBody>
          <a:bodyPr anchor="b"/>
          <a:lstStyle/>
          <a:p>
            <a:r>
              <a:rPr lang="en-US"/>
              <a:t>Section header option 2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DDF1BAE-4978-7009-F43D-8EA9DAB05C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217" y="2954337"/>
            <a:ext cx="8428037" cy="9493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With an option for including a subtitle or some additional info</a:t>
            </a:r>
          </a:p>
          <a:p>
            <a:pPr lvl="1"/>
            <a:endParaRPr lang="en-US"/>
          </a:p>
        </p:txBody>
      </p:sp>
      <p:sp>
        <p:nvSpPr>
          <p:cNvPr id="27" name="Triangle 3">
            <a:extLst>
              <a:ext uri="{FF2B5EF4-FFF2-40B4-BE49-F238E27FC236}">
                <a16:creationId xmlns:a16="http://schemas.microsoft.com/office/drawing/2014/main" id="{5AFEF111-2EDD-D6CC-88E9-8F00B3489383}"/>
              </a:ext>
            </a:extLst>
          </p:cNvPr>
          <p:cNvSpPr/>
          <p:nvPr/>
        </p:nvSpPr>
        <p:spPr>
          <a:xfrm rot="546858">
            <a:off x="10950336" y="-161313"/>
            <a:ext cx="1924002" cy="7305639"/>
          </a:xfrm>
          <a:custGeom>
            <a:avLst/>
            <a:gdLst>
              <a:gd name="connsiteX0" fmla="*/ 0 w 4430338"/>
              <a:gd name="connsiteY0" fmla="*/ 0 h 7136113"/>
              <a:gd name="connsiteX1" fmla="*/ 4430338 w 4430338"/>
              <a:gd name="connsiteY1" fmla="*/ 0 h 7136113"/>
              <a:gd name="connsiteX2" fmla="*/ 4430338 w 4430338"/>
              <a:gd name="connsiteY2" fmla="*/ 7136113 h 7136113"/>
              <a:gd name="connsiteX3" fmla="*/ 0 w 4430338"/>
              <a:gd name="connsiteY3" fmla="*/ 7136113 h 7136113"/>
              <a:gd name="connsiteX4" fmla="*/ 0 w 4430338"/>
              <a:gd name="connsiteY4" fmla="*/ 0 h 7136113"/>
              <a:gd name="connsiteX0" fmla="*/ 0 w 4430338"/>
              <a:gd name="connsiteY0" fmla="*/ 91360 h 7227473"/>
              <a:gd name="connsiteX1" fmla="*/ 980932 w 4430338"/>
              <a:gd name="connsiteY1" fmla="*/ 0 h 7227473"/>
              <a:gd name="connsiteX2" fmla="*/ 4430338 w 4430338"/>
              <a:gd name="connsiteY2" fmla="*/ 7227473 h 7227473"/>
              <a:gd name="connsiteX3" fmla="*/ 0 w 4430338"/>
              <a:gd name="connsiteY3" fmla="*/ 7227473 h 7227473"/>
              <a:gd name="connsiteX4" fmla="*/ 0 w 4430338"/>
              <a:gd name="connsiteY4" fmla="*/ 91360 h 7227473"/>
              <a:gd name="connsiteX0" fmla="*/ 0 w 1424813"/>
              <a:gd name="connsiteY0" fmla="*/ 91360 h 7227473"/>
              <a:gd name="connsiteX1" fmla="*/ 980932 w 1424813"/>
              <a:gd name="connsiteY1" fmla="*/ 0 h 7227473"/>
              <a:gd name="connsiteX2" fmla="*/ 1424813 w 1424813"/>
              <a:gd name="connsiteY2" fmla="*/ 7053179 h 7227473"/>
              <a:gd name="connsiteX3" fmla="*/ 0 w 1424813"/>
              <a:gd name="connsiteY3" fmla="*/ 7227473 h 7227473"/>
              <a:gd name="connsiteX4" fmla="*/ 0 w 1424813"/>
              <a:gd name="connsiteY4" fmla="*/ 91360 h 7227473"/>
              <a:gd name="connsiteX0" fmla="*/ 0 w 1905240"/>
              <a:gd name="connsiteY0" fmla="*/ 91360 h 7227473"/>
              <a:gd name="connsiteX1" fmla="*/ 980932 w 1905240"/>
              <a:gd name="connsiteY1" fmla="*/ 0 h 7227473"/>
              <a:gd name="connsiteX2" fmla="*/ 1905240 w 1905240"/>
              <a:gd name="connsiteY2" fmla="*/ 6905767 h 7227473"/>
              <a:gd name="connsiteX3" fmla="*/ 0 w 1905240"/>
              <a:gd name="connsiteY3" fmla="*/ 7227473 h 7227473"/>
              <a:gd name="connsiteX4" fmla="*/ 0 w 1905240"/>
              <a:gd name="connsiteY4" fmla="*/ 91360 h 7227473"/>
              <a:gd name="connsiteX0" fmla="*/ 0 w 1905240"/>
              <a:gd name="connsiteY0" fmla="*/ 169526 h 7305639"/>
              <a:gd name="connsiteX1" fmla="*/ 956670 w 1905240"/>
              <a:gd name="connsiteY1" fmla="*/ 0 h 7305639"/>
              <a:gd name="connsiteX2" fmla="*/ 1905240 w 1905240"/>
              <a:gd name="connsiteY2" fmla="*/ 6983933 h 7305639"/>
              <a:gd name="connsiteX3" fmla="*/ 0 w 1905240"/>
              <a:gd name="connsiteY3" fmla="*/ 7305639 h 7305639"/>
              <a:gd name="connsiteX4" fmla="*/ 0 w 1905240"/>
              <a:gd name="connsiteY4" fmla="*/ 169526 h 7305639"/>
              <a:gd name="connsiteX0" fmla="*/ 0 w 1924002"/>
              <a:gd name="connsiteY0" fmla="*/ 125644 h 7305639"/>
              <a:gd name="connsiteX1" fmla="*/ 975432 w 1924002"/>
              <a:gd name="connsiteY1" fmla="*/ 0 h 7305639"/>
              <a:gd name="connsiteX2" fmla="*/ 1924002 w 1924002"/>
              <a:gd name="connsiteY2" fmla="*/ 6983933 h 7305639"/>
              <a:gd name="connsiteX3" fmla="*/ 18762 w 1924002"/>
              <a:gd name="connsiteY3" fmla="*/ 7305639 h 7305639"/>
              <a:gd name="connsiteX4" fmla="*/ 0 w 1924002"/>
              <a:gd name="connsiteY4" fmla="*/ 125644 h 730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002" h="7305639">
                <a:moveTo>
                  <a:pt x="0" y="125644"/>
                </a:moveTo>
                <a:lnTo>
                  <a:pt x="975432" y="0"/>
                </a:lnTo>
                <a:lnTo>
                  <a:pt x="1924002" y="6983933"/>
                </a:lnTo>
                <a:lnTo>
                  <a:pt x="18762" y="7305639"/>
                </a:lnTo>
                <a:lnTo>
                  <a:pt x="0" y="125644"/>
                </a:lnTo>
                <a:close/>
              </a:path>
            </a:pathLst>
          </a:cu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iangle 4">
            <a:extLst>
              <a:ext uri="{FF2B5EF4-FFF2-40B4-BE49-F238E27FC236}">
                <a16:creationId xmlns:a16="http://schemas.microsoft.com/office/drawing/2014/main" id="{A366BD45-9420-B2B7-E4D5-349477FC2C5F}"/>
              </a:ext>
            </a:extLst>
          </p:cNvPr>
          <p:cNvSpPr/>
          <p:nvPr/>
        </p:nvSpPr>
        <p:spPr>
          <a:xfrm rot="9683314">
            <a:off x="10053443" y="-363923"/>
            <a:ext cx="1479976" cy="5444966"/>
          </a:xfrm>
          <a:custGeom>
            <a:avLst/>
            <a:gdLst>
              <a:gd name="connsiteX0" fmla="*/ 0 w 2488250"/>
              <a:gd name="connsiteY0" fmla="*/ 2772889 h 2772889"/>
              <a:gd name="connsiteX1" fmla="*/ 1244125 w 2488250"/>
              <a:gd name="connsiteY1" fmla="*/ 0 h 2772889"/>
              <a:gd name="connsiteX2" fmla="*/ 2488250 w 2488250"/>
              <a:gd name="connsiteY2" fmla="*/ 2772889 h 2772889"/>
              <a:gd name="connsiteX3" fmla="*/ 0 w 2488250"/>
              <a:gd name="connsiteY3" fmla="*/ 2772889 h 2772889"/>
              <a:gd name="connsiteX0" fmla="*/ 0 w 2770190"/>
              <a:gd name="connsiteY0" fmla="*/ 2780509 h 2780509"/>
              <a:gd name="connsiteX1" fmla="*/ 1526065 w 2770190"/>
              <a:gd name="connsiteY1" fmla="*/ 0 h 2780509"/>
              <a:gd name="connsiteX2" fmla="*/ 2770190 w 2770190"/>
              <a:gd name="connsiteY2" fmla="*/ 2772889 h 2780509"/>
              <a:gd name="connsiteX3" fmla="*/ 0 w 2770190"/>
              <a:gd name="connsiteY3" fmla="*/ 2780509 h 2780509"/>
              <a:gd name="connsiteX0" fmla="*/ 0 w 2747668"/>
              <a:gd name="connsiteY0" fmla="*/ 2794022 h 2794022"/>
              <a:gd name="connsiteX1" fmla="*/ 1503543 w 2747668"/>
              <a:gd name="connsiteY1" fmla="*/ 0 h 2794022"/>
              <a:gd name="connsiteX2" fmla="*/ 2747668 w 2747668"/>
              <a:gd name="connsiteY2" fmla="*/ 2772889 h 2794022"/>
              <a:gd name="connsiteX3" fmla="*/ 0 w 2747668"/>
              <a:gd name="connsiteY3" fmla="*/ 2794022 h 2794022"/>
              <a:gd name="connsiteX0" fmla="*/ 0 w 2773794"/>
              <a:gd name="connsiteY0" fmla="*/ 2794022 h 2794022"/>
              <a:gd name="connsiteX1" fmla="*/ 1529669 w 2773794"/>
              <a:gd name="connsiteY1" fmla="*/ 0 h 2794022"/>
              <a:gd name="connsiteX2" fmla="*/ 2773794 w 2773794"/>
              <a:gd name="connsiteY2" fmla="*/ 2772889 h 2794022"/>
              <a:gd name="connsiteX3" fmla="*/ 0 w 2773794"/>
              <a:gd name="connsiteY3" fmla="*/ 2794022 h 2794022"/>
              <a:gd name="connsiteX0" fmla="*/ 0 w 1529669"/>
              <a:gd name="connsiteY0" fmla="*/ 2794022 h 2799015"/>
              <a:gd name="connsiteX1" fmla="*/ 1529669 w 1529669"/>
              <a:gd name="connsiteY1" fmla="*/ 0 h 2799015"/>
              <a:gd name="connsiteX2" fmla="*/ 1529557 w 1529669"/>
              <a:gd name="connsiteY2" fmla="*/ 2799015 h 2799015"/>
              <a:gd name="connsiteX3" fmla="*/ 0 w 1529669"/>
              <a:gd name="connsiteY3" fmla="*/ 2794022 h 2799015"/>
              <a:gd name="connsiteX0" fmla="*/ 0 w 1001160"/>
              <a:gd name="connsiteY0" fmla="*/ 1994975 h 2799015"/>
              <a:gd name="connsiteX1" fmla="*/ 1001160 w 1001160"/>
              <a:gd name="connsiteY1" fmla="*/ 0 h 2799015"/>
              <a:gd name="connsiteX2" fmla="*/ 1001048 w 1001160"/>
              <a:gd name="connsiteY2" fmla="*/ 2799015 h 2799015"/>
              <a:gd name="connsiteX3" fmla="*/ 0 w 1001160"/>
              <a:gd name="connsiteY3" fmla="*/ 1994975 h 2799015"/>
              <a:gd name="connsiteX0" fmla="*/ 0 w 1001160"/>
              <a:gd name="connsiteY0" fmla="*/ 1994975 h 2173617"/>
              <a:gd name="connsiteX1" fmla="*/ 1001160 w 1001160"/>
              <a:gd name="connsiteY1" fmla="*/ 0 h 2173617"/>
              <a:gd name="connsiteX2" fmla="*/ 922809 w 1001160"/>
              <a:gd name="connsiteY2" fmla="*/ 2173617 h 2173617"/>
              <a:gd name="connsiteX3" fmla="*/ 0 w 1001160"/>
              <a:gd name="connsiteY3" fmla="*/ 1994975 h 217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160" h="2173617">
                <a:moveTo>
                  <a:pt x="0" y="1994975"/>
                </a:moveTo>
                <a:cubicBezTo>
                  <a:pt x="509890" y="1063634"/>
                  <a:pt x="491270" y="931341"/>
                  <a:pt x="1001160" y="0"/>
                </a:cubicBezTo>
                <a:cubicBezTo>
                  <a:pt x="1001123" y="933005"/>
                  <a:pt x="922846" y="1240612"/>
                  <a:pt x="922809" y="2173617"/>
                </a:cubicBezTo>
                <a:lnTo>
                  <a:pt x="0" y="1994975"/>
                </a:lnTo>
                <a:close/>
              </a:path>
            </a:pathLst>
          </a:custGeom>
          <a:solidFill>
            <a:srgbClr val="547D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95FF"/>
              </a:solidFill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F9E8056-DAA8-0907-CE23-DA3D739F0876}"/>
              </a:ext>
            </a:extLst>
          </p:cNvPr>
          <p:cNvSpPr/>
          <p:nvPr/>
        </p:nvSpPr>
        <p:spPr>
          <a:xfrm rot="20435919">
            <a:off x="10220180" y="-475689"/>
            <a:ext cx="1762168" cy="4575395"/>
          </a:xfrm>
          <a:custGeom>
            <a:avLst/>
            <a:gdLst>
              <a:gd name="connsiteX0" fmla="*/ 0 w 1619506"/>
              <a:gd name="connsiteY0" fmla="*/ 0 h 6985012"/>
              <a:gd name="connsiteX1" fmla="*/ 1619506 w 1619506"/>
              <a:gd name="connsiteY1" fmla="*/ 0 h 6985012"/>
              <a:gd name="connsiteX2" fmla="*/ 1619506 w 1619506"/>
              <a:gd name="connsiteY2" fmla="*/ 6985012 h 6985012"/>
              <a:gd name="connsiteX3" fmla="*/ 0 w 1619506"/>
              <a:gd name="connsiteY3" fmla="*/ 6985012 h 6985012"/>
              <a:gd name="connsiteX4" fmla="*/ 0 w 1619506"/>
              <a:gd name="connsiteY4" fmla="*/ 0 h 6985012"/>
              <a:gd name="connsiteX0" fmla="*/ 0 w 1636929"/>
              <a:gd name="connsiteY0" fmla="*/ 0 h 6985012"/>
              <a:gd name="connsiteX1" fmla="*/ 1636929 w 1636929"/>
              <a:gd name="connsiteY1" fmla="*/ 2883547 h 6985012"/>
              <a:gd name="connsiteX2" fmla="*/ 1619506 w 1636929"/>
              <a:gd name="connsiteY2" fmla="*/ 6985012 h 6985012"/>
              <a:gd name="connsiteX3" fmla="*/ 0 w 1636929"/>
              <a:gd name="connsiteY3" fmla="*/ 6985012 h 6985012"/>
              <a:gd name="connsiteX4" fmla="*/ 0 w 1636929"/>
              <a:gd name="connsiteY4" fmla="*/ 0 h 6985012"/>
              <a:gd name="connsiteX0" fmla="*/ 81460 w 1636929"/>
              <a:gd name="connsiteY0" fmla="*/ 0 h 4575395"/>
              <a:gd name="connsiteX1" fmla="*/ 1636929 w 1636929"/>
              <a:gd name="connsiteY1" fmla="*/ 473930 h 4575395"/>
              <a:gd name="connsiteX2" fmla="*/ 1619506 w 1636929"/>
              <a:gd name="connsiteY2" fmla="*/ 4575395 h 4575395"/>
              <a:gd name="connsiteX3" fmla="*/ 0 w 1636929"/>
              <a:gd name="connsiteY3" fmla="*/ 4575395 h 4575395"/>
              <a:gd name="connsiteX4" fmla="*/ 81460 w 1636929"/>
              <a:gd name="connsiteY4" fmla="*/ 0 h 4575395"/>
              <a:gd name="connsiteX0" fmla="*/ 81460 w 1636929"/>
              <a:gd name="connsiteY0" fmla="*/ 0 h 4575395"/>
              <a:gd name="connsiteX1" fmla="*/ 1636929 w 1636929"/>
              <a:gd name="connsiteY1" fmla="*/ 473930 h 4575395"/>
              <a:gd name="connsiteX2" fmla="*/ 1352220 w 1636929"/>
              <a:gd name="connsiteY2" fmla="*/ 4388848 h 4575395"/>
              <a:gd name="connsiteX3" fmla="*/ 0 w 1636929"/>
              <a:gd name="connsiteY3" fmla="*/ 4575395 h 4575395"/>
              <a:gd name="connsiteX4" fmla="*/ 81460 w 1636929"/>
              <a:gd name="connsiteY4" fmla="*/ 0 h 457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929" h="4575395">
                <a:moveTo>
                  <a:pt x="81460" y="0"/>
                </a:moveTo>
                <a:lnTo>
                  <a:pt x="1636929" y="473930"/>
                </a:lnTo>
                <a:cubicBezTo>
                  <a:pt x="1631121" y="1841085"/>
                  <a:pt x="1358028" y="3021693"/>
                  <a:pt x="1352220" y="4388848"/>
                </a:cubicBezTo>
                <a:lnTo>
                  <a:pt x="0" y="4575395"/>
                </a:lnTo>
                <a:lnTo>
                  <a:pt x="81460" y="0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A78613A-2807-D06E-E434-01C11360EAB9}"/>
              </a:ext>
            </a:extLst>
          </p:cNvPr>
          <p:cNvSpPr/>
          <p:nvPr/>
        </p:nvSpPr>
        <p:spPr>
          <a:xfrm rot="549719">
            <a:off x="10731173" y="-119672"/>
            <a:ext cx="2147913" cy="7386776"/>
          </a:xfrm>
          <a:custGeom>
            <a:avLst/>
            <a:gdLst>
              <a:gd name="connsiteX0" fmla="*/ 0 w 2187804"/>
              <a:gd name="connsiteY0" fmla="*/ 0 h 7749172"/>
              <a:gd name="connsiteX1" fmla="*/ 2187804 w 2187804"/>
              <a:gd name="connsiteY1" fmla="*/ 0 h 7749172"/>
              <a:gd name="connsiteX2" fmla="*/ 2187804 w 2187804"/>
              <a:gd name="connsiteY2" fmla="*/ 7749172 h 7749172"/>
              <a:gd name="connsiteX3" fmla="*/ 0 w 2187804"/>
              <a:gd name="connsiteY3" fmla="*/ 7749172 h 7749172"/>
              <a:gd name="connsiteX4" fmla="*/ 0 w 2187804"/>
              <a:gd name="connsiteY4" fmla="*/ 0 h 7749172"/>
              <a:gd name="connsiteX0" fmla="*/ 0 w 2187804"/>
              <a:gd name="connsiteY0" fmla="*/ 0 h 7749172"/>
              <a:gd name="connsiteX1" fmla="*/ 2187804 w 2187804"/>
              <a:gd name="connsiteY1" fmla="*/ 0 h 7749172"/>
              <a:gd name="connsiteX2" fmla="*/ 2187804 w 2187804"/>
              <a:gd name="connsiteY2" fmla="*/ 7749172 h 7749172"/>
              <a:gd name="connsiteX3" fmla="*/ 20647 w 2187804"/>
              <a:gd name="connsiteY3" fmla="*/ 7077559 h 7749172"/>
              <a:gd name="connsiteX4" fmla="*/ 0 w 2187804"/>
              <a:gd name="connsiteY4" fmla="*/ 0 h 7749172"/>
              <a:gd name="connsiteX0" fmla="*/ 0 w 2187804"/>
              <a:gd name="connsiteY0" fmla="*/ 0 h 7077559"/>
              <a:gd name="connsiteX1" fmla="*/ 2187804 w 2187804"/>
              <a:gd name="connsiteY1" fmla="*/ 0 h 7077559"/>
              <a:gd name="connsiteX2" fmla="*/ 1992812 w 2187804"/>
              <a:gd name="connsiteY2" fmla="*/ 6830955 h 7077559"/>
              <a:gd name="connsiteX3" fmla="*/ 20647 w 2187804"/>
              <a:gd name="connsiteY3" fmla="*/ 7077559 h 7077559"/>
              <a:gd name="connsiteX4" fmla="*/ 0 w 2187804"/>
              <a:gd name="connsiteY4" fmla="*/ 0 h 7077559"/>
              <a:gd name="connsiteX0" fmla="*/ 0 w 1992812"/>
              <a:gd name="connsiteY0" fmla="*/ 66356 h 7143915"/>
              <a:gd name="connsiteX1" fmla="*/ 1145367 w 1992812"/>
              <a:gd name="connsiteY1" fmla="*/ 0 h 7143915"/>
              <a:gd name="connsiteX2" fmla="*/ 1992812 w 1992812"/>
              <a:gd name="connsiteY2" fmla="*/ 6897311 h 7143915"/>
              <a:gd name="connsiteX3" fmla="*/ 20647 w 1992812"/>
              <a:gd name="connsiteY3" fmla="*/ 7143915 h 7143915"/>
              <a:gd name="connsiteX4" fmla="*/ 0 w 1992812"/>
              <a:gd name="connsiteY4" fmla="*/ 66356 h 7143915"/>
              <a:gd name="connsiteX0" fmla="*/ 0 w 2303555"/>
              <a:gd name="connsiteY0" fmla="*/ 66356 h 7143915"/>
              <a:gd name="connsiteX1" fmla="*/ 1145367 w 2303555"/>
              <a:gd name="connsiteY1" fmla="*/ 0 h 7143915"/>
              <a:gd name="connsiteX2" fmla="*/ 2303555 w 2303555"/>
              <a:gd name="connsiteY2" fmla="*/ 6788572 h 7143915"/>
              <a:gd name="connsiteX3" fmla="*/ 20647 w 2303555"/>
              <a:gd name="connsiteY3" fmla="*/ 7143915 h 7143915"/>
              <a:gd name="connsiteX4" fmla="*/ 0 w 2303555"/>
              <a:gd name="connsiteY4" fmla="*/ 66356 h 7143915"/>
              <a:gd name="connsiteX0" fmla="*/ 0 w 1667382"/>
              <a:gd name="connsiteY0" fmla="*/ 66356 h 7143915"/>
              <a:gd name="connsiteX1" fmla="*/ 1145367 w 1667382"/>
              <a:gd name="connsiteY1" fmla="*/ 0 h 7143915"/>
              <a:gd name="connsiteX2" fmla="*/ 1667382 w 1667382"/>
              <a:gd name="connsiteY2" fmla="*/ 6836693 h 7143915"/>
              <a:gd name="connsiteX3" fmla="*/ 20647 w 1667382"/>
              <a:gd name="connsiteY3" fmla="*/ 7143915 h 7143915"/>
              <a:gd name="connsiteX4" fmla="*/ 0 w 1667382"/>
              <a:gd name="connsiteY4" fmla="*/ 66356 h 7143915"/>
              <a:gd name="connsiteX0" fmla="*/ 0 w 2033452"/>
              <a:gd name="connsiteY0" fmla="*/ 66356 h 7143915"/>
              <a:gd name="connsiteX1" fmla="*/ 1145367 w 2033452"/>
              <a:gd name="connsiteY1" fmla="*/ 0 h 7143915"/>
              <a:gd name="connsiteX2" fmla="*/ 2033452 w 2033452"/>
              <a:gd name="connsiteY2" fmla="*/ 6765040 h 7143915"/>
              <a:gd name="connsiteX3" fmla="*/ 20647 w 2033452"/>
              <a:gd name="connsiteY3" fmla="*/ 7143915 h 7143915"/>
              <a:gd name="connsiteX4" fmla="*/ 0 w 2033452"/>
              <a:gd name="connsiteY4" fmla="*/ 66356 h 714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3452" h="7143915">
                <a:moveTo>
                  <a:pt x="0" y="66356"/>
                </a:moveTo>
                <a:lnTo>
                  <a:pt x="1145367" y="0"/>
                </a:lnTo>
                <a:lnTo>
                  <a:pt x="2033452" y="6765040"/>
                </a:lnTo>
                <a:lnTo>
                  <a:pt x="20647" y="7143915"/>
                </a:lnTo>
                <a:cubicBezTo>
                  <a:pt x="13765" y="4784729"/>
                  <a:pt x="6882" y="2425542"/>
                  <a:pt x="0" y="66356"/>
                </a:cubicBez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3">
            <a:extLst>
              <a:ext uri="{FF2B5EF4-FFF2-40B4-BE49-F238E27FC236}">
                <a16:creationId xmlns:a16="http://schemas.microsoft.com/office/drawing/2014/main" id="{F5175931-0288-1C72-8962-2A82813869C7}"/>
              </a:ext>
            </a:extLst>
          </p:cNvPr>
          <p:cNvSpPr/>
          <p:nvPr/>
        </p:nvSpPr>
        <p:spPr>
          <a:xfrm rot="546858">
            <a:off x="10950336" y="-161313"/>
            <a:ext cx="1924002" cy="7305639"/>
          </a:xfrm>
          <a:custGeom>
            <a:avLst/>
            <a:gdLst>
              <a:gd name="connsiteX0" fmla="*/ 0 w 4430338"/>
              <a:gd name="connsiteY0" fmla="*/ 0 h 7136113"/>
              <a:gd name="connsiteX1" fmla="*/ 4430338 w 4430338"/>
              <a:gd name="connsiteY1" fmla="*/ 0 h 7136113"/>
              <a:gd name="connsiteX2" fmla="*/ 4430338 w 4430338"/>
              <a:gd name="connsiteY2" fmla="*/ 7136113 h 7136113"/>
              <a:gd name="connsiteX3" fmla="*/ 0 w 4430338"/>
              <a:gd name="connsiteY3" fmla="*/ 7136113 h 7136113"/>
              <a:gd name="connsiteX4" fmla="*/ 0 w 4430338"/>
              <a:gd name="connsiteY4" fmla="*/ 0 h 7136113"/>
              <a:gd name="connsiteX0" fmla="*/ 0 w 4430338"/>
              <a:gd name="connsiteY0" fmla="*/ 91360 h 7227473"/>
              <a:gd name="connsiteX1" fmla="*/ 980932 w 4430338"/>
              <a:gd name="connsiteY1" fmla="*/ 0 h 7227473"/>
              <a:gd name="connsiteX2" fmla="*/ 4430338 w 4430338"/>
              <a:gd name="connsiteY2" fmla="*/ 7227473 h 7227473"/>
              <a:gd name="connsiteX3" fmla="*/ 0 w 4430338"/>
              <a:gd name="connsiteY3" fmla="*/ 7227473 h 7227473"/>
              <a:gd name="connsiteX4" fmla="*/ 0 w 4430338"/>
              <a:gd name="connsiteY4" fmla="*/ 91360 h 7227473"/>
              <a:gd name="connsiteX0" fmla="*/ 0 w 1424813"/>
              <a:gd name="connsiteY0" fmla="*/ 91360 h 7227473"/>
              <a:gd name="connsiteX1" fmla="*/ 980932 w 1424813"/>
              <a:gd name="connsiteY1" fmla="*/ 0 h 7227473"/>
              <a:gd name="connsiteX2" fmla="*/ 1424813 w 1424813"/>
              <a:gd name="connsiteY2" fmla="*/ 7053179 h 7227473"/>
              <a:gd name="connsiteX3" fmla="*/ 0 w 1424813"/>
              <a:gd name="connsiteY3" fmla="*/ 7227473 h 7227473"/>
              <a:gd name="connsiteX4" fmla="*/ 0 w 1424813"/>
              <a:gd name="connsiteY4" fmla="*/ 91360 h 7227473"/>
              <a:gd name="connsiteX0" fmla="*/ 0 w 1905240"/>
              <a:gd name="connsiteY0" fmla="*/ 91360 h 7227473"/>
              <a:gd name="connsiteX1" fmla="*/ 980932 w 1905240"/>
              <a:gd name="connsiteY1" fmla="*/ 0 h 7227473"/>
              <a:gd name="connsiteX2" fmla="*/ 1905240 w 1905240"/>
              <a:gd name="connsiteY2" fmla="*/ 6905767 h 7227473"/>
              <a:gd name="connsiteX3" fmla="*/ 0 w 1905240"/>
              <a:gd name="connsiteY3" fmla="*/ 7227473 h 7227473"/>
              <a:gd name="connsiteX4" fmla="*/ 0 w 1905240"/>
              <a:gd name="connsiteY4" fmla="*/ 91360 h 7227473"/>
              <a:gd name="connsiteX0" fmla="*/ 0 w 1905240"/>
              <a:gd name="connsiteY0" fmla="*/ 169526 h 7305639"/>
              <a:gd name="connsiteX1" fmla="*/ 956670 w 1905240"/>
              <a:gd name="connsiteY1" fmla="*/ 0 h 7305639"/>
              <a:gd name="connsiteX2" fmla="*/ 1905240 w 1905240"/>
              <a:gd name="connsiteY2" fmla="*/ 6983933 h 7305639"/>
              <a:gd name="connsiteX3" fmla="*/ 0 w 1905240"/>
              <a:gd name="connsiteY3" fmla="*/ 7305639 h 7305639"/>
              <a:gd name="connsiteX4" fmla="*/ 0 w 1905240"/>
              <a:gd name="connsiteY4" fmla="*/ 169526 h 7305639"/>
              <a:gd name="connsiteX0" fmla="*/ 0 w 1924002"/>
              <a:gd name="connsiteY0" fmla="*/ 125644 h 7305639"/>
              <a:gd name="connsiteX1" fmla="*/ 975432 w 1924002"/>
              <a:gd name="connsiteY1" fmla="*/ 0 h 7305639"/>
              <a:gd name="connsiteX2" fmla="*/ 1924002 w 1924002"/>
              <a:gd name="connsiteY2" fmla="*/ 6983933 h 7305639"/>
              <a:gd name="connsiteX3" fmla="*/ 18762 w 1924002"/>
              <a:gd name="connsiteY3" fmla="*/ 7305639 h 7305639"/>
              <a:gd name="connsiteX4" fmla="*/ 0 w 1924002"/>
              <a:gd name="connsiteY4" fmla="*/ 125644 h 730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002" h="7305639">
                <a:moveTo>
                  <a:pt x="0" y="125644"/>
                </a:moveTo>
                <a:lnTo>
                  <a:pt x="975432" y="0"/>
                </a:lnTo>
                <a:lnTo>
                  <a:pt x="1924002" y="6983933"/>
                </a:lnTo>
                <a:lnTo>
                  <a:pt x="18762" y="7305639"/>
                </a:lnTo>
                <a:lnTo>
                  <a:pt x="0" y="125644"/>
                </a:lnTo>
                <a:close/>
              </a:path>
            </a:pathLst>
          </a:cu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6CDE0DF5-8D05-237A-C45D-8CD2AD327F04}"/>
              </a:ext>
            </a:extLst>
          </p:cNvPr>
          <p:cNvSpPr/>
          <p:nvPr userDrawn="1"/>
        </p:nvSpPr>
        <p:spPr>
          <a:xfrm rot="9683314">
            <a:off x="10053443" y="-363923"/>
            <a:ext cx="1479976" cy="5444966"/>
          </a:xfrm>
          <a:custGeom>
            <a:avLst/>
            <a:gdLst>
              <a:gd name="connsiteX0" fmla="*/ 0 w 2488250"/>
              <a:gd name="connsiteY0" fmla="*/ 2772889 h 2772889"/>
              <a:gd name="connsiteX1" fmla="*/ 1244125 w 2488250"/>
              <a:gd name="connsiteY1" fmla="*/ 0 h 2772889"/>
              <a:gd name="connsiteX2" fmla="*/ 2488250 w 2488250"/>
              <a:gd name="connsiteY2" fmla="*/ 2772889 h 2772889"/>
              <a:gd name="connsiteX3" fmla="*/ 0 w 2488250"/>
              <a:gd name="connsiteY3" fmla="*/ 2772889 h 2772889"/>
              <a:gd name="connsiteX0" fmla="*/ 0 w 2770190"/>
              <a:gd name="connsiteY0" fmla="*/ 2780509 h 2780509"/>
              <a:gd name="connsiteX1" fmla="*/ 1526065 w 2770190"/>
              <a:gd name="connsiteY1" fmla="*/ 0 h 2780509"/>
              <a:gd name="connsiteX2" fmla="*/ 2770190 w 2770190"/>
              <a:gd name="connsiteY2" fmla="*/ 2772889 h 2780509"/>
              <a:gd name="connsiteX3" fmla="*/ 0 w 2770190"/>
              <a:gd name="connsiteY3" fmla="*/ 2780509 h 2780509"/>
              <a:gd name="connsiteX0" fmla="*/ 0 w 2747668"/>
              <a:gd name="connsiteY0" fmla="*/ 2794022 h 2794022"/>
              <a:gd name="connsiteX1" fmla="*/ 1503543 w 2747668"/>
              <a:gd name="connsiteY1" fmla="*/ 0 h 2794022"/>
              <a:gd name="connsiteX2" fmla="*/ 2747668 w 2747668"/>
              <a:gd name="connsiteY2" fmla="*/ 2772889 h 2794022"/>
              <a:gd name="connsiteX3" fmla="*/ 0 w 2747668"/>
              <a:gd name="connsiteY3" fmla="*/ 2794022 h 2794022"/>
              <a:gd name="connsiteX0" fmla="*/ 0 w 2773794"/>
              <a:gd name="connsiteY0" fmla="*/ 2794022 h 2794022"/>
              <a:gd name="connsiteX1" fmla="*/ 1529669 w 2773794"/>
              <a:gd name="connsiteY1" fmla="*/ 0 h 2794022"/>
              <a:gd name="connsiteX2" fmla="*/ 2773794 w 2773794"/>
              <a:gd name="connsiteY2" fmla="*/ 2772889 h 2794022"/>
              <a:gd name="connsiteX3" fmla="*/ 0 w 2773794"/>
              <a:gd name="connsiteY3" fmla="*/ 2794022 h 2794022"/>
              <a:gd name="connsiteX0" fmla="*/ 0 w 1529669"/>
              <a:gd name="connsiteY0" fmla="*/ 2794022 h 2799015"/>
              <a:gd name="connsiteX1" fmla="*/ 1529669 w 1529669"/>
              <a:gd name="connsiteY1" fmla="*/ 0 h 2799015"/>
              <a:gd name="connsiteX2" fmla="*/ 1529557 w 1529669"/>
              <a:gd name="connsiteY2" fmla="*/ 2799015 h 2799015"/>
              <a:gd name="connsiteX3" fmla="*/ 0 w 1529669"/>
              <a:gd name="connsiteY3" fmla="*/ 2794022 h 2799015"/>
              <a:gd name="connsiteX0" fmla="*/ 0 w 1001160"/>
              <a:gd name="connsiteY0" fmla="*/ 1994975 h 2799015"/>
              <a:gd name="connsiteX1" fmla="*/ 1001160 w 1001160"/>
              <a:gd name="connsiteY1" fmla="*/ 0 h 2799015"/>
              <a:gd name="connsiteX2" fmla="*/ 1001048 w 1001160"/>
              <a:gd name="connsiteY2" fmla="*/ 2799015 h 2799015"/>
              <a:gd name="connsiteX3" fmla="*/ 0 w 1001160"/>
              <a:gd name="connsiteY3" fmla="*/ 1994975 h 2799015"/>
              <a:gd name="connsiteX0" fmla="*/ 0 w 1001160"/>
              <a:gd name="connsiteY0" fmla="*/ 1994975 h 2173617"/>
              <a:gd name="connsiteX1" fmla="*/ 1001160 w 1001160"/>
              <a:gd name="connsiteY1" fmla="*/ 0 h 2173617"/>
              <a:gd name="connsiteX2" fmla="*/ 922809 w 1001160"/>
              <a:gd name="connsiteY2" fmla="*/ 2173617 h 2173617"/>
              <a:gd name="connsiteX3" fmla="*/ 0 w 1001160"/>
              <a:gd name="connsiteY3" fmla="*/ 1994975 h 217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160" h="2173617">
                <a:moveTo>
                  <a:pt x="0" y="1994975"/>
                </a:moveTo>
                <a:cubicBezTo>
                  <a:pt x="509890" y="1063634"/>
                  <a:pt x="491270" y="931341"/>
                  <a:pt x="1001160" y="0"/>
                </a:cubicBezTo>
                <a:cubicBezTo>
                  <a:pt x="1001123" y="933005"/>
                  <a:pt x="922846" y="1240612"/>
                  <a:pt x="922809" y="2173617"/>
                </a:cubicBezTo>
                <a:lnTo>
                  <a:pt x="0" y="1994975"/>
                </a:lnTo>
                <a:close/>
              </a:path>
            </a:pathLst>
          </a:custGeom>
          <a:solidFill>
            <a:srgbClr val="547D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95FF"/>
              </a:solidFill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C516799-2ED5-4C48-FA8A-166E2EBCF347}"/>
              </a:ext>
            </a:extLst>
          </p:cNvPr>
          <p:cNvSpPr/>
          <p:nvPr userDrawn="1"/>
        </p:nvSpPr>
        <p:spPr>
          <a:xfrm rot="20435919">
            <a:off x="10220180" y="-475689"/>
            <a:ext cx="1762168" cy="4575395"/>
          </a:xfrm>
          <a:custGeom>
            <a:avLst/>
            <a:gdLst>
              <a:gd name="connsiteX0" fmla="*/ 0 w 1619506"/>
              <a:gd name="connsiteY0" fmla="*/ 0 h 6985012"/>
              <a:gd name="connsiteX1" fmla="*/ 1619506 w 1619506"/>
              <a:gd name="connsiteY1" fmla="*/ 0 h 6985012"/>
              <a:gd name="connsiteX2" fmla="*/ 1619506 w 1619506"/>
              <a:gd name="connsiteY2" fmla="*/ 6985012 h 6985012"/>
              <a:gd name="connsiteX3" fmla="*/ 0 w 1619506"/>
              <a:gd name="connsiteY3" fmla="*/ 6985012 h 6985012"/>
              <a:gd name="connsiteX4" fmla="*/ 0 w 1619506"/>
              <a:gd name="connsiteY4" fmla="*/ 0 h 6985012"/>
              <a:gd name="connsiteX0" fmla="*/ 0 w 1636929"/>
              <a:gd name="connsiteY0" fmla="*/ 0 h 6985012"/>
              <a:gd name="connsiteX1" fmla="*/ 1636929 w 1636929"/>
              <a:gd name="connsiteY1" fmla="*/ 2883547 h 6985012"/>
              <a:gd name="connsiteX2" fmla="*/ 1619506 w 1636929"/>
              <a:gd name="connsiteY2" fmla="*/ 6985012 h 6985012"/>
              <a:gd name="connsiteX3" fmla="*/ 0 w 1636929"/>
              <a:gd name="connsiteY3" fmla="*/ 6985012 h 6985012"/>
              <a:gd name="connsiteX4" fmla="*/ 0 w 1636929"/>
              <a:gd name="connsiteY4" fmla="*/ 0 h 6985012"/>
              <a:gd name="connsiteX0" fmla="*/ 81460 w 1636929"/>
              <a:gd name="connsiteY0" fmla="*/ 0 h 4575395"/>
              <a:gd name="connsiteX1" fmla="*/ 1636929 w 1636929"/>
              <a:gd name="connsiteY1" fmla="*/ 473930 h 4575395"/>
              <a:gd name="connsiteX2" fmla="*/ 1619506 w 1636929"/>
              <a:gd name="connsiteY2" fmla="*/ 4575395 h 4575395"/>
              <a:gd name="connsiteX3" fmla="*/ 0 w 1636929"/>
              <a:gd name="connsiteY3" fmla="*/ 4575395 h 4575395"/>
              <a:gd name="connsiteX4" fmla="*/ 81460 w 1636929"/>
              <a:gd name="connsiteY4" fmla="*/ 0 h 4575395"/>
              <a:gd name="connsiteX0" fmla="*/ 81460 w 1636929"/>
              <a:gd name="connsiteY0" fmla="*/ 0 h 4575395"/>
              <a:gd name="connsiteX1" fmla="*/ 1636929 w 1636929"/>
              <a:gd name="connsiteY1" fmla="*/ 473930 h 4575395"/>
              <a:gd name="connsiteX2" fmla="*/ 1352220 w 1636929"/>
              <a:gd name="connsiteY2" fmla="*/ 4388848 h 4575395"/>
              <a:gd name="connsiteX3" fmla="*/ 0 w 1636929"/>
              <a:gd name="connsiteY3" fmla="*/ 4575395 h 4575395"/>
              <a:gd name="connsiteX4" fmla="*/ 81460 w 1636929"/>
              <a:gd name="connsiteY4" fmla="*/ 0 h 457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929" h="4575395">
                <a:moveTo>
                  <a:pt x="81460" y="0"/>
                </a:moveTo>
                <a:lnTo>
                  <a:pt x="1636929" y="473930"/>
                </a:lnTo>
                <a:cubicBezTo>
                  <a:pt x="1631121" y="1841085"/>
                  <a:pt x="1358028" y="3021693"/>
                  <a:pt x="1352220" y="4388848"/>
                </a:cubicBezTo>
                <a:lnTo>
                  <a:pt x="0" y="4575395"/>
                </a:lnTo>
                <a:lnTo>
                  <a:pt x="81460" y="0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B2109A65-E732-012E-A152-E1719D631FDF}"/>
              </a:ext>
            </a:extLst>
          </p:cNvPr>
          <p:cNvSpPr/>
          <p:nvPr userDrawn="1"/>
        </p:nvSpPr>
        <p:spPr>
          <a:xfrm rot="549719">
            <a:off x="10731173" y="-119672"/>
            <a:ext cx="2147913" cy="7386776"/>
          </a:xfrm>
          <a:custGeom>
            <a:avLst/>
            <a:gdLst>
              <a:gd name="connsiteX0" fmla="*/ 0 w 2187804"/>
              <a:gd name="connsiteY0" fmla="*/ 0 h 7749172"/>
              <a:gd name="connsiteX1" fmla="*/ 2187804 w 2187804"/>
              <a:gd name="connsiteY1" fmla="*/ 0 h 7749172"/>
              <a:gd name="connsiteX2" fmla="*/ 2187804 w 2187804"/>
              <a:gd name="connsiteY2" fmla="*/ 7749172 h 7749172"/>
              <a:gd name="connsiteX3" fmla="*/ 0 w 2187804"/>
              <a:gd name="connsiteY3" fmla="*/ 7749172 h 7749172"/>
              <a:gd name="connsiteX4" fmla="*/ 0 w 2187804"/>
              <a:gd name="connsiteY4" fmla="*/ 0 h 7749172"/>
              <a:gd name="connsiteX0" fmla="*/ 0 w 2187804"/>
              <a:gd name="connsiteY0" fmla="*/ 0 h 7749172"/>
              <a:gd name="connsiteX1" fmla="*/ 2187804 w 2187804"/>
              <a:gd name="connsiteY1" fmla="*/ 0 h 7749172"/>
              <a:gd name="connsiteX2" fmla="*/ 2187804 w 2187804"/>
              <a:gd name="connsiteY2" fmla="*/ 7749172 h 7749172"/>
              <a:gd name="connsiteX3" fmla="*/ 20647 w 2187804"/>
              <a:gd name="connsiteY3" fmla="*/ 7077559 h 7749172"/>
              <a:gd name="connsiteX4" fmla="*/ 0 w 2187804"/>
              <a:gd name="connsiteY4" fmla="*/ 0 h 7749172"/>
              <a:gd name="connsiteX0" fmla="*/ 0 w 2187804"/>
              <a:gd name="connsiteY0" fmla="*/ 0 h 7077559"/>
              <a:gd name="connsiteX1" fmla="*/ 2187804 w 2187804"/>
              <a:gd name="connsiteY1" fmla="*/ 0 h 7077559"/>
              <a:gd name="connsiteX2" fmla="*/ 1992812 w 2187804"/>
              <a:gd name="connsiteY2" fmla="*/ 6830955 h 7077559"/>
              <a:gd name="connsiteX3" fmla="*/ 20647 w 2187804"/>
              <a:gd name="connsiteY3" fmla="*/ 7077559 h 7077559"/>
              <a:gd name="connsiteX4" fmla="*/ 0 w 2187804"/>
              <a:gd name="connsiteY4" fmla="*/ 0 h 7077559"/>
              <a:gd name="connsiteX0" fmla="*/ 0 w 1992812"/>
              <a:gd name="connsiteY0" fmla="*/ 66356 h 7143915"/>
              <a:gd name="connsiteX1" fmla="*/ 1145367 w 1992812"/>
              <a:gd name="connsiteY1" fmla="*/ 0 h 7143915"/>
              <a:gd name="connsiteX2" fmla="*/ 1992812 w 1992812"/>
              <a:gd name="connsiteY2" fmla="*/ 6897311 h 7143915"/>
              <a:gd name="connsiteX3" fmla="*/ 20647 w 1992812"/>
              <a:gd name="connsiteY3" fmla="*/ 7143915 h 7143915"/>
              <a:gd name="connsiteX4" fmla="*/ 0 w 1992812"/>
              <a:gd name="connsiteY4" fmla="*/ 66356 h 7143915"/>
              <a:gd name="connsiteX0" fmla="*/ 0 w 2303555"/>
              <a:gd name="connsiteY0" fmla="*/ 66356 h 7143915"/>
              <a:gd name="connsiteX1" fmla="*/ 1145367 w 2303555"/>
              <a:gd name="connsiteY1" fmla="*/ 0 h 7143915"/>
              <a:gd name="connsiteX2" fmla="*/ 2303555 w 2303555"/>
              <a:gd name="connsiteY2" fmla="*/ 6788572 h 7143915"/>
              <a:gd name="connsiteX3" fmla="*/ 20647 w 2303555"/>
              <a:gd name="connsiteY3" fmla="*/ 7143915 h 7143915"/>
              <a:gd name="connsiteX4" fmla="*/ 0 w 2303555"/>
              <a:gd name="connsiteY4" fmla="*/ 66356 h 7143915"/>
              <a:gd name="connsiteX0" fmla="*/ 0 w 1667382"/>
              <a:gd name="connsiteY0" fmla="*/ 66356 h 7143915"/>
              <a:gd name="connsiteX1" fmla="*/ 1145367 w 1667382"/>
              <a:gd name="connsiteY1" fmla="*/ 0 h 7143915"/>
              <a:gd name="connsiteX2" fmla="*/ 1667382 w 1667382"/>
              <a:gd name="connsiteY2" fmla="*/ 6836693 h 7143915"/>
              <a:gd name="connsiteX3" fmla="*/ 20647 w 1667382"/>
              <a:gd name="connsiteY3" fmla="*/ 7143915 h 7143915"/>
              <a:gd name="connsiteX4" fmla="*/ 0 w 1667382"/>
              <a:gd name="connsiteY4" fmla="*/ 66356 h 7143915"/>
              <a:gd name="connsiteX0" fmla="*/ 0 w 2033452"/>
              <a:gd name="connsiteY0" fmla="*/ 66356 h 7143915"/>
              <a:gd name="connsiteX1" fmla="*/ 1145367 w 2033452"/>
              <a:gd name="connsiteY1" fmla="*/ 0 h 7143915"/>
              <a:gd name="connsiteX2" fmla="*/ 2033452 w 2033452"/>
              <a:gd name="connsiteY2" fmla="*/ 6765040 h 7143915"/>
              <a:gd name="connsiteX3" fmla="*/ 20647 w 2033452"/>
              <a:gd name="connsiteY3" fmla="*/ 7143915 h 7143915"/>
              <a:gd name="connsiteX4" fmla="*/ 0 w 2033452"/>
              <a:gd name="connsiteY4" fmla="*/ 66356 h 714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3452" h="7143915">
                <a:moveTo>
                  <a:pt x="0" y="66356"/>
                </a:moveTo>
                <a:lnTo>
                  <a:pt x="1145367" y="0"/>
                </a:lnTo>
                <a:lnTo>
                  <a:pt x="2033452" y="6765040"/>
                </a:lnTo>
                <a:lnTo>
                  <a:pt x="20647" y="7143915"/>
                </a:lnTo>
                <a:cubicBezTo>
                  <a:pt x="13765" y="4784729"/>
                  <a:pt x="6882" y="2425542"/>
                  <a:pt x="0" y="66356"/>
                </a:cubicBez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3">
            <a:extLst>
              <a:ext uri="{FF2B5EF4-FFF2-40B4-BE49-F238E27FC236}">
                <a16:creationId xmlns:a16="http://schemas.microsoft.com/office/drawing/2014/main" id="{3AC71711-A277-0621-8E1C-126D22745D7C}"/>
              </a:ext>
            </a:extLst>
          </p:cNvPr>
          <p:cNvSpPr/>
          <p:nvPr userDrawn="1"/>
        </p:nvSpPr>
        <p:spPr>
          <a:xfrm rot="546858">
            <a:off x="10950336" y="-161313"/>
            <a:ext cx="1924002" cy="7305639"/>
          </a:xfrm>
          <a:custGeom>
            <a:avLst/>
            <a:gdLst>
              <a:gd name="connsiteX0" fmla="*/ 0 w 4430338"/>
              <a:gd name="connsiteY0" fmla="*/ 0 h 7136113"/>
              <a:gd name="connsiteX1" fmla="*/ 4430338 w 4430338"/>
              <a:gd name="connsiteY1" fmla="*/ 0 h 7136113"/>
              <a:gd name="connsiteX2" fmla="*/ 4430338 w 4430338"/>
              <a:gd name="connsiteY2" fmla="*/ 7136113 h 7136113"/>
              <a:gd name="connsiteX3" fmla="*/ 0 w 4430338"/>
              <a:gd name="connsiteY3" fmla="*/ 7136113 h 7136113"/>
              <a:gd name="connsiteX4" fmla="*/ 0 w 4430338"/>
              <a:gd name="connsiteY4" fmla="*/ 0 h 7136113"/>
              <a:gd name="connsiteX0" fmla="*/ 0 w 4430338"/>
              <a:gd name="connsiteY0" fmla="*/ 91360 h 7227473"/>
              <a:gd name="connsiteX1" fmla="*/ 980932 w 4430338"/>
              <a:gd name="connsiteY1" fmla="*/ 0 h 7227473"/>
              <a:gd name="connsiteX2" fmla="*/ 4430338 w 4430338"/>
              <a:gd name="connsiteY2" fmla="*/ 7227473 h 7227473"/>
              <a:gd name="connsiteX3" fmla="*/ 0 w 4430338"/>
              <a:gd name="connsiteY3" fmla="*/ 7227473 h 7227473"/>
              <a:gd name="connsiteX4" fmla="*/ 0 w 4430338"/>
              <a:gd name="connsiteY4" fmla="*/ 91360 h 7227473"/>
              <a:gd name="connsiteX0" fmla="*/ 0 w 1424813"/>
              <a:gd name="connsiteY0" fmla="*/ 91360 h 7227473"/>
              <a:gd name="connsiteX1" fmla="*/ 980932 w 1424813"/>
              <a:gd name="connsiteY1" fmla="*/ 0 h 7227473"/>
              <a:gd name="connsiteX2" fmla="*/ 1424813 w 1424813"/>
              <a:gd name="connsiteY2" fmla="*/ 7053179 h 7227473"/>
              <a:gd name="connsiteX3" fmla="*/ 0 w 1424813"/>
              <a:gd name="connsiteY3" fmla="*/ 7227473 h 7227473"/>
              <a:gd name="connsiteX4" fmla="*/ 0 w 1424813"/>
              <a:gd name="connsiteY4" fmla="*/ 91360 h 7227473"/>
              <a:gd name="connsiteX0" fmla="*/ 0 w 1905240"/>
              <a:gd name="connsiteY0" fmla="*/ 91360 h 7227473"/>
              <a:gd name="connsiteX1" fmla="*/ 980932 w 1905240"/>
              <a:gd name="connsiteY1" fmla="*/ 0 h 7227473"/>
              <a:gd name="connsiteX2" fmla="*/ 1905240 w 1905240"/>
              <a:gd name="connsiteY2" fmla="*/ 6905767 h 7227473"/>
              <a:gd name="connsiteX3" fmla="*/ 0 w 1905240"/>
              <a:gd name="connsiteY3" fmla="*/ 7227473 h 7227473"/>
              <a:gd name="connsiteX4" fmla="*/ 0 w 1905240"/>
              <a:gd name="connsiteY4" fmla="*/ 91360 h 7227473"/>
              <a:gd name="connsiteX0" fmla="*/ 0 w 1905240"/>
              <a:gd name="connsiteY0" fmla="*/ 169526 h 7305639"/>
              <a:gd name="connsiteX1" fmla="*/ 956670 w 1905240"/>
              <a:gd name="connsiteY1" fmla="*/ 0 h 7305639"/>
              <a:gd name="connsiteX2" fmla="*/ 1905240 w 1905240"/>
              <a:gd name="connsiteY2" fmla="*/ 6983933 h 7305639"/>
              <a:gd name="connsiteX3" fmla="*/ 0 w 1905240"/>
              <a:gd name="connsiteY3" fmla="*/ 7305639 h 7305639"/>
              <a:gd name="connsiteX4" fmla="*/ 0 w 1905240"/>
              <a:gd name="connsiteY4" fmla="*/ 169526 h 7305639"/>
              <a:gd name="connsiteX0" fmla="*/ 0 w 1924002"/>
              <a:gd name="connsiteY0" fmla="*/ 125644 h 7305639"/>
              <a:gd name="connsiteX1" fmla="*/ 975432 w 1924002"/>
              <a:gd name="connsiteY1" fmla="*/ 0 h 7305639"/>
              <a:gd name="connsiteX2" fmla="*/ 1924002 w 1924002"/>
              <a:gd name="connsiteY2" fmla="*/ 6983933 h 7305639"/>
              <a:gd name="connsiteX3" fmla="*/ 18762 w 1924002"/>
              <a:gd name="connsiteY3" fmla="*/ 7305639 h 7305639"/>
              <a:gd name="connsiteX4" fmla="*/ 0 w 1924002"/>
              <a:gd name="connsiteY4" fmla="*/ 125644 h 730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002" h="7305639">
                <a:moveTo>
                  <a:pt x="0" y="125644"/>
                </a:moveTo>
                <a:lnTo>
                  <a:pt x="975432" y="0"/>
                </a:lnTo>
                <a:lnTo>
                  <a:pt x="1924002" y="6983933"/>
                </a:lnTo>
                <a:lnTo>
                  <a:pt x="18762" y="7305639"/>
                </a:lnTo>
                <a:lnTo>
                  <a:pt x="0" y="125644"/>
                </a:lnTo>
                <a:close/>
              </a:path>
            </a:pathLst>
          </a:cu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20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7642C46-B716-A859-8ED4-9955D3743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637" y="3289659"/>
            <a:ext cx="4168067" cy="112994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Subtitle here add more context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B78886F6-D976-7BC3-DA42-9ABA55B40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637" y="488516"/>
            <a:ext cx="5249450" cy="2471812"/>
          </a:xfrm>
        </p:spPr>
        <p:txBody>
          <a:bodyPr/>
          <a:lstStyle/>
          <a:p>
            <a:r>
              <a:rPr lang="en-US"/>
              <a:t>Section header option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959E4-7880-C628-ED69-D8A3DE77C0C2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202CDAB-5B67-CD90-76A6-2AC7D0B980A0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A2886C4-DAB8-F8E4-46C3-5EF9C9CA7304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E3EDBE6-CEC7-8AA2-5DA8-1DC3E5DAB413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2BC1F7D-4659-5435-5E30-D153565267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6414" y="359519"/>
            <a:ext cx="5574960" cy="5574960"/>
          </a:xfrm>
          <a:custGeom>
            <a:avLst/>
            <a:gdLst>
              <a:gd name="connsiteX0" fmla="*/ 2787480 w 5574960"/>
              <a:gd name="connsiteY0" fmla="*/ 0 h 5574960"/>
              <a:gd name="connsiteX1" fmla="*/ 5574960 w 5574960"/>
              <a:gd name="connsiteY1" fmla="*/ 2787480 h 5574960"/>
              <a:gd name="connsiteX2" fmla="*/ 2787480 w 5574960"/>
              <a:gd name="connsiteY2" fmla="*/ 5574960 h 5574960"/>
              <a:gd name="connsiteX3" fmla="*/ 0 w 5574960"/>
              <a:gd name="connsiteY3" fmla="*/ 2787480 h 5574960"/>
              <a:gd name="connsiteX4" fmla="*/ 2787480 w 5574960"/>
              <a:gd name="connsiteY4" fmla="*/ 0 h 557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960" h="5574960">
                <a:moveTo>
                  <a:pt x="2787480" y="0"/>
                </a:moveTo>
                <a:cubicBezTo>
                  <a:pt x="4326963" y="0"/>
                  <a:pt x="5574960" y="1247997"/>
                  <a:pt x="5574960" y="2787480"/>
                </a:cubicBezTo>
                <a:cubicBezTo>
                  <a:pt x="5574960" y="4326963"/>
                  <a:pt x="4326963" y="5574960"/>
                  <a:pt x="2787480" y="5574960"/>
                </a:cubicBezTo>
                <a:cubicBezTo>
                  <a:pt x="1247997" y="5574960"/>
                  <a:pt x="0" y="4326963"/>
                  <a:pt x="0" y="2787480"/>
                </a:cubicBezTo>
                <a:cubicBezTo>
                  <a:pt x="0" y="1247997"/>
                  <a:pt x="1247997" y="0"/>
                  <a:pt x="27874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4A9F37-9FB8-BC7E-B57B-BEA9258A967E}"/>
              </a:ext>
            </a:extLst>
          </p:cNvPr>
          <p:cNvSpPr/>
          <p:nvPr userDrawn="1"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2471C04-3578-AAC8-42DD-01B0D322E1C8}"/>
              </a:ext>
            </a:extLst>
          </p:cNvPr>
          <p:cNvSpPr/>
          <p:nvPr userDrawn="1"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42E0DEA-AE72-2158-9A07-DA437CC3FD61}"/>
              </a:ext>
            </a:extLst>
          </p:cNvPr>
          <p:cNvSpPr/>
          <p:nvPr userDrawn="1"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48F57BF-3940-3889-1B63-60BC8D5A5A99}"/>
              </a:ext>
            </a:extLst>
          </p:cNvPr>
          <p:cNvSpPr/>
          <p:nvPr userDrawn="1"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16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F3F093-7332-F479-F8B8-8B59C7AADE2F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DEEAB51-E8A1-E907-3893-8D5CBEB2FB43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B855596-3484-377A-524D-CCBFFC0A3710}"/>
              </a:ext>
            </a:extLst>
          </p:cNvPr>
          <p:cNvSpPr/>
          <p:nvPr/>
        </p:nvSpPr>
        <p:spPr>
          <a:xfrm rot="829881" flipH="1">
            <a:off x="709444" y="6380921"/>
            <a:ext cx="688247" cy="452030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  <a:gd name="connsiteX0" fmla="*/ 688247 w 688247"/>
              <a:gd name="connsiteY0" fmla="*/ 39392 h 439568"/>
              <a:gd name="connsiteX1" fmla="*/ 530320 w 688247"/>
              <a:gd name="connsiteY1" fmla="*/ 0 h 439568"/>
              <a:gd name="connsiteX2" fmla="*/ 0 w 688247"/>
              <a:gd name="connsiteY2" fmla="*/ 405585 h 439568"/>
              <a:gd name="connsiteX3" fmla="*/ 178289 w 688247"/>
              <a:gd name="connsiteY3" fmla="*/ 439568 h 439568"/>
              <a:gd name="connsiteX4" fmla="*/ 688247 w 688247"/>
              <a:gd name="connsiteY4" fmla="*/ 39392 h 439568"/>
              <a:gd name="connsiteX0" fmla="*/ 688247 w 688247"/>
              <a:gd name="connsiteY0" fmla="*/ 39392 h 452030"/>
              <a:gd name="connsiteX1" fmla="*/ 530320 w 688247"/>
              <a:gd name="connsiteY1" fmla="*/ 0 h 452030"/>
              <a:gd name="connsiteX2" fmla="*/ 0 w 688247"/>
              <a:gd name="connsiteY2" fmla="*/ 405585 h 452030"/>
              <a:gd name="connsiteX3" fmla="*/ 175219 w 688247"/>
              <a:gd name="connsiteY3" fmla="*/ 452030 h 452030"/>
              <a:gd name="connsiteX4" fmla="*/ 688247 w 688247"/>
              <a:gd name="connsiteY4" fmla="*/ 39392 h 45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47" h="452030">
                <a:moveTo>
                  <a:pt x="688247" y="39392"/>
                </a:moveTo>
                <a:lnTo>
                  <a:pt x="530320" y="0"/>
                </a:lnTo>
                <a:lnTo>
                  <a:pt x="0" y="405585"/>
                </a:lnTo>
                <a:lnTo>
                  <a:pt x="175219" y="452030"/>
                </a:lnTo>
                <a:lnTo>
                  <a:pt x="688247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F6F7E-D7A6-2AE8-328F-A21EA40A2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0394" y="261666"/>
            <a:ext cx="2960490" cy="1930503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018259F6-5148-F9E8-420E-49D15895EC0D}"/>
              </a:ext>
            </a:extLst>
          </p:cNvPr>
          <p:cNvSpPr txBox="1">
            <a:spLocks/>
          </p:cNvSpPr>
          <p:nvPr/>
        </p:nvSpPr>
        <p:spPr>
          <a:xfrm>
            <a:off x="600075" y="3048004"/>
            <a:ext cx="3749040" cy="270509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indent="-18288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DECF1C-E1B2-8510-4BDC-7F90111FA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7885" y="260132"/>
            <a:ext cx="2895132" cy="1932037"/>
          </a:xfrm>
          <a:custGeom>
            <a:avLst/>
            <a:gdLst>
              <a:gd name="connsiteX0" fmla="*/ 452124 w 2895132"/>
              <a:gd name="connsiteY0" fmla="*/ 0 h 1932037"/>
              <a:gd name="connsiteX1" fmla="*/ 2895132 w 2895132"/>
              <a:gd name="connsiteY1" fmla="*/ 0 h 1932037"/>
              <a:gd name="connsiteX2" fmla="*/ 2895132 w 2895132"/>
              <a:gd name="connsiteY2" fmla="*/ 1932037 h 1932037"/>
              <a:gd name="connsiteX3" fmla="*/ 0 w 2895132"/>
              <a:gd name="connsiteY3" fmla="*/ 1932037 h 193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132" h="1932037">
                <a:moveTo>
                  <a:pt x="452124" y="0"/>
                </a:moveTo>
                <a:lnTo>
                  <a:pt x="2895132" y="0"/>
                </a:lnTo>
                <a:lnTo>
                  <a:pt x="2895132" y="1932037"/>
                </a:lnTo>
                <a:lnTo>
                  <a:pt x="0" y="1932037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EA9020-F924-2D0F-53AA-2B89DBADF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708" y="2260679"/>
            <a:ext cx="6821176" cy="3848460"/>
          </a:xfrm>
          <a:custGeom>
            <a:avLst/>
            <a:gdLst>
              <a:gd name="connsiteX0" fmla="*/ 900593 w 6821176"/>
              <a:gd name="connsiteY0" fmla="*/ 0 h 3848460"/>
              <a:gd name="connsiteX1" fmla="*/ 6821176 w 6821176"/>
              <a:gd name="connsiteY1" fmla="*/ 0 h 3848460"/>
              <a:gd name="connsiteX2" fmla="*/ 6821176 w 6821176"/>
              <a:gd name="connsiteY2" fmla="*/ 3848460 h 3848460"/>
              <a:gd name="connsiteX3" fmla="*/ 0 w 6821176"/>
              <a:gd name="connsiteY3" fmla="*/ 3848460 h 384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176" h="3848460">
                <a:moveTo>
                  <a:pt x="900593" y="0"/>
                </a:moveTo>
                <a:lnTo>
                  <a:pt x="6821176" y="0"/>
                </a:lnTo>
                <a:lnTo>
                  <a:pt x="6821176" y="3848460"/>
                </a:lnTo>
                <a:lnTo>
                  <a:pt x="0" y="3848460"/>
                </a:lnTo>
                <a:close/>
              </a:path>
            </a:pathLst>
          </a:cu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BDA6C90-7A7B-762C-769C-3A04E9F478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018" y="3654536"/>
            <a:ext cx="4929187" cy="215423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Subtitles optional</a:t>
            </a:r>
          </a:p>
        </p:txBody>
      </p:sp>
      <p:sp>
        <p:nvSpPr>
          <p:cNvPr id="22" name="Title 16">
            <a:extLst>
              <a:ext uri="{FF2B5EF4-FFF2-40B4-BE49-F238E27FC236}">
                <a16:creationId xmlns:a16="http://schemas.microsoft.com/office/drawing/2014/main" id="{04C2F717-6A94-C2E7-47DF-EA1B1067F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18" y="489866"/>
            <a:ext cx="5399314" cy="2726444"/>
          </a:xfrm>
        </p:spPr>
        <p:txBody>
          <a:bodyPr anchor="b"/>
          <a:lstStyle/>
          <a:p>
            <a:r>
              <a:rPr lang="en-US"/>
              <a:t>Section header option 4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D321C52-6008-11C9-B265-7228621A457B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318CF-41A4-CC5A-C189-89A554CC5F25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630A3FF-C707-565A-5FB8-B084767F150F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6C61C60-8B4F-DD97-9E60-6472010DD354}"/>
              </a:ext>
            </a:extLst>
          </p:cNvPr>
          <p:cNvSpPr/>
          <p:nvPr/>
        </p:nvSpPr>
        <p:spPr>
          <a:xfrm rot="829881" flipH="1">
            <a:off x="709444" y="6380921"/>
            <a:ext cx="688247" cy="452030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  <a:gd name="connsiteX0" fmla="*/ 688247 w 688247"/>
              <a:gd name="connsiteY0" fmla="*/ 39392 h 439568"/>
              <a:gd name="connsiteX1" fmla="*/ 530320 w 688247"/>
              <a:gd name="connsiteY1" fmla="*/ 0 h 439568"/>
              <a:gd name="connsiteX2" fmla="*/ 0 w 688247"/>
              <a:gd name="connsiteY2" fmla="*/ 405585 h 439568"/>
              <a:gd name="connsiteX3" fmla="*/ 178289 w 688247"/>
              <a:gd name="connsiteY3" fmla="*/ 439568 h 439568"/>
              <a:gd name="connsiteX4" fmla="*/ 688247 w 688247"/>
              <a:gd name="connsiteY4" fmla="*/ 39392 h 439568"/>
              <a:gd name="connsiteX0" fmla="*/ 688247 w 688247"/>
              <a:gd name="connsiteY0" fmla="*/ 39392 h 452030"/>
              <a:gd name="connsiteX1" fmla="*/ 530320 w 688247"/>
              <a:gd name="connsiteY1" fmla="*/ 0 h 452030"/>
              <a:gd name="connsiteX2" fmla="*/ 0 w 688247"/>
              <a:gd name="connsiteY2" fmla="*/ 405585 h 452030"/>
              <a:gd name="connsiteX3" fmla="*/ 175219 w 688247"/>
              <a:gd name="connsiteY3" fmla="*/ 452030 h 452030"/>
              <a:gd name="connsiteX4" fmla="*/ 688247 w 688247"/>
              <a:gd name="connsiteY4" fmla="*/ 39392 h 45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47" h="452030">
                <a:moveTo>
                  <a:pt x="688247" y="39392"/>
                </a:moveTo>
                <a:lnTo>
                  <a:pt x="530320" y="0"/>
                </a:lnTo>
                <a:lnTo>
                  <a:pt x="0" y="405585"/>
                </a:lnTo>
                <a:lnTo>
                  <a:pt x="175219" y="452030"/>
                </a:lnTo>
                <a:lnTo>
                  <a:pt x="688247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49036-D567-BE19-0D23-DB62323C6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0394" y="261666"/>
            <a:ext cx="2960490" cy="1930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C63EB3-065D-9535-938E-0C16E8EA1C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7885" y="260132"/>
            <a:ext cx="2895132" cy="1932037"/>
          </a:xfrm>
          <a:custGeom>
            <a:avLst/>
            <a:gdLst>
              <a:gd name="connsiteX0" fmla="*/ 452124 w 2895132"/>
              <a:gd name="connsiteY0" fmla="*/ 0 h 1932037"/>
              <a:gd name="connsiteX1" fmla="*/ 2895132 w 2895132"/>
              <a:gd name="connsiteY1" fmla="*/ 0 h 1932037"/>
              <a:gd name="connsiteX2" fmla="*/ 2895132 w 2895132"/>
              <a:gd name="connsiteY2" fmla="*/ 1932037 h 1932037"/>
              <a:gd name="connsiteX3" fmla="*/ 0 w 2895132"/>
              <a:gd name="connsiteY3" fmla="*/ 1932037 h 193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132" h="1932037">
                <a:moveTo>
                  <a:pt x="452124" y="0"/>
                </a:moveTo>
                <a:lnTo>
                  <a:pt x="2895132" y="0"/>
                </a:lnTo>
                <a:lnTo>
                  <a:pt x="2895132" y="1932037"/>
                </a:lnTo>
                <a:lnTo>
                  <a:pt x="0" y="1932037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1D828A-FB3A-6853-0F9E-FA95B64CD8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708" y="2260679"/>
            <a:ext cx="6821176" cy="3848460"/>
          </a:xfrm>
          <a:custGeom>
            <a:avLst/>
            <a:gdLst>
              <a:gd name="connsiteX0" fmla="*/ 900593 w 6821176"/>
              <a:gd name="connsiteY0" fmla="*/ 0 h 3848460"/>
              <a:gd name="connsiteX1" fmla="*/ 6821176 w 6821176"/>
              <a:gd name="connsiteY1" fmla="*/ 0 h 3848460"/>
              <a:gd name="connsiteX2" fmla="*/ 6821176 w 6821176"/>
              <a:gd name="connsiteY2" fmla="*/ 3848460 h 3848460"/>
              <a:gd name="connsiteX3" fmla="*/ 0 w 6821176"/>
              <a:gd name="connsiteY3" fmla="*/ 3848460 h 384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176" h="3848460">
                <a:moveTo>
                  <a:pt x="900593" y="0"/>
                </a:moveTo>
                <a:lnTo>
                  <a:pt x="6821176" y="0"/>
                </a:lnTo>
                <a:lnTo>
                  <a:pt x="6821176" y="3848460"/>
                </a:lnTo>
                <a:lnTo>
                  <a:pt x="0" y="3848460"/>
                </a:lnTo>
                <a:close/>
              </a:path>
            </a:pathLst>
          </a:cu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C1C1ED7D-E0AE-AE25-FA71-300685CB5CEB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2DE9E31-2EB6-0E74-39B3-07CD4A6D33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33934" y="260132"/>
            <a:ext cx="2868766" cy="1932206"/>
          </a:xfrm>
          <a:custGeom>
            <a:avLst/>
            <a:gdLst>
              <a:gd name="connsiteX0" fmla="*/ 450379 w 2868766"/>
              <a:gd name="connsiteY0" fmla="*/ 0 h 1932206"/>
              <a:gd name="connsiteX1" fmla="*/ 2868766 w 2868766"/>
              <a:gd name="connsiteY1" fmla="*/ 0 h 1932206"/>
              <a:gd name="connsiteX2" fmla="*/ 2868766 w 2868766"/>
              <a:gd name="connsiteY2" fmla="*/ 1932206 h 1932206"/>
              <a:gd name="connsiteX3" fmla="*/ 0 w 2868766"/>
              <a:gd name="connsiteY3" fmla="*/ 1932206 h 193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8766" h="1932206">
                <a:moveTo>
                  <a:pt x="450379" y="0"/>
                </a:moveTo>
                <a:lnTo>
                  <a:pt x="2868766" y="0"/>
                </a:lnTo>
                <a:lnTo>
                  <a:pt x="2868766" y="1932206"/>
                </a:lnTo>
                <a:lnTo>
                  <a:pt x="0" y="19322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7712F03-86AA-8FA4-E730-760D9707ED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69375" y="260132"/>
            <a:ext cx="2962275" cy="193220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9B9DC55-57C7-ACF8-A588-9BA895A59A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28400" y="2268003"/>
            <a:ext cx="6810916" cy="3848100"/>
          </a:xfrm>
          <a:custGeom>
            <a:avLst/>
            <a:gdLst>
              <a:gd name="connsiteX0" fmla="*/ 896955 w 6810916"/>
              <a:gd name="connsiteY0" fmla="*/ 0 h 3848100"/>
              <a:gd name="connsiteX1" fmla="*/ 6810916 w 6810916"/>
              <a:gd name="connsiteY1" fmla="*/ 0 h 3848100"/>
              <a:gd name="connsiteX2" fmla="*/ 6810916 w 6810916"/>
              <a:gd name="connsiteY2" fmla="*/ 3848100 h 3848100"/>
              <a:gd name="connsiteX3" fmla="*/ 0 w 6810916"/>
              <a:gd name="connsiteY3" fmla="*/ 3848100 h 384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0916" h="3848100">
                <a:moveTo>
                  <a:pt x="896955" y="0"/>
                </a:moveTo>
                <a:lnTo>
                  <a:pt x="6810916" y="0"/>
                </a:lnTo>
                <a:lnTo>
                  <a:pt x="6810916" y="3848100"/>
                </a:lnTo>
                <a:lnTo>
                  <a:pt x="0" y="3848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F5E06D-6249-8D62-F7DA-CE79916335A3}"/>
              </a:ext>
            </a:extLst>
          </p:cNvPr>
          <p:cNvSpPr/>
          <p:nvPr userDrawn="1"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CA88F-FAEA-D824-3628-3B8BF3E03D29}"/>
              </a:ext>
            </a:extLst>
          </p:cNvPr>
          <p:cNvSpPr/>
          <p:nvPr userDrawn="1"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D8161FA-A2C0-6775-8C3E-237B4F0EE197}"/>
              </a:ext>
            </a:extLst>
          </p:cNvPr>
          <p:cNvSpPr/>
          <p:nvPr userDrawn="1"/>
        </p:nvSpPr>
        <p:spPr>
          <a:xfrm rot="829881" flipH="1">
            <a:off x="709444" y="6380921"/>
            <a:ext cx="688247" cy="452030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  <a:gd name="connsiteX0" fmla="*/ 688247 w 688247"/>
              <a:gd name="connsiteY0" fmla="*/ 39392 h 439568"/>
              <a:gd name="connsiteX1" fmla="*/ 530320 w 688247"/>
              <a:gd name="connsiteY1" fmla="*/ 0 h 439568"/>
              <a:gd name="connsiteX2" fmla="*/ 0 w 688247"/>
              <a:gd name="connsiteY2" fmla="*/ 405585 h 439568"/>
              <a:gd name="connsiteX3" fmla="*/ 178289 w 688247"/>
              <a:gd name="connsiteY3" fmla="*/ 439568 h 439568"/>
              <a:gd name="connsiteX4" fmla="*/ 688247 w 688247"/>
              <a:gd name="connsiteY4" fmla="*/ 39392 h 439568"/>
              <a:gd name="connsiteX0" fmla="*/ 688247 w 688247"/>
              <a:gd name="connsiteY0" fmla="*/ 39392 h 452030"/>
              <a:gd name="connsiteX1" fmla="*/ 530320 w 688247"/>
              <a:gd name="connsiteY1" fmla="*/ 0 h 452030"/>
              <a:gd name="connsiteX2" fmla="*/ 0 w 688247"/>
              <a:gd name="connsiteY2" fmla="*/ 405585 h 452030"/>
              <a:gd name="connsiteX3" fmla="*/ 175219 w 688247"/>
              <a:gd name="connsiteY3" fmla="*/ 452030 h 452030"/>
              <a:gd name="connsiteX4" fmla="*/ 688247 w 688247"/>
              <a:gd name="connsiteY4" fmla="*/ 39392 h 45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47" h="452030">
                <a:moveTo>
                  <a:pt x="688247" y="39392"/>
                </a:moveTo>
                <a:lnTo>
                  <a:pt x="530320" y="0"/>
                </a:lnTo>
                <a:lnTo>
                  <a:pt x="0" y="405585"/>
                </a:lnTo>
                <a:lnTo>
                  <a:pt x="175219" y="452030"/>
                </a:lnTo>
                <a:lnTo>
                  <a:pt x="688247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4A7FA7-CFA5-4869-074B-99CFFEE27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0394" y="261666"/>
            <a:ext cx="2960490" cy="19305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E573C7-1561-CB88-E334-C06192236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7885" y="260132"/>
            <a:ext cx="2895132" cy="1932037"/>
          </a:xfrm>
          <a:custGeom>
            <a:avLst/>
            <a:gdLst>
              <a:gd name="connsiteX0" fmla="*/ 452124 w 2895132"/>
              <a:gd name="connsiteY0" fmla="*/ 0 h 1932037"/>
              <a:gd name="connsiteX1" fmla="*/ 2895132 w 2895132"/>
              <a:gd name="connsiteY1" fmla="*/ 0 h 1932037"/>
              <a:gd name="connsiteX2" fmla="*/ 2895132 w 2895132"/>
              <a:gd name="connsiteY2" fmla="*/ 1932037 h 1932037"/>
              <a:gd name="connsiteX3" fmla="*/ 0 w 2895132"/>
              <a:gd name="connsiteY3" fmla="*/ 1932037 h 193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132" h="1932037">
                <a:moveTo>
                  <a:pt x="452124" y="0"/>
                </a:moveTo>
                <a:lnTo>
                  <a:pt x="2895132" y="0"/>
                </a:lnTo>
                <a:lnTo>
                  <a:pt x="2895132" y="1932037"/>
                </a:lnTo>
                <a:lnTo>
                  <a:pt x="0" y="1932037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888199-8BB2-2F88-51B5-9FAF6C936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708" y="2260679"/>
            <a:ext cx="6821176" cy="3848460"/>
          </a:xfrm>
          <a:custGeom>
            <a:avLst/>
            <a:gdLst>
              <a:gd name="connsiteX0" fmla="*/ 900593 w 6821176"/>
              <a:gd name="connsiteY0" fmla="*/ 0 h 3848460"/>
              <a:gd name="connsiteX1" fmla="*/ 6821176 w 6821176"/>
              <a:gd name="connsiteY1" fmla="*/ 0 h 3848460"/>
              <a:gd name="connsiteX2" fmla="*/ 6821176 w 6821176"/>
              <a:gd name="connsiteY2" fmla="*/ 3848460 h 3848460"/>
              <a:gd name="connsiteX3" fmla="*/ 0 w 6821176"/>
              <a:gd name="connsiteY3" fmla="*/ 3848460 h 384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176" h="3848460">
                <a:moveTo>
                  <a:pt x="900593" y="0"/>
                </a:moveTo>
                <a:lnTo>
                  <a:pt x="6821176" y="0"/>
                </a:lnTo>
                <a:lnTo>
                  <a:pt x="6821176" y="3848460"/>
                </a:lnTo>
                <a:lnTo>
                  <a:pt x="0" y="3848460"/>
                </a:lnTo>
                <a:close/>
              </a:path>
            </a:pathLst>
          </a:cu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3B273FD8-936A-B5FE-350B-C6075290CD42}"/>
              </a:ext>
            </a:extLst>
          </p:cNvPr>
          <p:cNvSpPr/>
          <p:nvPr userDrawn="1"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21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option 1 (2-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F3F093-7332-F479-F8B8-8B59C7AADE2F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DEEAB51-E8A1-E907-3893-8D5CBEB2FB43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B855596-3484-377A-524D-CCBFFC0A3710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6BC7C3A6-2B60-41A0-72F2-D698A86C7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15" y="244928"/>
            <a:ext cx="10179237" cy="89916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Content slide option 1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F898179-7EB6-8595-1856-6FCF771487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0" y="1454150"/>
            <a:ext cx="5880100" cy="4562475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en-US"/>
              <a:t>Simple is beautiful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E4BA538-A788-5F43-AA5C-326767A6E5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33115" y="1454150"/>
            <a:ext cx="5724525" cy="4562475"/>
          </a:xfrm>
        </p:spPr>
        <p:txBody>
          <a:bodyPr/>
          <a:lstStyle/>
          <a:p>
            <a:pPr lvl="0"/>
            <a:r>
              <a:rPr lang="en-US"/>
              <a:t>Keep bullets short and sweet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4792671-34CE-1B30-D0BC-7E45EE27356F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CA638E-E78E-944A-10E2-D031708AF769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9DCFDE6-B1A4-2826-E476-9D9054F94CC2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8D7907A-1772-D66E-EC9B-F39FCB9D1105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E8ED0B5-57E2-43C4-3E9B-222E63EB9E6D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873996-45D3-DD6E-99E8-9AC19A99B3D3}"/>
              </a:ext>
            </a:extLst>
          </p:cNvPr>
          <p:cNvSpPr/>
          <p:nvPr userDrawn="1"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1CE34F7-202A-A9B3-A787-E6E39B1874BA}"/>
              </a:ext>
            </a:extLst>
          </p:cNvPr>
          <p:cNvSpPr/>
          <p:nvPr userDrawn="1"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2CF0A90-5290-2A4C-E491-DA47EDEA879F}"/>
              </a:ext>
            </a:extLst>
          </p:cNvPr>
          <p:cNvSpPr/>
          <p:nvPr userDrawn="1"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6D65A2C-54A5-DB5C-6ED4-7330935385A5}"/>
              </a:ext>
            </a:extLst>
          </p:cNvPr>
          <p:cNvSpPr/>
          <p:nvPr userDrawn="1"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38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B78886F6-D976-7BC3-DA42-9ABA55B40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07" y="363629"/>
            <a:ext cx="5574960" cy="1129941"/>
          </a:xfrm>
        </p:spPr>
        <p:txBody>
          <a:bodyPr/>
          <a:lstStyle/>
          <a:p>
            <a:r>
              <a:rPr lang="en-US"/>
              <a:t>Content slide option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959E4-7880-C628-ED69-D8A3DE77C0C2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202CDAB-5B67-CD90-76A6-2AC7D0B980A0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A2886C4-DAB8-F8E4-46C3-5EF9C9CA7304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E3EDBE6-CEC7-8AA2-5DA8-1DC3E5DAB413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2BC1F7D-4659-5435-5E30-D153565267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6414" y="359519"/>
            <a:ext cx="5574960" cy="5574960"/>
          </a:xfrm>
          <a:custGeom>
            <a:avLst/>
            <a:gdLst>
              <a:gd name="connsiteX0" fmla="*/ 2787480 w 5574960"/>
              <a:gd name="connsiteY0" fmla="*/ 0 h 5574960"/>
              <a:gd name="connsiteX1" fmla="*/ 5574960 w 5574960"/>
              <a:gd name="connsiteY1" fmla="*/ 2787480 h 5574960"/>
              <a:gd name="connsiteX2" fmla="*/ 2787480 w 5574960"/>
              <a:gd name="connsiteY2" fmla="*/ 5574960 h 5574960"/>
              <a:gd name="connsiteX3" fmla="*/ 0 w 5574960"/>
              <a:gd name="connsiteY3" fmla="*/ 2787480 h 5574960"/>
              <a:gd name="connsiteX4" fmla="*/ 2787480 w 5574960"/>
              <a:gd name="connsiteY4" fmla="*/ 0 h 557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960" h="5574960">
                <a:moveTo>
                  <a:pt x="2787480" y="0"/>
                </a:moveTo>
                <a:cubicBezTo>
                  <a:pt x="4326963" y="0"/>
                  <a:pt x="5574960" y="1247997"/>
                  <a:pt x="5574960" y="2787480"/>
                </a:cubicBezTo>
                <a:cubicBezTo>
                  <a:pt x="5574960" y="4326963"/>
                  <a:pt x="4326963" y="5574960"/>
                  <a:pt x="2787480" y="5574960"/>
                </a:cubicBezTo>
                <a:cubicBezTo>
                  <a:pt x="1247997" y="5574960"/>
                  <a:pt x="0" y="4326963"/>
                  <a:pt x="0" y="2787480"/>
                </a:cubicBezTo>
                <a:cubicBezTo>
                  <a:pt x="0" y="1247997"/>
                  <a:pt x="1247997" y="0"/>
                  <a:pt x="27874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4B64B6-0EC3-F76C-973D-1AEA6FF2BA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7979" y="2075882"/>
            <a:ext cx="5528617" cy="3771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E7A2EC-5CBD-93B8-0435-95495FFDAF25}"/>
              </a:ext>
            </a:extLst>
          </p:cNvPr>
          <p:cNvSpPr/>
          <p:nvPr userDrawn="1"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BF1B2F8-7E68-D9F9-0D98-839E2B4DEC4F}"/>
              </a:ext>
            </a:extLst>
          </p:cNvPr>
          <p:cNvSpPr/>
          <p:nvPr userDrawn="1"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68E036-667A-263E-AB3B-CF1C4711FF77}"/>
              </a:ext>
            </a:extLst>
          </p:cNvPr>
          <p:cNvSpPr/>
          <p:nvPr userDrawn="1"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F8628ED-0295-9CF9-0259-BF18F65D73BE}"/>
              </a:ext>
            </a:extLst>
          </p:cNvPr>
          <p:cNvSpPr/>
          <p:nvPr userDrawn="1"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34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F3F093-7332-F479-F8B8-8B59C7AADE2F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DEEAB51-E8A1-E907-3893-8D5CBEB2FB43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B855596-3484-377A-524D-CCBFFC0A3710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C76B142-8A68-E6E8-3BFE-2862E60FD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6813" y="1526309"/>
            <a:ext cx="5767712" cy="346075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12573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/>
            </a:lvl5pPr>
          </a:lstStyle>
          <a:p>
            <a:pPr lvl="0"/>
            <a:r>
              <a:rPr lang="en-US"/>
              <a:t>Keep bullets short and sweet</a:t>
            </a:r>
          </a:p>
          <a:p>
            <a:pPr lvl="0"/>
            <a:r>
              <a:rPr lang="en-US"/>
              <a:t>Save the paragraphs for your notes!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6BC7C3A6-2B60-41A0-72F2-D698A86C7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860" y="1530501"/>
            <a:ext cx="4291952" cy="2436031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/>
              <a:t>Content slide option 3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C588419-B1F0-F501-0120-0469638559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860" y="4076265"/>
            <a:ext cx="4291931" cy="899166"/>
          </a:xfrm>
        </p:spPr>
        <p:txBody>
          <a:bodyPr/>
          <a:lstStyle>
            <a:lvl2pPr marL="457200" indent="0" algn="r">
              <a:buNone/>
              <a:defRPr sz="2400" i="1"/>
            </a:lvl2pPr>
          </a:lstStyle>
          <a:p>
            <a:pPr lvl="1"/>
            <a:r>
              <a:rPr lang="en-US"/>
              <a:t>This subtitle could be in italics for emphasis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A17201-18A0-CEE7-9E48-AB1B405EBFE9}"/>
              </a:ext>
            </a:extLst>
          </p:cNvPr>
          <p:cNvCxnSpPr>
            <a:cxnSpLocks/>
          </p:cNvCxnSpPr>
          <p:nvPr/>
        </p:nvCxnSpPr>
        <p:spPr>
          <a:xfrm>
            <a:off x="4906312" y="1510975"/>
            <a:ext cx="0" cy="3750630"/>
          </a:xfrm>
          <a:prstGeom prst="line">
            <a:avLst/>
          </a:prstGeom>
          <a:ln w="38100">
            <a:solidFill>
              <a:srgbClr val="F3A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1">
            <a:extLst>
              <a:ext uri="{FF2B5EF4-FFF2-40B4-BE49-F238E27FC236}">
                <a16:creationId xmlns:a16="http://schemas.microsoft.com/office/drawing/2014/main" id="{72D8294E-C706-5826-BD2F-387E688083F9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C7CC9C-5557-4E5F-5845-B87D94F1D6AD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6D140EE-AE7B-0F3E-EDA2-4613462E0476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C5780F6-AA9B-69A6-82A8-B0E58B34E4DE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78C4C0-3B07-6617-6313-BE6794F0D5FF}"/>
              </a:ext>
            </a:extLst>
          </p:cNvPr>
          <p:cNvCxnSpPr>
            <a:cxnSpLocks/>
          </p:cNvCxnSpPr>
          <p:nvPr/>
        </p:nvCxnSpPr>
        <p:spPr>
          <a:xfrm>
            <a:off x="4906312" y="1510975"/>
            <a:ext cx="0" cy="3750630"/>
          </a:xfrm>
          <a:prstGeom prst="line">
            <a:avLst/>
          </a:prstGeom>
          <a:ln w="38100">
            <a:solidFill>
              <a:srgbClr val="F3A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BF63E112-C638-62BB-1C01-A399D9F8C1E5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D25BC7-7B8F-515F-6972-731F49B10EA3}"/>
              </a:ext>
            </a:extLst>
          </p:cNvPr>
          <p:cNvSpPr/>
          <p:nvPr userDrawn="1"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F6EE6DF-4F4C-9261-024B-B71A996AEA7F}"/>
              </a:ext>
            </a:extLst>
          </p:cNvPr>
          <p:cNvSpPr/>
          <p:nvPr userDrawn="1"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C6774C4-2A6F-8257-CD89-62A5CD5CDD04}"/>
              </a:ext>
            </a:extLst>
          </p:cNvPr>
          <p:cNvSpPr/>
          <p:nvPr userDrawn="1"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68E14B-4FDE-FDAA-6C14-E23359296CDA}"/>
              </a:ext>
            </a:extLst>
          </p:cNvPr>
          <p:cNvCxnSpPr>
            <a:cxnSpLocks/>
          </p:cNvCxnSpPr>
          <p:nvPr userDrawn="1"/>
        </p:nvCxnSpPr>
        <p:spPr>
          <a:xfrm>
            <a:off x="4906312" y="1510975"/>
            <a:ext cx="0" cy="3750630"/>
          </a:xfrm>
          <a:prstGeom prst="line">
            <a:avLst/>
          </a:prstGeom>
          <a:ln w="38100">
            <a:solidFill>
              <a:srgbClr val="F3A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A1C77D4F-44EB-A351-49AE-D96254DB99D0}"/>
              </a:ext>
            </a:extLst>
          </p:cNvPr>
          <p:cNvSpPr/>
          <p:nvPr userDrawn="1"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58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52CB-8AB4-6DF8-FDAC-B2D96235B6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643" y="302496"/>
            <a:ext cx="10515600" cy="950108"/>
          </a:xfrm>
        </p:spPr>
        <p:txBody>
          <a:bodyPr/>
          <a:lstStyle/>
          <a:p>
            <a:r>
              <a:rPr lang="en-US"/>
              <a:t>Content slide option 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C1BF4-72B7-D644-D07E-EADE9353EA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88643" y="1515649"/>
            <a:ext cx="11598557" cy="4559474"/>
          </a:xfrm>
        </p:spPr>
        <p:txBody>
          <a:bodyPr/>
          <a:lstStyle/>
          <a:p>
            <a:pPr lvl="0"/>
            <a:r>
              <a:rPr lang="en-US"/>
              <a:t>This box can be filled in with any media you need (drag and drop or type away!)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BD69A4-6562-F681-2551-689DA8FEE8CE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7546D4-D2B7-14B1-1F83-E61D8CF564CD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0F51116-36A3-D456-220D-FC0D03D460D9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7F3816C-C926-03C2-C359-9BA446F4DABC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24ECBF-FC32-3E76-3C26-87A2C720BE1D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F9F1AEB-87C6-8383-F5C3-C72D66BF21C1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CB25D3A-862B-744E-4B3D-00CFD678B1C3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692ED3B-31C9-067F-DF1B-DD0CD8557F30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FBE45E-E05E-AFB0-D2A9-D24F57BF1D48}"/>
              </a:ext>
            </a:extLst>
          </p:cNvPr>
          <p:cNvSpPr/>
          <p:nvPr userDrawn="1"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6D66EFC-0579-EB92-43CB-363B6207CEA8}"/>
              </a:ext>
            </a:extLst>
          </p:cNvPr>
          <p:cNvSpPr/>
          <p:nvPr userDrawn="1"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E8CD23F-BB3F-0DF1-24A5-1FB59B90B286}"/>
              </a:ext>
            </a:extLst>
          </p:cNvPr>
          <p:cNvSpPr/>
          <p:nvPr userDrawn="1"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D462CEE-6578-03A9-58AC-DD30AB6080DC}"/>
              </a:ext>
            </a:extLst>
          </p:cNvPr>
          <p:cNvSpPr/>
          <p:nvPr userDrawn="1"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5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C1BF4-72B7-D644-D07E-EADE9353EA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5260" y="150312"/>
            <a:ext cx="11899725" cy="60250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Content slide option 5. This box can hold images, graphics, and more. And it doesn’t have a title so you can make full use of the space.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BD69A4-6562-F681-2551-689DA8FEE8CE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7546D4-D2B7-14B1-1F83-E61D8CF564CD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0F51116-36A3-D456-220D-FC0D03D460D9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3AB2353-EB54-C2F6-B99E-A98EFFD8E6D0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99DB2E-3286-70BB-4683-616A6EC31E13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1716DC-9289-C6C0-204F-EC504BED3319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83CC800-470D-79C0-5D3B-A4E25A9D69CA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BFFA7E5-85DC-0175-06B5-2B98304A6CFD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565913-78A9-2B33-FB68-4DAF4763D89C}"/>
              </a:ext>
            </a:extLst>
          </p:cNvPr>
          <p:cNvSpPr/>
          <p:nvPr userDrawn="1"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492FD95-75E1-9E6C-B546-FA8BD99DC69D}"/>
              </a:ext>
            </a:extLst>
          </p:cNvPr>
          <p:cNvSpPr/>
          <p:nvPr userDrawn="1"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A4A215F-7CDD-B03C-941C-C11D04E61965}"/>
              </a:ext>
            </a:extLst>
          </p:cNvPr>
          <p:cNvSpPr/>
          <p:nvPr userDrawn="1"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9EEF701-AB84-93EA-B67B-FB5E82327286}"/>
              </a:ext>
            </a:extLst>
          </p:cNvPr>
          <p:cNvSpPr/>
          <p:nvPr userDrawn="1"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6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BD69A4-6562-F681-2551-689DA8FEE8CE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7546D4-D2B7-14B1-1F83-E61D8CF564CD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0F51116-36A3-D456-220D-FC0D03D460D9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3AB2353-EB54-C2F6-B99E-A98EFFD8E6D0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9756C-413A-96A7-9E0C-2E8140581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286" y="114754"/>
            <a:ext cx="10515600" cy="1245959"/>
          </a:xfrm>
        </p:spPr>
        <p:txBody>
          <a:bodyPr/>
          <a:lstStyle/>
          <a:p>
            <a:r>
              <a:rPr lang="en-US"/>
              <a:t>Content slide option 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FCA6D4-4D13-C6FC-ED15-05A56B5D963F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EB48BE2-3A16-3A93-B123-E54D308E86DE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2884806-E92F-DF55-5CB8-FAB3E34396F5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C928601-12EA-5E9F-F3A6-D7EA5089CF43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E14B-B8ED-B008-C203-AA66C6A407E7}"/>
              </a:ext>
            </a:extLst>
          </p:cNvPr>
          <p:cNvSpPr/>
          <p:nvPr userDrawn="1"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0275698-013B-77B4-18C2-22F87C5C9B9B}"/>
              </a:ext>
            </a:extLst>
          </p:cNvPr>
          <p:cNvSpPr/>
          <p:nvPr userDrawn="1"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9DF78DF-4EB0-883F-3918-08BA54E36012}"/>
              </a:ext>
            </a:extLst>
          </p:cNvPr>
          <p:cNvSpPr/>
          <p:nvPr userDrawn="1"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E64B492-787B-ABE5-FF5B-11D1C46F4458}"/>
              </a:ext>
            </a:extLst>
          </p:cNvPr>
          <p:cNvSpPr/>
          <p:nvPr userDrawn="1"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19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92A81318-5A35-149E-A762-26DB05EDD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E374040-D393-EA94-FEF4-B5A3733E73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2321EF0-ECA7-8FDE-3834-C5ED5582CE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D788567-198D-447B-9953-50EEA4CBE1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7100" y="901700"/>
            <a:ext cx="5664200" cy="21717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Content slide option 7</a:t>
            </a:r>
          </a:p>
        </p:txBody>
      </p:sp>
      <p:pic>
        <p:nvPicPr>
          <p:cNvPr id="2" name="Picture 1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131EB536-032B-E753-2967-A9216FCCE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25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D33B7C-02F2-5756-F049-80B3BA2DDBCA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E3FA9FD-FE76-D43E-B22F-BD2166800B05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5C1DF8D-6D5C-95FB-9D34-8BA8BD624E47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75ECB0E-E1A3-C95F-AD3D-920404759A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467" y="3828060"/>
            <a:ext cx="2011363" cy="2255838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005A994F-D358-7A5D-7ABA-97CE26C82C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3823" y="3857006"/>
            <a:ext cx="2011363" cy="2255838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5DFB4307-46D7-21BA-275D-04DEB656DD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9179" y="3850481"/>
            <a:ext cx="2011363" cy="2255838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803E41D9-BE54-0583-7547-EF5A0308DA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87342" y="3854192"/>
            <a:ext cx="2011363" cy="2255838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5EADAB85-1868-62C9-5174-C105263BD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3282"/>
            <a:ext cx="10515600" cy="88878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Content slide option 8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1D776E80-3CD0-1DB9-1239-B0D9E2C94571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8982D9-AF8B-48AF-EE2B-FB9EFB0BA799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7C53798-2ACD-6636-28F6-0F2A868937F4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315F793-2158-2605-A55D-6B94819BC14F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6D1AA25-5228-ACB4-A23B-7EA7AA5BA1C6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6D600D-8ACE-5FF6-4FDC-A1D2E4C8A137}"/>
              </a:ext>
            </a:extLst>
          </p:cNvPr>
          <p:cNvSpPr/>
          <p:nvPr userDrawn="1"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D38B5C3-6A7A-9C25-AE04-298CC624744F}"/>
              </a:ext>
            </a:extLst>
          </p:cNvPr>
          <p:cNvSpPr/>
          <p:nvPr userDrawn="1"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154E118-4E8D-758E-B6E7-9A9C84C78759}"/>
              </a:ext>
            </a:extLst>
          </p:cNvPr>
          <p:cNvSpPr/>
          <p:nvPr userDrawn="1"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67690F6-C7FE-41BA-030B-032E34C2CC0E}"/>
              </a:ext>
            </a:extLst>
          </p:cNvPr>
          <p:cNvSpPr/>
          <p:nvPr userDrawn="1"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83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D33B7C-02F2-5756-F049-80B3BA2DDBCA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E3FA9FD-FE76-D43E-B22F-BD2166800B05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5C1DF8D-6D5C-95FB-9D34-8BA8BD624E47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75ECB0E-E1A3-C95F-AD3D-920404759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424" y="3603203"/>
            <a:ext cx="4897677" cy="2255838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One interesting point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803E41D9-BE54-0583-7547-EF5A0308DA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8900" y="3603203"/>
            <a:ext cx="4897676" cy="2255838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Another interesting point</a:t>
            </a:r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5EADAB85-1868-62C9-5174-C105263BD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892"/>
            <a:ext cx="10515600" cy="88878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Content slide option 9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40D6A7F-E943-AED4-9D58-CD004001F07A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A3670D-9A09-7E50-D27F-E0BB98B2746D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235D367-7FB2-192F-3316-502B179EF502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FD3DD56-A6DB-14D9-C04C-B7A3BDD13110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42A5FB5-A028-7293-36E4-7311F6618B78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B4D412-DD2A-FB43-FD27-B39EA09F75BD}"/>
              </a:ext>
            </a:extLst>
          </p:cNvPr>
          <p:cNvSpPr/>
          <p:nvPr userDrawn="1"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9DF78BE-CE56-212F-F852-210D9D17B840}"/>
              </a:ext>
            </a:extLst>
          </p:cNvPr>
          <p:cNvSpPr/>
          <p:nvPr userDrawn="1"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B0AFC21-9973-F7A9-F8B6-DBC43450C592}"/>
              </a:ext>
            </a:extLst>
          </p:cNvPr>
          <p:cNvSpPr/>
          <p:nvPr userDrawn="1"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ACBC044-9DE3-665E-E545-21CD79AE2DB5}"/>
              </a:ext>
            </a:extLst>
          </p:cNvPr>
          <p:cNvSpPr/>
          <p:nvPr userDrawn="1"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56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op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E264D-8075-E185-3009-D6B710F7A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Content slide option 10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0CC77-3E4A-AE0A-8C5D-F8021EBE3C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Use this box to describe the content to the right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356CC9-6631-8764-0545-BEE921ADE8C6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9DBBCC1-586C-07B6-0EDF-116B0C2B9C07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08C4751-8C30-7824-73CB-7A5A60848C79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61E6965-9B72-D094-ADBD-EBF0B00F97F4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8759808-52B0-A05C-41A4-AFE9F9B325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75225" y="457200"/>
            <a:ext cx="7021513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EF12F8-6A16-2F2E-1A22-D3B6B7833D4D}"/>
              </a:ext>
            </a:extLst>
          </p:cNvPr>
          <p:cNvSpPr/>
          <p:nvPr/>
        </p:nvSpPr>
        <p:spPr>
          <a:xfrm>
            <a:off x="0" y="6339890"/>
            <a:ext cx="12192000" cy="518110"/>
          </a:xfrm>
          <a:prstGeom prst="rect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B36C70F-4A0A-6D53-D5E9-E842BCBE8DE9}"/>
              </a:ext>
            </a:extLst>
          </p:cNvPr>
          <p:cNvSpPr/>
          <p:nvPr/>
        </p:nvSpPr>
        <p:spPr>
          <a:xfrm rot="10800000">
            <a:off x="0" y="6339890"/>
            <a:ext cx="766534" cy="1619118"/>
          </a:xfrm>
          <a:custGeom>
            <a:avLst/>
            <a:gdLst>
              <a:gd name="connsiteX0" fmla="*/ 764834 w 764834"/>
              <a:gd name="connsiteY0" fmla="*/ 1619118 h 1619118"/>
              <a:gd name="connsiteX1" fmla="*/ 0 w 764834"/>
              <a:gd name="connsiteY1" fmla="*/ 1616230 h 1619118"/>
              <a:gd name="connsiteX2" fmla="*/ 248115 w 764834"/>
              <a:gd name="connsiteY2" fmla="*/ 1091918 h 1619118"/>
              <a:gd name="connsiteX3" fmla="*/ 764833 w 764834"/>
              <a:gd name="connsiteY3" fmla="*/ 1091918 h 1619118"/>
              <a:gd name="connsiteX4" fmla="*/ 764833 w 764834"/>
              <a:gd name="connsiteY4" fmla="*/ 3 h 1619118"/>
              <a:gd name="connsiteX5" fmla="*/ 764834 w 764834"/>
              <a:gd name="connsiteY5" fmla="*/ 0 h 161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834" h="1619118">
                <a:moveTo>
                  <a:pt x="764834" y="1619118"/>
                </a:moveTo>
                <a:lnTo>
                  <a:pt x="0" y="1616230"/>
                </a:lnTo>
                <a:lnTo>
                  <a:pt x="248115" y="1091918"/>
                </a:lnTo>
                <a:lnTo>
                  <a:pt x="764833" y="1091918"/>
                </a:lnTo>
                <a:lnTo>
                  <a:pt x="764833" y="3"/>
                </a:lnTo>
                <a:lnTo>
                  <a:pt x="764834" y="0"/>
                </a:lnTo>
                <a:close/>
              </a:path>
            </a:pathLst>
          </a:custGeom>
          <a:solidFill>
            <a:srgbClr val="3E6E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773CEF-21F1-DC9D-11C4-829059E96307}"/>
              </a:ext>
            </a:extLst>
          </p:cNvPr>
          <p:cNvSpPr/>
          <p:nvPr/>
        </p:nvSpPr>
        <p:spPr>
          <a:xfrm rot="829881" flipH="1">
            <a:off x="711103" y="6379710"/>
            <a:ext cx="676600" cy="439568"/>
          </a:xfrm>
          <a:custGeom>
            <a:avLst/>
            <a:gdLst>
              <a:gd name="connsiteX0" fmla="*/ 681201 w 681201"/>
              <a:gd name="connsiteY0" fmla="*/ 33986 h 439568"/>
              <a:gd name="connsiteX1" fmla="*/ 518673 w 681201"/>
              <a:gd name="connsiteY1" fmla="*/ 0 h 439568"/>
              <a:gd name="connsiteX2" fmla="*/ 0 w 681201"/>
              <a:gd name="connsiteY2" fmla="*/ 398541 h 439568"/>
              <a:gd name="connsiteX3" fmla="*/ 166642 w 681201"/>
              <a:gd name="connsiteY3" fmla="*/ 439568 h 439568"/>
              <a:gd name="connsiteX0" fmla="*/ 676600 w 676600"/>
              <a:gd name="connsiteY0" fmla="*/ 39392 h 439568"/>
              <a:gd name="connsiteX1" fmla="*/ 518673 w 676600"/>
              <a:gd name="connsiteY1" fmla="*/ 0 h 439568"/>
              <a:gd name="connsiteX2" fmla="*/ 0 w 676600"/>
              <a:gd name="connsiteY2" fmla="*/ 398541 h 439568"/>
              <a:gd name="connsiteX3" fmla="*/ 166642 w 676600"/>
              <a:gd name="connsiteY3" fmla="*/ 439568 h 439568"/>
              <a:gd name="connsiteX4" fmla="*/ 676600 w 676600"/>
              <a:gd name="connsiteY4" fmla="*/ 39392 h 43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00" h="439568">
                <a:moveTo>
                  <a:pt x="676600" y="39392"/>
                </a:moveTo>
                <a:lnTo>
                  <a:pt x="518673" y="0"/>
                </a:lnTo>
                <a:lnTo>
                  <a:pt x="0" y="398541"/>
                </a:lnTo>
                <a:lnTo>
                  <a:pt x="166642" y="439568"/>
                </a:lnTo>
                <a:lnTo>
                  <a:pt x="676600" y="39392"/>
                </a:lnTo>
                <a:close/>
              </a:path>
            </a:pathLst>
          </a:cu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5F9EF3B-15BE-BC5D-DEBB-722B02DF0220}"/>
              </a:ext>
            </a:extLst>
          </p:cNvPr>
          <p:cNvSpPr/>
          <p:nvPr/>
        </p:nvSpPr>
        <p:spPr>
          <a:xfrm rot="19069158" flipH="1">
            <a:off x="457173" y="6459245"/>
            <a:ext cx="611429" cy="663585"/>
          </a:xfrm>
          <a:custGeom>
            <a:avLst/>
            <a:gdLst>
              <a:gd name="connsiteX0" fmla="*/ 0 w 611429"/>
              <a:gd name="connsiteY0" fmla="*/ 0 h 663585"/>
              <a:gd name="connsiteX1" fmla="*/ 50161 w 611429"/>
              <a:gd name="connsiteY1" fmla="*/ 663585 h 663585"/>
              <a:gd name="connsiteX2" fmla="*/ 64438 w 611429"/>
              <a:gd name="connsiteY2" fmla="*/ 650749 h 663585"/>
              <a:gd name="connsiteX3" fmla="*/ 611230 w 611429"/>
              <a:gd name="connsiteY3" fmla="*/ 155284 h 663585"/>
              <a:gd name="connsiteX4" fmla="*/ 611429 w 611429"/>
              <a:gd name="connsiteY4" fmla="*/ 141862 h 66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29" h="663585">
                <a:moveTo>
                  <a:pt x="0" y="0"/>
                </a:moveTo>
                <a:lnTo>
                  <a:pt x="50161" y="663585"/>
                </a:lnTo>
                <a:lnTo>
                  <a:pt x="64438" y="650749"/>
                </a:lnTo>
                <a:lnTo>
                  <a:pt x="611230" y="155284"/>
                </a:lnTo>
                <a:lnTo>
                  <a:pt x="611429" y="141862"/>
                </a:lnTo>
                <a:close/>
              </a:path>
            </a:pathLst>
          </a:custGeom>
          <a:solidFill>
            <a:srgbClr val="215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13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63343" y="613525"/>
            <a:ext cx="4208419" cy="3291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pic>
        <p:nvPicPr>
          <p:cNvPr id="6" name="Picture 5" descr="A triangle shaped logo with two men and a flag&#10;&#10;Description automatically generated">
            <a:extLst>
              <a:ext uri="{FF2B5EF4-FFF2-40B4-BE49-F238E27FC236}">
                <a16:creationId xmlns:a16="http://schemas.microsoft.com/office/drawing/2014/main" id="{F1B35FB3-0282-6B19-56EA-D1F135969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3" y="411481"/>
            <a:ext cx="5775649" cy="57756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9B43590-120E-B602-5AB2-DF4237438F90}"/>
              </a:ext>
            </a:extLst>
          </p:cNvPr>
          <p:cNvGrpSpPr/>
          <p:nvPr userDrawn="1"/>
        </p:nvGrpSpPr>
        <p:grpSpPr>
          <a:xfrm>
            <a:off x="10196066" y="4580958"/>
            <a:ext cx="1789561" cy="2277042"/>
            <a:chOff x="10402439" y="4580958"/>
            <a:chExt cx="1789561" cy="2277042"/>
          </a:xfrm>
          <a:solidFill>
            <a:schemeClr val="accent1">
              <a:alpha val="21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2FF08CA-B48B-765D-B167-FEF95B287553}"/>
                </a:ext>
              </a:extLst>
            </p:cNvPr>
            <p:cNvSpPr/>
            <p:nvPr userDrawn="1"/>
          </p:nvSpPr>
          <p:spPr>
            <a:xfrm rot="5400000">
              <a:off x="10957155" y="4672428"/>
              <a:ext cx="1326315" cy="1143375"/>
            </a:xfrm>
            <a:custGeom>
              <a:avLst/>
              <a:gdLst>
                <a:gd name="connsiteX0" fmla="*/ 1447862 w 2895723"/>
                <a:gd name="connsiteY0" fmla="*/ 491166 h 2496313"/>
                <a:gd name="connsiteX1" fmla="*/ 418219 w 2895723"/>
                <a:gd name="connsiteY1" fmla="*/ 2266412 h 2496313"/>
                <a:gd name="connsiteX2" fmla="*/ 2477505 w 2895723"/>
                <a:gd name="connsiteY2" fmla="*/ 2266412 h 2496313"/>
                <a:gd name="connsiteX3" fmla="*/ 1447862 w 2895723"/>
                <a:gd name="connsiteY3" fmla="*/ 0 h 2496313"/>
                <a:gd name="connsiteX4" fmla="*/ 2895723 w 2895723"/>
                <a:gd name="connsiteY4" fmla="*/ 2496313 h 2496313"/>
                <a:gd name="connsiteX5" fmla="*/ 0 w 2895723"/>
                <a:gd name="connsiteY5" fmla="*/ 2496313 h 249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5723" h="2496313">
                  <a:moveTo>
                    <a:pt x="1447862" y="491166"/>
                  </a:moveTo>
                  <a:lnTo>
                    <a:pt x="418219" y="2266412"/>
                  </a:lnTo>
                  <a:lnTo>
                    <a:pt x="2477505" y="2266412"/>
                  </a:lnTo>
                  <a:close/>
                  <a:moveTo>
                    <a:pt x="1447862" y="0"/>
                  </a:moveTo>
                  <a:lnTo>
                    <a:pt x="2895723" y="2496313"/>
                  </a:lnTo>
                  <a:lnTo>
                    <a:pt x="0" y="249631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BF8807-0C02-B3D8-D197-0A1D9517FB23}"/>
                </a:ext>
              </a:extLst>
            </p:cNvPr>
            <p:cNvSpPr/>
            <p:nvPr userDrawn="1"/>
          </p:nvSpPr>
          <p:spPr>
            <a:xfrm rot="5400000">
              <a:off x="10310969" y="5623155"/>
              <a:ext cx="1326315" cy="1143375"/>
            </a:xfrm>
            <a:custGeom>
              <a:avLst/>
              <a:gdLst>
                <a:gd name="connsiteX0" fmla="*/ 1447862 w 2895723"/>
                <a:gd name="connsiteY0" fmla="*/ 491166 h 2496313"/>
                <a:gd name="connsiteX1" fmla="*/ 418219 w 2895723"/>
                <a:gd name="connsiteY1" fmla="*/ 2266412 h 2496313"/>
                <a:gd name="connsiteX2" fmla="*/ 2477505 w 2895723"/>
                <a:gd name="connsiteY2" fmla="*/ 2266412 h 2496313"/>
                <a:gd name="connsiteX3" fmla="*/ 1447862 w 2895723"/>
                <a:gd name="connsiteY3" fmla="*/ 0 h 2496313"/>
                <a:gd name="connsiteX4" fmla="*/ 2895723 w 2895723"/>
                <a:gd name="connsiteY4" fmla="*/ 2496313 h 2496313"/>
                <a:gd name="connsiteX5" fmla="*/ 0 w 2895723"/>
                <a:gd name="connsiteY5" fmla="*/ 2496313 h 249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5723" h="2496313">
                  <a:moveTo>
                    <a:pt x="1447862" y="491166"/>
                  </a:moveTo>
                  <a:lnTo>
                    <a:pt x="418219" y="2266412"/>
                  </a:lnTo>
                  <a:lnTo>
                    <a:pt x="2477505" y="2266412"/>
                  </a:lnTo>
                  <a:close/>
                  <a:moveTo>
                    <a:pt x="1447862" y="0"/>
                  </a:moveTo>
                  <a:lnTo>
                    <a:pt x="2895723" y="2496313"/>
                  </a:lnTo>
                  <a:lnTo>
                    <a:pt x="0" y="249631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A259C0-5907-F49B-0739-463DC9123DE7}"/>
                </a:ext>
              </a:extLst>
            </p:cNvPr>
            <p:cNvSpPr/>
            <p:nvPr userDrawn="1"/>
          </p:nvSpPr>
          <p:spPr>
            <a:xfrm rot="5400000">
              <a:off x="11504789" y="5661472"/>
              <a:ext cx="570384" cy="491710"/>
            </a:xfrm>
            <a:custGeom>
              <a:avLst/>
              <a:gdLst>
                <a:gd name="connsiteX0" fmla="*/ 1447862 w 2895723"/>
                <a:gd name="connsiteY0" fmla="*/ 491166 h 2496313"/>
                <a:gd name="connsiteX1" fmla="*/ 418219 w 2895723"/>
                <a:gd name="connsiteY1" fmla="*/ 2266412 h 2496313"/>
                <a:gd name="connsiteX2" fmla="*/ 2477505 w 2895723"/>
                <a:gd name="connsiteY2" fmla="*/ 2266412 h 2496313"/>
                <a:gd name="connsiteX3" fmla="*/ 1447862 w 2895723"/>
                <a:gd name="connsiteY3" fmla="*/ 0 h 2496313"/>
                <a:gd name="connsiteX4" fmla="*/ 2895723 w 2895723"/>
                <a:gd name="connsiteY4" fmla="*/ 2496313 h 2496313"/>
                <a:gd name="connsiteX5" fmla="*/ 0 w 2895723"/>
                <a:gd name="connsiteY5" fmla="*/ 2496313 h 249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5723" h="2496313">
                  <a:moveTo>
                    <a:pt x="1447862" y="491166"/>
                  </a:moveTo>
                  <a:lnTo>
                    <a:pt x="418219" y="2266412"/>
                  </a:lnTo>
                  <a:lnTo>
                    <a:pt x="2477505" y="2266412"/>
                  </a:lnTo>
                  <a:close/>
                  <a:moveTo>
                    <a:pt x="1447862" y="0"/>
                  </a:moveTo>
                  <a:lnTo>
                    <a:pt x="2895723" y="2496313"/>
                  </a:lnTo>
                  <a:lnTo>
                    <a:pt x="0" y="249631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B5AFA802-6D0F-486D-EC87-5CCE3A2163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3343" y="5288858"/>
            <a:ext cx="4208419" cy="348114"/>
          </a:xfrm>
        </p:spPr>
        <p:txBody>
          <a:bodyPr lIns="91440" tIns="0" rIns="91440" bIns="0">
            <a:noAutofit/>
          </a:bodyPr>
          <a:lstStyle>
            <a:lvl1pPr marL="0" indent="0" algn="r">
              <a:buNone/>
              <a:defRPr sz="20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1292006-487A-CDB4-68F7-E866B1B0158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63343" y="5643774"/>
            <a:ext cx="4208419" cy="854075"/>
          </a:xfrm>
        </p:spPr>
        <p:txBody>
          <a:bodyPr rIns="91440">
            <a:noAutofit/>
          </a:bodyPr>
          <a:lstStyle>
            <a:lvl1pPr marL="0" indent="0" algn="r">
              <a:buNone/>
              <a:defRPr sz="1400" i="1">
                <a:latin typeface="+mn-lt"/>
              </a:defRPr>
            </a:lvl1pPr>
            <a:lvl2pPr marL="402336" indent="0">
              <a:buNone/>
              <a:defRPr/>
            </a:lvl2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1C870885-721B-EACE-D7CA-20710350C7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3344" y="4122286"/>
            <a:ext cx="4208419" cy="9755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Subtitle of presentation</a:t>
            </a:r>
          </a:p>
        </p:txBody>
      </p:sp>
      <p:sp>
        <p:nvSpPr>
          <p:cNvPr id="28" name="Date Placeholder 41">
            <a:extLst>
              <a:ext uri="{FF2B5EF4-FFF2-40B4-BE49-F238E27FC236}">
                <a16:creationId xmlns:a16="http://schemas.microsoft.com/office/drawing/2014/main" id="{2FFFF11E-0123-40D1-231D-BDA2B0D1AE16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390525" y="6292534"/>
            <a:ext cx="1313180" cy="247651"/>
          </a:xfrm>
        </p:spPr>
        <p:txBody>
          <a:bodyPr/>
          <a:lstStyle/>
          <a:p>
            <a:fld id="{3E400FB8-24C1-489B-BD66-99C29B56342F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sp>
        <p:nvSpPr>
          <p:cNvPr id="32" name="Cameo Placeholder 31">
            <a:extLst>
              <a:ext uri="{FF2B5EF4-FFF2-40B4-BE49-F238E27FC236}">
                <a16:creationId xmlns:a16="http://schemas.microsoft.com/office/drawing/2014/main" id="{872FE178-A6DE-998E-50CA-05137A384C66}"/>
              </a:ext>
            </a:extLst>
          </p:cNvPr>
          <p:cNvSpPr>
            <a:spLocks noGrp="1"/>
          </p:cNvSpPr>
          <p:nvPr>
            <p:ph type="media" sz="quarter" idx="26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320676" y="203202"/>
            <a:ext cx="1863725" cy="1863725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en-US"/>
              <a:t>Click icon to add cameo</a:t>
            </a:r>
          </a:p>
        </p:txBody>
      </p: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  <p:hf sldNum="0" hdr="0" ft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Cam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349" y="317819"/>
            <a:ext cx="10746740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60" y="2281920"/>
            <a:ext cx="6250579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Wingdings" panose="05000000000000000000" pitchFamily="2" charset="2"/>
              <a:buChar char="§"/>
              <a:defRPr lang="en-US" sz="32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>
              <a:spcBef>
                <a:spcPts val="600"/>
              </a:spcBef>
              <a:buFont typeface="Wingdings" panose="05000000000000000000" pitchFamily="2" charset="2"/>
              <a:buChar char="§"/>
              <a:defRPr sz="2000"/>
            </a:lvl2pPr>
            <a:lvl3pPr marL="11430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16002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20574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E400FB8-24C1-489B-BD66-99C29B56342F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pic>
        <p:nvPicPr>
          <p:cNvPr id="3" name="Picture 2" descr="A triangle with a logo&#10;&#10;Description automatically generated">
            <a:extLst>
              <a:ext uri="{FF2B5EF4-FFF2-40B4-BE49-F238E27FC236}">
                <a16:creationId xmlns:a16="http://schemas.microsoft.com/office/drawing/2014/main" id="{E17CEEF6-8A84-AD9D-58AF-029C9D3CB3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46" y="5278522"/>
            <a:ext cx="1360087" cy="1360087"/>
          </a:xfrm>
          <a:prstGeom prst="rect">
            <a:avLst/>
          </a:prstGeom>
        </p:spPr>
      </p:pic>
      <p:sp>
        <p:nvSpPr>
          <p:cNvPr id="8" name="Cameo Placeholder 7">
            <a:extLst>
              <a:ext uri="{FF2B5EF4-FFF2-40B4-BE49-F238E27FC236}">
                <a16:creationId xmlns:a16="http://schemas.microsoft.com/office/drawing/2014/main" id="{A0FB2FE9-CB44-AEF0-4C16-4867165DF6DE}"/>
              </a:ext>
            </a:extLst>
          </p:cNvPr>
          <p:cNvSpPr>
            <a:spLocks noGrp="1"/>
          </p:cNvSpPr>
          <p:nvPr>
            <p:ph type="media" sz="quarter" idx="27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7279278" y="2259636"/>
            <a:ext cx="3684588" cy="3684587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en-US"/>
              <a:t>Click icon to add cameo</a:t>
            </a:r>
          </a:p>
        </p:txBody>
      </p: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349" y="317819"/>
            <a:ext cx="10746740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E400FB8-24C1-489B-BD66-99C29B56342F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pic>
        <p:nvPicPr>
          <p:cNvPr id="3" name="Picture 2" descr="A triangle with a logo&#10;&#10;Description automatically generated">
            <a:extLst>
              <a:ext uri="{FF2B5EF4-FFF2-40B4-BE49-F238E27FC236}">
                <a16:creationId xmlns:a16="http://schemas.microsoft.com/office/drawing/2014/main" id="{E17CEEF6-8A84-AD9D-58AF-029C9D3CB3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46" y="5278522"/>
            <a:ext cx="1360087" cy="136008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AB0BF-75D7-A516-7522-95D1019618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51915" y="2200276"/>
            <a:ext cx="3933825" cy="619125"/>
          </a:xfrm>
        </p:spPr>
        <p:txBody>
          <a:bodyPr anchor="b"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F3E801D-439A-54AF-F751-D036C37C97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51915" y="2969838"/>
            <a:ext cx="3933825" cy="619125"/>
          </a:xfrm>
        </p:spPr>
        <p:txBody>
          <a:bodyPr anchor="b"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BB459EC-3C45-FDA0-73C7-6C98435614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51915" y="3739400"/>
            <a:ext cx="3933825" cy="619125"/>
          </a:xfrm>
        </p:spPr>
        <p:txBody>
          <a:bodyPr anchor="b"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EFAAF18-70BD-F561-3360-50BA021002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51915" y="4508962"/>
            <a:ext cx="3933825" cy="619125"/>
          </a:xfrm>
        </p:spPr>
        <p:txBody>
          <a:bodyPr anchor="b"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A14FA2F-CA55-074F-3D6C-D14BA69E329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51915" y="5278522"/>
            <a:ext cx="3933825" cy="619125"/>
          </a:xfrm>
        </p:spPr>
        <p:txBody>
          <a:bodyPr anchor="b"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86CDA75-2A40-9F92-8F6A-4D73099BA8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07177" y="2200276"/>
            <a:ext cx="3933825" cy="619125"/>
          </a:xfrm>
        </p:spPr>
        <p:txBody>
          <a:bodyPr anchor="b"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2A491AA-2367-BFDE-F6FB-AE708307B4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07177" y="2969838"/>
            <a:ext cx="3933825" cy="619125"/>
          </a:xfrm>
        </p:spPr>
        <p:txBody>
          <a:bodyPr anchor="b"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92AF8A-6AAE-2E24-9444-CDBF2A65B0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07177" y="3739400"/>
            <a:ext cx="3933825" cy="619125"/>
          </a:xfrm>
        </p:spPr>
        <p:txBody>
          <a:bodyPr anchor="b"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8DB8285-C0B2-6728-2778-D1CACEC5CC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07177" y="4508962"/>
            <a:ext cx="3933825" cy="619125"/>
          </a:xfrm>
        </p:spPr>
        <p:txBody>
          <a:bodyPr anchor="b"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2F91371-C3F4-4A12-52D9-E16722C14C8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07177" y="5278522"/>
            <a:ext cx="3933825" cy="619125"/>
          </a:xfrm>
        </p:spPr>
        <p:txBody>
          <a:bodyPr anchor="b"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pPr lvl="0"/>
            <a:r>
              <a:rPr lang="en-US" dirty="0"/>
              <a:t>Type in item</a:t>
            </a:r>
          </a:p>
        </p:txBody>
      </p:sp>
    </p:spTree>
    <p:extLst>
      <p:ext uri="{BB962C8B-B14F-4D97-AF65-F5344CB8AC3E}">
        <p14:creationId xmlns:p14="http://schemas.microsoft.com/office/powerpoint/2010/main" val="1032913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+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3C6F93-00CB-126C-A707-C564E97904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3715328"/>
            <a:ext cx="12191999" cy="3142672"/>
          </a:xfrm>
          <a:prstGeom prst="rect">
            <a:avLst/>
          </a:prstGeom>
          <a:solidFill>
            <a:schemeClr val="tx2">
              <a:alpha val="60000"/>
            </a:schemeClr>
          </a:solidFill>
        </p:spPr>
        <p:txBody>
          <a:bodyPr lIns="0" tIns="0" rIns="0" bIns="0" anchor="ctr" anchorCtr="0">
            <a:noAutofit/>
          </a:bodyPr>
          <a:lstStyle>
            <a:lvl1pPr algn="ctr">
              <a:defRPr sz="96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 userDrawn="1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_Image_Alterna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3C6F93-00CB-126C-A707-C564E97904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286328"/>
            <a:ext cx="12191999" cy="3142672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>
            <a:lvl1pPr algn="ctr">
              <a:defRPr sz="96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01559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 userDrawn="1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Image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351169"/>
            <a:ext cx="5358765" cy="19983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7912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42804"/>
            <a:ext cx="5358765" cy="26295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3" name="Picture 2" descr="A triangle with a logo&#10;&#10;Description automatically generated">
            <a:extLst>
              <a:ext uri="{FF2B5EF4-FFF2-40B4-BE49-F238E27FC236}">
                <a16:creationId xmlns:a16="http://schemas.microsoft.com/office/drawing/2014/main" id="{18C089B5-FDDA-7F88-1840-A4B26EAA85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46" y="5278522"/>
            <a:ext cx="1360087" cy="13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&amp;Content Left | Picture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09" y="278129"/>
            <a:ext cx="5063491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75311" y="2964150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753D-3151-44A8-99D8-28D4AD6FBCBE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_Content_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1" y="102877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60" y="1996942"/>
            <a:ext cx="10507749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FCA60D8-3311-43FA-915B-B781046449E8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pic>
        <p:nvPicPr>
          <p:cNvPr id="3" name="Picture 2" descr="A triangle with a logo&#10;&#10;Description automatically generated">
            <a:extLst>
              <a:ext uri="{FF2B5EF4-FFF2-40B4-BE49-F238E27FC236}">
                <a16:creationId xmlns:a16="http://schemas.microsoft.com/office/drawing/2014/main" id="{4EA979C7-DD6B-0831-A293-585E7C95F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46" y="5278522"/>
            <a:ext cx="1360087" cy="1360087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9B2E6EB-E338-A9C6-2F06-A0BD41983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154" y="6292534"/>
            <a:ext cx="8269605" cy="247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28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5736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4008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3648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Content_Slide_W/Cam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7"/>
            <a:ext cx="1074420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1932288"/>
            <a:ext cx="768096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FCA60D8-3311-43FA-915B-B781046449E8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pic>
        <p:nvPicPr>
          <p:cNvPr id="3" name="Picture 2" descr="A triangle with a logo&#10;&#10;Description automatically generated">
            <a:extLst>
              <a:ext uri="{FF2B5EF4-FFF2-40B4-BE49-F238E27FC236}">
                <a16:creationId xmlns:a16="http://schemas.microsoft.com/office/drawing/2014/main" id="{4EA979C7-DD6B-0831-A293-585E7C95F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46" y="5278522"/>
            <a:ext cx="1360087" cy="1360087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9B2E6EB-E338-A9C6-2F06-A0BD41983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154" y="6292534"/>
            <a:ext cx="8269605" cy="247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ameo Placeholder 6">
            <a:extLst>
              <a:ext uri="{FF2B5EF4-FFF2-40B4-BE49-F238E27FC236}">
                <a16:creationId xmlns:a16="http://schemas.microsoft.com/office/drawing/2014/main" id="{B7D86065-2F64-30E2-A108-ABED87853539}"/>
              </a:ext>
            </a:extLst>
          </p:cNvPr>
          <p:cNvSpPr>
            <a:spLocks noGrp="1"/>
          </p:cNvSpPr>
          <p:nvPr>
            <p:ph type="media" sz="quarter" idx="23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299913" y="2188142"/>
            <a:ext cx="3185772" cy="318762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en-US"/>
              <a:t>Click icon to add cameo</a:t>
            </a: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5736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4008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3648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Two Column Slide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1" y="212407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800"/>
              </a:spcBef>
              <a:defRPr sz="2000">
                <a:latin typeface="+mn-lt"/>
              </a:defRPr>
            </a:lvl2pPr>
            <a:lvl3pPr marL="594360" indent="-283464">
              <a:spcBef>
                <a:spcPts val="1800"/>
              </a:spcBef>
              <a:defRPr sz="2000">
                <a:latin typeface="+mn-lt"/>
              </a:defRPr>
            </a:lvl3pPr>
            <a:lvl4pPr marL="822960" indent="-283464">
              <a:spcBef>
                <a:spcPts val="1800"/>
              </a:spcBef>
              <a:defRPr sz="2000">
                <a:latin typeface="+mn-lt"/>
              </a:defRPr>
            </a:lvl4pPr>
            <a:lvl5pPr marL="1005840" indent="-283464">
              <a:spcBef>
                <a:spcPts val="1800"/>
              </a:spcBef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124075"/>
            <a:ext cx="5456663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800"/>
              </a:spcBef>
              <a:defRPr sz="2000">
                <a:latin typeface="+mn-lt"/>
              </a:defRPr>
            </a:lvl2pPr>
            <a:lvl3pPr marL="548640" indent="-283464">
              <a:spcBef>
                <a:spcPts val="1800"/>
              </a:spcBef>
              <a:defRPr sz="2000">
                <a:latin typeface="+mn-lt"/>
              </a:defRPr>
            </a:lvl3pPr>
            <a:lvl4pPr marL="822960" indent="-283464">
              <a:spcBef>
                <a:spcPts val="1800"/>
              </a:spcBef>
              <a:defRPr sz="2000">
                <a:latin typeface="+mn-lt"/>
              </a:defRPr>
            </a:lvl4pPr>
            <a:lvl5pPr marL="1005840" indent="-283464">
              <a:spcBef>
                <a:spcPts val="1800"/>
              </a:spcBef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2038914-6E93-4437-B535-2830076601A7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pic>
        <p:nvPicPr>
          <p:cNvPr id="5" name="Picture 4" descr="A triangle with a logo&#10;&#10;Description automatically generated">
            <a:extLst>
              <a:ext uri="{FF2B5EF4-FFF2-40B4-BE49-F238E27FC236}">
                <a16:creationId xmlns:a16="http://schemas.microsoft.com/office/drawing/2014/main" id="{F1B9F2B8-E277-E9C4-494E-0EF06E626C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46" y="5278522"/>
            <a:ext cx="1360087" cy="1360087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B04A94D-436E-619E-2FE2-870A7DB24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154" y="6292534"/>
            <a:ext cx="8269605" cy="247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94361" y="177272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457200" indent="0">
              <a:spcBef>
                <a:spcPts val="1800"/>
              </a:spcBef>
              <a:buNone/>
              <a:defRPr sz="2000">
                <a:latin typeface="+mn-lt"/>
              </a:defRPr>
            </a:lvl2pPr>
            <a:lvl3pPr marL="914400" indent="0">
              <a:spcBef>
                <a:spcPts val="1800"/>
              </a:spcBef>
              <a:buNone/>
              <a:defRPr sz="2000">
                <a:latin typeface="+mn-lt"/>
              </a:defRPr>
            </a:lvl3pPr>
            <a:lvl4pPr marL="1371600" indent="0">
              <a:spcBef>
                <a:spcPts val="1800"/>
              </a:spcBef>
              <a:buNone/>
              <a:defRPr sz="2000">
                <a:latin typeface="+mn-lt"/>
              </a:defRPr>
            </a:lvl4pPr>
            <a:lvl5pPr marL="1828800" indent="0">
              <a:spcBef>
                <a:spcPts val="1800"/>
              </a:spcBef>
              <a:buNone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61410" y="177272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>
                <a:latin typeface="+mn-lt"/>
              </a:defRPr>
            </a:lvl1pPr>
            <a:lvl2pPr>
              <a:spcBef>
                <a:spcPts val="600"/>
              </a:spcBef>
              <a:defRPr sz="2000">
                <a:latin typeface="+mn-lt"/>
              </a:defRPr>
            </a:lvl2pPr>
            <a:lvl3pPr>
              <a:spcBef>
                <a:spcPts val="1800"/>
              </a:spcBef>
              <a:defRPr sz="2000">
                <a:latin typeface="+mn-lt"/>
              </a:defRPr>
            </a:lvl3pPr>
            <a:lvl4pPr>
              <a:spcBef>
                <a:spcPts val="1800"/>
              </a:spcBef>
              <a:defRPr sz="2000">
                <a:latin typeface="+mn-lt"/>
              </a:defRPr>
            </a:lvl4pPr>
            <a:lvl5pPr>
              <a:spcBef>
                <a:spcPts val="1800"/>
              </a:spcBef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59E3E38-B93F-4082-A952-488BFCD8FE1A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pic>
        <p:nvPicPr>
          <p:cNvPr id="2" name="Picture 1" descr="A triangle with a logo&#10;&#10;Description automatically generated">
            <a:extLst>
              <a:ext uri="{FF2B5EF4-FFF2-40B4-BE49-F238E27FC236}">
                <a16:creationId xmlns:a16="http://schemas.microsoft.com/office/drawing/2014/main" id="{17945807-1180-127E-7600-54E0AACC89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46" y="5278522"/>
            <a:ext cx="1360087" cy="1360087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9E1B38F7-A82D-FFB2-4235-9C175E2A5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154" y="6292534"/>
            <a:ext cx="8269605" cy="247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D0F550-4029-CF83-4D4B-66C87FC0AEBF}"/>
              </a:ext>
            </a:extLst>
          </p:cNvPr>
          <p:cNvSpPr txBox="1">
            <a:spLocks/>
          </p:cNvSpPr>
          <p:nvPr userDrawn="1"/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2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1" y="1942829"/>
            <a:ext cx="10492740" cy="3636740"/>
          </a:xfrm>
        </p:spPr>
        <p:txBody>
          <a:bodyPr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308D528-039B-442A-B299-C1BAA447CF4D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pic>
        <p:nvPicPr>
          <p:cNvPr id="2" name="Picture 1" descr="A triangle with a logo&#10;&#10;Description automatically generated">
            <a:extLst>
              <a:ext uri="{FF2B5EF4-FFF2-40B4-BE49-F238E27FC236}">
                <a16:creationId xmlns:a16="http://schemas.microsoft.com/office/drawing/2014/main" id="{25F069F1-2FAA-F5CF-02BE-8CBC19A205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46" y="5278522"/>
            <a:ext cx="1360087" cy="1360087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A1229763-5AF3-9575-B508-48FA34B9B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154" y="6292534"/>
            <a:ext cx="8269605" cy="247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3" name="Picture 2" descr="A triangle with a logo&#10;&#10;Description automatically generated">
            <a:extLst>
              <a:ext uri="{FF2B5EF4-FFF2-40B4-BE49-F238E27FC236}">
                <a16:creationId xmlns:a16="http://schemas.microsoft.com/office/drawing/2014/main" id="{5C1691F7-D4BC-B9B6-1587-9221B6C038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46" y="5278522"/>
            <a:ext cx="1360087" cy="1360087"/>
          </a:xfrm>
          <a:prstGeom prst="rect">
            <a:avLst/>
          </a:prstGeom>
        </p:spPr>
      </p:pic>
      <p:sp>
        <p:nvSpPr>
          <p:cNvPr id="4" name="Cameo Placeholder 6">
            <a:extLst>
              <a:ext uri="{FF2B5EF4-FFF2-40B4-BE49-F238E27FC236}">
                <a16:creationId xmlns:a16="http://schemas.microsoft.com/office/drawing/2014/main" id="{062FA1D8-4253-650E-D028-0275C756043B}"/>
              </a:ext>
            </a:extLst>
          </p:cNvPr>
          <p:cNvSpPr>
            <a:spLocks noGrp="1"/>
          </p:cNvSpPr>
          <p:nvPr>
            <p:ph type="media" sz="quarter" idx="23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6517818" y="971484"/>
            <a:ext cx="4912183" cy="4915032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en-US"/>
              <a:t>Click icon to add cameo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EAECE-5CA1-D5F4-1234-A8BAAC8CEF5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CF49C804-031C-400A-9021-2BA6184D92B0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00873-F772-CD62-48B8-438274B829F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6FF00-610F-4779-0A7C-ABF4357FD35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Cam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meo Placeholder 10">
            <a:extLst>
              <a:ext uri="{FF2B5EF4-FFF2-40B4-BE49-F238E27FC236}">
                <a16:creationId xmlns:a16="http://schemas.microsoft.com/office/drawing/2014/main" id="{C2F6848D-7167-55E9-C505-CA8DA7C642A1}"/>
              </a:ext>
            </a:extLst>
          </p:cNvPr>
          <p:cNvSpPr>
            <a:spLocks noGrp="1"/>
          </p:cNvSpPr>
          <p:nvPr>
            <p:ph type="media" sz="quarter" idx="10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cameo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CCB799B-AFD7-02C5-C797-8E844C727D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1651" y="5278440"/>
            <a:ext cx="1360488" cy="136048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94997B-A976-54A9-7412-D4FAE52F6868}"/>
              </a:ext>
            </a:extLst>
          </p:cNvPr>
          <p:cNvSpPr txBox="1"/>
          <p:nvPr userDrawn="1"/>
        </p:nvSpPr>
        <p:spPr>
          <a:xfrm>
            <a:off x="12409717" y="5499463"/>
            <a:ext cx="2207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sym typeface="Wingdings" panose="05000000000000000000" pitchFamily="2" charset="2"/>
              </a:rPr>
              <a:t> Don’t edit this logo. It has to be a placeholder in order for it to appear over the cameo. Don’t worry, the dotted line box will not appear when you are presenting nor will this text.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9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iangle with a logo&#10;&#10;Description automatically generated">
            <a:extLst>
              <a:ext uri="{FF2B5EF4-FFF2-40B4-BE49-F238E27FC236}">
                <a16:creationId xmlns:a16="http://schemas.microsoft.com/office/drawing/2014/main" id="{8CB7802F-F86C-AE29-7A76-2440EA985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46" y="5278522"/>
            <a:ext cx="1360087" cy="13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99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 userDrawn="1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triangles&#10;&#10;Description automatically generated">
            <a:extLst>
              <a:ext uri="{FF2B5EF4-FFF2-40B4-BE49-F238E27FC236}">
                <a16:creationId xmlns:a16="http://schemas.microsoft.com/office/drawing/2014/main" id="{5AB9610F-1291-9D80-A35A-A1EDE003E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F29A86-5DBE-2A03-42BC-3B7C71161E4C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FFFFFF">
                  <a:alpha val="90000"/>
                </a:srgbClr>
              </a:gs>
              <a:gs pos="77000">
                <a:srgbClr val="FFFFFF">
                  <a:alpha val="80000"/>
                </a:srgbClr>
              </a:gs>
              <a:gs pos="100000">
                <a:srgbClr val="FFFFFF">
                  <a:alpha val="4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93CD0-1300-CD55-66CB-E82A3F852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C804-031C-400A-9021-2BA6184D92B0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B36A-6923-767B-8DB3-62B5FF045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A1544-8C87-2188-63FC-4408CE9EF8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4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1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3" r:id="rId2"/>
    <p:sldLayoutId id="2147483675" r:id="rId3"/>
    <p:sldLayoutId id="2147483677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79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499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0" u="none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1669F-82F0-4D9A-981A-F44BC536DE64}"/>
              </a:ext>
            </a:extLst>
          </p:cNvPr>
          <p:cNvSpPr txBox="1"/>
          <p:nvPr userDrawn="1"/>
        </p:nvSpPr>
        <p:spPr>
          <a:xfrm>
            <a:off x="0" y="6273480"/>
            <a:ext cx="12168851" cy="369332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cap="all" baseline="0" dirty="0">
                <a:solidFill>
                  <a:schemeClr val="bg1"/>
                </a:solidFill>
              </a:rPr>
              <a:t>	      Maine Department of Environmental Protection	                                                   </a:t>
            </a:r>
            <a:r>
              <a:rPr lang="en-US" cap="none" baseline="0" dirty="0">
                <a:solidFill>
                  <a:schemeClr val="bg1"/>
                </a:solidFill>
              </a:rPr>
              <a:t>www.maine.gov/dep</a:t>
            </a:r>
            <a:endParaRPr lang="en-US" cap="all" baseline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E07EF-8D92-4DCE-AF53-258B776B47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34513"/>
            <a:ext cx="822960" cy="822960"/>
          </a:xfrm>
          <a:prstGeom prst="rect">
            <a:avLst/>
          </a:prstGeom>
          <a:effectLst>
            <a:softEdge rad="63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1" r:id="rId3"/>
    <p:sldLayoutId id="2147483815" r:id="rId4"/>
    <p:sldLayoutId id="2147483657" r:id="rId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0" u="none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6446D-F2D3-A8CA-EF4B-73057187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222C0-0BEA-A7D6-D3A6-6963E109A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4844B-37AB-009F-5D90-D78F5351C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5E613-95E0-42EA-9150-73D33818E02E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487FE-7163-5697-0FF6-B0B094A38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55081-384F-1B13-04E7-41121FBC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97218-34FD-48DD-B8E8-0269353C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635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None/>
        <a:tabLst/>
        <a:defRPr sz="2400" b="0" i="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290513" indent="-284163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2pPr>
      <a:lvl3pPr marL="574675" indent="-284163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3pPr>
      <a:lvl4pPr marL="914400" indent="-284163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4pPr>
      <a:lvl5pPr marL="1204913" indent="-233363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628CB61-9B2B-3DE9-3A05-C20D172B3BF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" y="0"/>
            <a:ext cx="12192003" cy="6858000"/>
            <a:chOff x="-2" y="0"/>
            <a:chExt cx="12192003" cy="6858000"/>
          </a:xfrm>
        </p:grpSpPr>
        <p:pic>
          <p:nvPicPr>
            <p:cNvPr id="5" name="Picture 4" descr="A white background with triangles&#10;&#10;Description automatically generated">
              <a:extLst>
                <a:ext uri="{FF2B5EF4-FFF2-40B4-BE49-F238E27FC236}">
                  <a16:creationId xmlns:a16="http://schemas.microsoft.com/office/drawing/2014/main" id="{A5D8E633-CFC1-1AEE-3459-CFFF04F2454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r="5556"/>
            <a:stretch/>
          </p:blipFill>
          <p:spPr>
            <a:xfrm>
              <a:off x="2" y="0"/>
              <a:ext cx="12191999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402A0-3773-146A-19A4-2CA9940CF9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-2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000">
                  <a:srgbClr val="FFFFFF">
                    <a:alpha val="90000"/>
                  </a:srgbClr>
                </a:gs>
                <a:gs pos="77000">
                  <a:srgbClr val="FFFFFF">
                    <a:alpha val="8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25" y="1582738"/>
            <a:ext cx="104012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49225"/>
            <a:ext cx="10401300" cy="1284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Lorem Ipsum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0525" y="6292534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fld id="{CF49C804-031C-400A-9021-2BA6184D92B0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7760" y="6292534"/>
            <a:ext cx="523240" cy="24765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1B0FB-71E7-8FC3-7086-2DA096A7A9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53874" y="0"/>
            <a:ext cx="2381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62B4F29-D370-8398-E68A-C16E19AFF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154" y="6292534"/>
            <a:ext cx="8269605" cy="247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66AC4F-44B4-5299-0E4A-EFB22990C9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8000000">
            <a:off x="11710987" y="-83399"/>
            <a:ext cx="390526" cy="33666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51CCE55-5773-0078-AFB4-BE4F401CD2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758609" y="6521340"/>
            <a:ext cx="390526" cy="33666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3" r:id="rId3"/>
    <p:sldLayoutId id="2147483710" r:id="rId4"/>
    <p:sldLayoutId id="2147483716" r:id="rId5"/>
    <p:sldLayoutId id="2147483700" r:id="rId6"/>
    <p:sldLayoutId id="2147483707" r:id="rId7"/>
    <p:sldLayoutId id="2147483714" r:id="rId8"/>
    <p:sldLayoutId id="2147483701" r:id="rId9"/>
    <p:sldLayoutId id="2147483709" r:id="rId10"/>
    <p:sldLayoutId id="2147483706" r:id="rId11"/>
    <p:sldLayoutId id="2147483704" r:id="rId12"/>
    <p:sldLayoutId id="2147483703" r:id="rId13"/>
    <p:sldLayoutId id="2147483715" r:id="rId14"/>
    <p:sldLayoutId id="2147483712" r:id="rId15"/>
    <p:sldLayoutId id="2147483717" r:id="rId16"/>
  </p:sldLayoutIdLst>
  <p:hf hdr="0" ft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Times New Roman" panose="02020603050405020304" pitchFamily="18" charset="0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Times New Roman" panose="02020603050405020304" pitchFamily="18" charset="0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Times New Roman" panose="02020603050405020304" pitchFamily="18" charset="0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08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sv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microsoft.com/office/2018/10/relationships/comments" Target="../comments/modernComment_225_7A31450B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f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ods.org/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ema.gov/floodplain-management/training/courses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msc.fema.gov/portal" TargetMode="External"/><Relationship Id="rId2" Type="http://schemas.openxmlformats.org/officeDocument/2006/relationships/hyperlink" Target="http://www.maine.gov/dacf/flood/mapping.s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www.fema.gov/sites/default/files/documents/how-to-read-flood-insurance-rate-map-tutorial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sites/default/files/2020-07/fema_homeowners-guide-to-retrofitting_guide.pdf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sites/default/files/documents/fema_protect-your-home-from-flooding-brochure_2020.pdf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sue.baker@maine.gov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92.jpeg"/><Relationship Id="rId4" Type="http://schemas.openxmlformats.org/officeDocument/2006/relationships/hyperlink" Target="mailto:janet.parker@maine.gov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FC983D-937A-4782-8D25-D4CF63739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04234"/>
            <a:ext cx="10515600" cy="327175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sz="3200"/>
            </a:br>
            <a:r>
              <a:rPr lang="en-US" b="1">
                <a:solidFill>
                  <a:schemeClr val="accent1">
                    <a:lumMod val="76000"/>
                  </a:schemeClr>
                </a:solidFill>
              </a:rPr>
              <a:t> </a:t>
            </a:r>
            <a:r>
              <a:rPr lang="en-US" sz="4900" b="1">
                <a:solidFill>
                  <a:schemeClr val="accent1">
                    <a:lumMod val="76000"/>
                  </a:schemeClr>
                </a:solidFill>
              </a:rPr>
              <a:t>Lunch &amp; Learn Webinar Series</a:t>
            </a:r>
            <a:r>
              <a:rPr lang="en-US" b="1">
                <a:solidFill>
                  <a:schemeClr val="accent1">
                    <a:lumMod val="76000"/>
                  </a:schemeClr>
                </a:solidFill>
              </a:rPr>
              <a:t> </a:t>
            </a:r>
            <a:br>
              <a:rPr lang="en-US" sz="4900"/>
            </a:br>
            <a:r>
              <a:rPr lang="en-US" sz="3600"/>
              <a:t>Community Resilience Partnership </a:t>
            </a:r>
            <a:br>
              <a:rPr lang="en-US" sz="3600"/>
            </a:br>
            <a:r>
              <a:rPr lang="en-US" sz="3600"/>
              <a:t>Round 7</a:t>
            </a:r>
            <a:br>
              <a:rPr lang="en-US" sz="3600"/>
            </a:br>
            <a:endParaRPr lang="en-US" sz="4000" b="1">
              <a:solidFill>
                <a:schemeClr val="accent1">
                  <a:lumMod val="76000"/>
                </a:schemeClr>
              </a:solidFill>
            </a:endParaRPr>
          </a:p>
        </p:txBody>
      </p:sp>
      <p:pic>
        <p:nvPicPr>
          <p:cNvPr id="2" name="Picture 1" descr="Community Resilience Partnership | Office of Policy Innovation &amp; Future">
            <a:extLst>
              <a:ext uri="{FF2B5EF4-FFF2-40B4-BE49-F238E27FC236}">
                <a16:creationId xmlns:a16="http://schemas.microsoft.com/office/drawing/2014/main" id="{709D3846-FF11-4A30-0CB7-01A5377D64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328" r="263" b="23208"/>
          <a:stretch>
            <a:fillRect/>
          </a:stretch>
        </p:blipFill>
        <p:spPr>
          <a:xfrm>
            <a:off x="3829879" y="460692"/>
            <a:ext cx="4178872" cy="15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80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ACBF9D-3E64-4178-F0FB-FF3751B7CC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770" y="2722392"/>
            <a:ext cx="4168067" cy="3280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ptos"/>
                <a:ea typeface="Verdana"/>
                <a:cs typeface="Arial"/>
              </a:rPr>
              <a:t>This reflects GPCOG’s approach to vulnerability assessments. 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>
                <a:latin typeface="Aptos"/>
                <a:ea typeface="Verdana"/>
                <a:cs typeface="Arial"/>
              </a:rPr>
              <a:t>There are many valid ways to structure depending on community needs, capacity, and goals.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7A86B1-1289-A044-86C0-2999BA926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70" y="420783"/>
            <a:ext cx="5249450" cy="2471812"/>
          </a:xfrm>
        </p:spPr>
        <p:txBody>
          <a:bodyPr/>
          <a:lstStyle/>
          <a:p>
            <a:r>
              <a:rPr lang="en-US" dirty="0"/>
              <a:t>Reminder!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8715521-6AA3-43C1-8227-A00C01159B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t="-164" r="14704" b="164"/>
          <a:stretch>
            <a:fillRect/>
          </a:stretch>
        </p:blipFill>
        <p:spPr>
          <a:xfrm>
            <a:off x="6236414" y="359519"/>
            <a:ext cx="5574960" cy="5574960"/>
          </a:xfrm>
          <a:custGeom>
            <a:avLst/>
            <a:gdLst>
              <a:gd name="connsiteX0" fmla="*/ 2787480 w 5574960"/>
              <a:gd name="connsiteY0" fmla="*/ 0 h 5574960"/>
              <a:gd name="connsiteX1" fmla="*/ 5574960 w 5574960"/>
              <a:gd name="connsiteY1" fmla="*/ 2787480 h 5574960"/>
              <a:gd name="connsiteX2" fmla="*/ 2787480 w 5574960"/>
              <a:gd name="connsiteY2" fmla="*/ 5574960 h 5574960"/>
              <a:gd name="connsiteX3" fmla="*/ 0 w 5574960"/>
              <a:gd name="connsiteY3" fmla="*/ 2787480 h 5574960"/>
              <a:gd name="connsiteX4" fmla="*/ 2787480 w 5574960"/>
              <a:gd name="connsiteY4" fmla="*/ 0 h 557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960" h="5574960">
                <a:moveTo>
                  <a:pt x="2787480" y="0"/>
                </a:moveTo>
                <a:cubicBezTo>
                  <a:pt x="4326963" y="0"/>
                  <a:pt x="5574960" y="1247997"/>
                  <a:pt x="5574960" y="2787480"/>
                </a:cubicBezTo>
                <a:cubicBezTo>
                  <a:pt x="5574960" y="4326963"/>
                  <a:pt x="4326963" y="5574960"/>
                  <a:pt x="2787480" y="5574960"/>
                </a:cubicBezTo>
                <a:cubicBezTo>
                  <a:pt x="1247997" y="5574960"/>
                  <a:pt x="0" y="4326963"/>
                  <a:pt x="0" y="2787480"/>
                </a:cubicBezTo>
                <a:cubicBezTo>
                  <a:pt x="0" y="1247997"/>
                  <a:pt x="1247997" y="0"/>
                  <a:pt x="27874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824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76EA2-9B7C-8854-2F43-080D82845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9697B4-1FDD-40CC-772E-DF3B8CB17BB7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CF3EDB-209F-6594-7A06-B45888C597D1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7E3597-D77E-9B63-058E-FC36707F9B84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67ECB1-E2B0-5261-DF4E-12F1E000BD4C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1F45F2-A32A-C2FE-97A9-2B95F3435075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AA379FA-6A10-1EB2-A3DC-F1856F60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Verdana"/>
                <a:ea typeface="Verdana"/>
              </a:rPr>
              <a:t>Climate Vulnerability Assessment</a:t>
            </a:r>
            <a:br>
              <a:rPr lang="en-US"/>
            </a:br>
            <a:r>
              <a:rPr lang="en-US" sz="3200" b="0">
                <a:solidFill>
                  <a:schemeClr val="accent2"/>
                </a:solidFill>
                <a:latin typeface="Verdana"/>
                <a:ea typeface="Verdana"/>
              </a:rPr>
              <a:t>Objective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7DC2911-49F8-E801-355C-AAA3575374FE}"/>
              </a:ext>
            </a:extLst>
          </p:cNvPr>
          <p:cNvSpPr txBox="1">
            <a:spLocks/>
          </p:cNvSpPr>
          <p:nvPr/>
        </p:nvSpPr>
        <p:spPr>
          <a:xfrm>
            <a:off x="233115" y="1439226"/>
            <a:ext cx="5326437" cy="397954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  <a:buClr>
                <a:srgbClr val="FBA8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Assess areas most at risk of impacts from climate hazards</a:t>
            </a:r>
          </a:p>
          <a:p>
            <a:pPr marL="342900" indent="-342900">
              <a:spcAft>
                <a:spcPts val="600"/>
              </a:spcAft>
              <a:buClr>
                <a:srgbClr val="FBA8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Verdana"/>
                <a:cs typeface="Arial"/>
              </a:rPr>
              <a:t>Identify resources which need additional research or assessment</a:t>
            </a:r>
          </a:p>
          <a:p>
            <a:pPr marL="342900" indent="-342900">
              <a:spcAft>
                <a:spcPts val="600"/>
              </a:spcAft>
              <a:buClr>
                <a:srgbClr val="FBA8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Prioritize areas of action </a:t>
            </a:r>
            <a:br>
              <a:rPr lang="en-US">
                <a:latin typeface="Arial"/>
              </a:rPr>
            </a:br>
            <a:r>
              <a:rPr lang="en-US">
                <a:latin typeface="Arial"/>
                <a:cs typeface="Arial"/>
              </a:rPr>
              <a:t>(funding, resources, time, capacity)</a:t>
            </a:r>
          </a:p>
          <a:p>
            <a:pPr marL="342900" indent="-342900">
              <a:spcAft>
                <a:spcPts val="600"/>
              </a:spcAft>
              <a:buClr>
                <a:srgbClr val="FBA8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Build resilience</a:t>
            </a:r>
          </a:p>
        </p:txBody>
      </p:sp>
      <p:pic>
        <p:nvPicPr>
          <p:cNvPr id="3" name="Picture 2" descr="A broken road with water and rocks&#10;&#10;AI-generated content may be incorrect.">
            <a:extLst>
              <a:ext uri="{FF2B5EF4-FFF2-40B4-BE49-F238E27FC236}">
                <a16:creationId xmlns:a16="http://schemas.microsoft.com/office/drawing/2014/main" id="{28CBBC2D-A037-D887-99C8-B00A28FB6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87" y="1161164"/>
            <a:ext cx="5921955" cy="444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609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13BAD-AEA3-5A8E-A8F1-CBD645F3D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50E0D3-A3E0-2DC1-A1C7-A975978AF273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86A709-D61E-FF5F-A7F6-AA0DD7875845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02A571-1CF0-DCCF-69DA-9D15BF97C7E2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4537A4-C682-D063-F99C-5D82EF158337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68204B-C968-D6ED-69AA-FAD03A1A6528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99EA22E-3404-293F-691F-B7813248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Verdana"/>
                <a:ea typeface="Verdana"/>
              </a:rPr>
              <a:t>Climate Vulnerability Assessment</a:t>
            </a:r>
            <a:br>
              <a:rPr lang="en-US"/>
            </a:br>
            <a:r>
              <a:rPr lang="en-US" sz="3200" b="0">
                <a:solidFill>
                  <a:schemeClr val="accent2"/>
                </a:solidFill>
                <a:latin typeface="Verdana"/>
                <a:ea typeface="Verdana"/>
              </a:rPr>
              <a:t>GPCOG Approach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052BFA8-A1FB-ABEC-A589-F1F5EB8C890D}"/>
              </a:ext>
            </a:extLst>
          </p:cNvPr>
          <p:cNvSpPr txBox="1">
            <a:spLocks/>
          </p:cNvSpPr>
          <p:nvPr/>
        </p:nvSpPr>
        <p:spPr>
          <a:xfrm>
            <a:off x="233115" y="1439226"/>
            <a:ext cx="5326437" cy="454095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  <a:buClr>
                <a:srgbClr val="FBA8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Data driven</a:t>
            </a:r>
          </a:p>
          <a:p>
            <a:pPr marL="626745" lvl="1" indent="-342900">
              <a:spcAft>
                <a:spcPts val="600"/>
              </a:spcAft>
              <a:buClr>
                <a:srgbClr val="FBA81C"/>
              </a:buClr>
              <a:buSzPct val="125000"/>
            </a:pPr>
            <a:r>
              <a:rPr lang="en-US">
                <a:latin typeface="Arial"/>
                <a:cs typeface="Arial"/>
              </a:rPr>
              <a:t>Community engagement light</a:t>
            </a:r>
          </a:p>
          <a:p>
            <a:pPr marL="626745" lvl="1" indent="-342900">
              <a:spcAft>
                <a:spcPts val="600"/>
              </a:spcAft>
              <a:buClr>
                <a:srgbClr val="FBA81C"/>
              </a:buClr>
              <a:buSzPct val="125000"/>
            </a:pPr>
            <a:r>
              <a:rPr lang="en-US">
                <a:latin typeface="Arial"/>
                <a:cs typeface="Arial"/>
              </a:rPr>
              <a:t>Technical report</a:t>
            </a:r>
          </a:p>
          <a:p>
            <a:pPr marL="342900" indent="-342900">
              <a:spcAft>
                <a:spcPts val="600"/>
              </a:spcAft>
              <a:buClr>
                <a:srgbClr val="FBA8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Organized by resource type to highlight connective and cumulative impacts across hazards </a:t>
            </a:r>
          </a:p>
          <a:p>
            <a:pPr marL="342900" indent="-342900">
              <a:spcAft>
                <a:spcPts val="600"/>
              </a:spcAft>
              <a:buClr>
                <a:srgbClr val="FBA8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Follows existing process we developed during climate action planning</a:t>
            </a:r>
          </a:p>
          <a:p>
            <a:pPr marL="342900" indent="-342900">
              <a:spcAft>
                <a:spcPts val="600"/>
              </a:spcAft>
              <a:buClr>
                <a:srgbClr val="FBA81C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Living document</a:t>
            </a:r>
          </a:p>
        </p:txBody>
      </p:sp>
      <p:pic>
        <p:nvPicPr>
          <p:cNvPr id="4" name="Picture Placeholder 15">
            <a:extLst>
              <a:ext uri="{FF2B5EF4-FFF2-40B4-BE49-F238E27FC236}">
                <a16:creationId xmlns:a16="http://schemas.microsoft.com/office/drawing/2014/main" id="{80A6701A-3806-A584-FBDD-A7D6A3FEC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3961" y="1439226"/>
            <a:ext cx="6056435" cy="395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3738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94412-B7FB-FE02-FE85-0BEC15FFF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9B7CDB-F79D-B8C3-C031-167EAAD425CF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31E111-2279-F758-D021-354D7DC1FADC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FCCD43-4F74-130C-2F99-2FE32507EBD3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54D848-E2CE-B81C-B309-A002C9C8A245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AF681F-B3E2-2798-08FD-603EB2234B23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662BAEC-36F6-DC03-E0EC-5D66C4844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Verdana"/>
                <a:ea typeface="Verdana"/>
              </a:rPr>
              <a:t>Climate Vulnerability Assessment</a:t>
            </a:r>
            <a:br>
              <a:rPr lang="en-US"/>
            </a:br>
            <a:r>
              <a:rPr lang="en-US" sz="3200" b="0">
                <a:solidFill>
                  <a:schemeClr val="accent2"/>
                </a:solidFill>
                <a:latin typeface="Verdana"/>
                <a:ea typeface="Verdana"/>
              </a:rPr>
              <a:t>Project Overview</a:t>
            </a:r>
            <a:endParaRPr lang="en-US"/>
          </a:p>
        </p:txBody>
      </p:sp>
      <p:pic>
        <p:nvPicPr>
          <p:cNvPr id="4" name="Graphic 3" descr="Folder Search with solid fill">
            <a:extLst>
              <a:ext uri="{FF2B5EF4-FFF2-40B4-BE49-F238E27FC236}">
                <a16:creationId xmlns:a16="http://schemas.microsoft.com/office/drawing/2014/main" id="{072F14E1-63E8-CCF6-844D-D8BC9D9CCF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1762" y="2428806"/>
            <a:ext cx="949325" cy="949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E63E02-5DA3-2BF4-908B-4EA9DD9ADFF8}"/>
              </a:ext>
            </a:extLst>
          </p:cNvPr>
          <p:cNvSpPr txBox="1"/>
          <p:nvPr/>
        </p:nvSpPr>
        <p:spPr>
          <a:xfrm>
            <a:off x="4164503" y="1966847"/>
            <a:ext cx="35131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3F66"/>
                </a:solidFill>
                <a:latin typeface="Arial"/>
                <a:ea typeface="Open Sans" panose="020B0606030504020204" pitchFamily="34" charset="0"/>
                <a:cs typeface="Arial"/>
              </a:rPr>
              <a:t>Mapping and Analysis</a:t>
            </a:r>
            <a:endParaRPr lang="en-US" sz="2400">
              <a:latin typeface="Arial"/>
              <a:ea typeface="Open Sans" panose="020B0606030504020204" pitchFamily="34" charset="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89A1D8-DD2B-0FDB-38B9-B56EF79AD525}"/>
              </a:ext>
            </a:extLst>
          </p:cNvPr>
          <p:cNvSpPr txBox="1"/>
          <p:nvPr/>
        </p:nvSpPr>
        <p:spPr>
          <a:xfrm>
            <a:off x="8207925" y="1877165"/>
            <a:ext cx="351313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3F66"/>
                </a:solidFill>
                <a:latin typeface="Arial"/>
                <a:ea typeface="Open Sans" panose="020B0606030504020204" pitchFamily="34" charset="0"/>
                <a:cs typeface="Arial"/>
              </a:rPr>
              <a:t>Recommendations</a:t>
            </a:r>
            <a:endParaRPr lang="en-US" sz="2400">
              <a:solidFill>
                <a:srgbClr val="003E63"/>
              </a:solidFill>
              <a:latin typeface="Arial"/>
              <a:ea typeface="Open Sans" panose="020B0606030504020204" pitchFamily="34" charset="0"/>
              <a:cs typeface="Arial"/>
            </a:endParaRPr>
          </a:p>
          <a:p>
            <a:pPr algn="ctr"/>
            <a:r>
              <a:rPr lang="en-US" sz="2400">
                <a:solidFill>
                  <a:srgbClr val="003F66"/>
                </a:solidFill>
                <a:latin typeface="Arial"/>
                <a:ea typeface="Open Sans" panose="020B0606030504020204" pitchFamily="34" charset="0"/>
                <a:cs typeface="Arial"/>
              </a:rPr>
              <a:t>and Reporting</a:t>
            </a:r>
            <a:endParaRPr lang="en-US" sz="2400">
              <a:latin typeface="Arial"/>
              <a:ea typeface="Open Sans" panose="020B0606030504020204" pitchFamily="34" charset="0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3584AD-7C8C-AEC9-BAF1-B7F76612F92D}"/>
              </a:ext>
            </a:extLst>
          </p:cNvPr>
          <p:cNvSpPr txBox="1"/>
          <p:nvPr/>
        </p:nvSpPr>
        <p:spPr>
          <a:xfrm>
            <a:off x="1471762" y="4092176"/>
            <a:ext cx="351313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3F66"/>
                </a:solidFill>
                <a:latin typeface="Arial"/>
                <a:ea typeface="Open Sans" panose="020B0606030504020204" pitchFamily="34" charset="0"/>
                <a:cs typeface="Arial"/>
              </a:rPr>
              <a:t>Community and Municipal Engagement</a:t>
            </a:r>
            <a:endParaRPr lang="en-US" sz="2400">
              <a:latin typeface="Arial"/>
              <a:ea typeface="Open Sans" panose="020B0606030504020204" pitchFamily="34" charset="0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0C23B7-2885-8472-73E1-4858BD376F7E}"/>
              </a:ext>
            </a:extLst>
          </p:cNvPr>
          <p:cNvSpPr txBox="1"/>
          <p:nvPr/>
        </p:nvSpPr>
        <p:spPr>
          <a:xfrm>
            <a:off x="7005251" y="4276843"/>
            <a:ext cx="25675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3F66"/>
                </a:solidFill>
                <a:latin typeface="Arial"/>
                <a:ea typeface="Open Sans" panose="020B0606030504020204" pitchFamily="34" charset="0"/>
                <a:cs typeface="Arial"/>
              </a:rPr>
              <a:t>Grant Assistance</a:t>
            </a:r>
            <a:endParaRPr lang="en-US" sz="2400">
              <a:latin typeface="Arial"/>
              <a:ea typeface="Open Sans" panose="020B0606030504020204" pitchFamily="34" charset="0"/>
              <a:cs typeface="Arial"/>
            </a:endParaRPr>
          </a:p>
        </p:txBody>
      </p:sp>
      <p:pic>
        <p:nvPicPr>
          <p:cNvPr id="15" name="Graphic 14" descr="Map with pin with solid fill">
            <a:extLst>
              <a:ext uri="{FF2B5EF4-FFF2-40B4-BE49-F238E27FC236}">
                <a16:creationId xmlns:a16="http://schemas.microsoft.com/office/drawing/2014/main" id="{92416946-8E96-1095-DCE6-7019F20150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0034" y="2428310"/>
            <a:ext cx="949325" cy="949325"/>
          </a:xfrm>
          <a:prstGeom prst="rect">
            <a:avLst/>
          </a:prstGeom>
        </p:spPr>
      </p:pic>
      <p:pic>
        <p:nvPicPr>
          <p:cNvPr id="16" name="Graphic 15" descr="Document with solid fill">
            <a:extLst>
              <a:ext uri="{FF2B5EF4-FFF2-40B4-BE49-F238E27FC236}">
                <a16:creationId xmlns:a16="http://schemas.microsoft.com/office/drawing/2014/main" id="{D6BC9E57-638D-C696-F26D-044879396D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35930" y="2713408"/>
            <a:ext cx="949325" cy="949325"/>
          </a:xfrm>
          <a:prstGeom prst="rect">
            <a:avLst/>
          </a:prstGeom>
        </p:spPr>
      </p:pic>
      <p:pic>
        <p:nvPicPr>
          <p:cNvPr id="17" name="Graphic 16" descr="Group of men with solid fill">
            <a:extLst>
              <a:ext uri="{FF2B5EF4-FFF2-40B4-BE49-F238E27FC236}">
                <a16:creationId xmlns:a16="http://schemas.microsoft.com/office/drawing/2014/main" id="{93A1D271-1FF0-B824-0988-6BB194DDDF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0235" y="4930322"/>
            <a:ext cx="949325" cy="949325"/>
          </a:xfrm>
          <a:prstGeom prst="rect">
            <a:avLst/>
          </a:prstGeom>
        </p:spPr>
      </p:pic>
      <p:pic>
        <p:nvPicPr>
          <p:cNvPr id="18" name="Graphic 17" descr="Dollar with solid fill">
            <a:extLst>
              <a:ext uri="{FF2B5EF4-FFF2-40B4-BE49-F238E27FC236}">
                <a16:creationId xmlns:a16="http://schemas.microsoft.com/office/drawing/2014/main" id="{A4759A0A-AA0F-555C-87FF-769A299D1C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3262" y="4930321"/>
            <a:ext cx="949325" cy="94932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0EDAE64-87BE-CACE-F444-308E0DC57255}"/>
              </a:ext>
            </a:extLst>
          </p:cNvPr>
          <p:cNvCxnSpPr>
            <a:cxnSpLocks/>
          </p:cNvCxnSpPr>
          <p:nvPr/>
        </p:nvCxnSpPr>
        <p:spPr>
          <a:xfrm>
            <a:off x="0" y="3911652"/>
            <a:ext cx="12192000" cy="10245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0DB58CE-8E21-E6C1-F326-EB39A7BEFABC}"/>
              </a:ext>
            </a:extLst>
          </p:cNvPr>
          <p:cNvCxnSpPr/>
          <p:nvPr/>
        </p:nvCxnSpPr>
        <p:spPr>
          <a:xfrm>
            <a:off x="3669560" y="1662199"/>
            <a:ext cx="10421" cy="2243940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2C7482-061B-4D67-C893-1FAF50BCA8C4}"/>
              </a:ext>
            </a:extLst>
          </p:cNvPr>
          <p:cNvCxnSpPr>
            <a:cxnSpLocks/>
          </p:cNvCxnSpPr>
          <p:nvPr/>
        </p:nvCxnSpPr>
        <p:spPr>
          <a:xfrm>
            <a:off x="8000382" y="1676056"/>
            <a:ext cx="0" cy="2239227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E168F0-CA15-4616-B9BB-4CC29801D510}"/>
              </a:ext>
            </a:extLst>
          </p:cNvPr>
          <p:cNvSpPr txBox="1"/>
          <p:nvPr/>
        </p:nvSpPr>
        <p:spPr>
          <a:xfrm>
            <a:off x="792980" y="1964410"/>
            <a:ext cx="35131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3F66"/>
                </a:solidFill>
                <a:latin typeface="Arial"/>
                <a:ea typeface="Open Sans" panose="020B0606030504020204" pitchFamily="34" charset="0"/>
                <a:cs typeface="Arial"/>
              </a:rPr>
              <a:t>Data Collection</a:t>
            </a:r>
            <a:endParaRPr lang="en-US" sz="2400">
              <a:latin typeface="Arial"/>
              <a:ea typeface="Open Sans" panose="020B0606030504020204" pitchFamily="34" charset="0"/>
              <a:cs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C14DE5-CF49-C528-CD0E-11524CCE8FC9}"/>
              </a:ext>
            </a:extLst>
          </p:cNvPr>
          <p:cNvCxnSpPr>
            <a:cxnSpLocks/>
          </p:cNvCxnSpPr>
          <p:nvPr/>
        </p:nvCxnSpPr>
        <p:spPr>
          <a:xfrm>
            <a:off x="5837080" y="3906139"/>
            <a:ext cx="0" cy="2412365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176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85D58-3833-FB15-708C-4ECABBBB5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873731-33FE-3F18-596C-E97207AD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Verdana"/>
                <a:ea typeface="Verdana"/>
              </a:rPr>
              <a:t>Outline and Content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9B352F-6E6A-2D37-3658-BA01E3D7119D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EA1FDB-9696-4E79-4AD3-2782F04348B5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B66928-254E-6F35-3728-139BB5D0887B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C85976-7122-33C7-E879-2F27F55DE8D7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CBB2D5-B563-1F74-5659-EDB5C1D0689B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E9610CF-FC60-8A9B-1C9D-FE9A90DE13F8}"/>
              </a:ext>
            </a:extLst>
          </p:cNvPr>
          <p:cNvSpPr txBox="1">
            <a:spLocks/>
          </p:cNvSpPr>
          <p:nvPr/>
        </p:nvSpPr>
        <p:spPr>
          <a:xfrm>
            <a:off x="596688" y="1424359"/>
            <a:ext cx="6632025" cy="4820798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Climate hazards</a:t>
            </a:r>
          </a:p>
          <a:p>
            <a:pPr marL="457200" indent="-222250">
              <a:spcBef>
                <a:spcPts val="0"/>
              </a:spcBef>
              <a:spcAft>
                <a:spcPts val="600"/>
              </a:spcAft>
              <a:buClr>
                <a:srgbClr val="F3A01A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Broad and regional in focus</a:t>
            </a:r>
            <a:br>
              <a:rPr lang="en-US" sz="2000">
                <a:latin typeface="Arial"/>
              </a:rPr>
            </a:br>
            <a:endParaRPr lang="en-US">
              <a:solidFill>
                <a:srgbClr val="000000"/>
              </a:solidFill>
              <a:latin typeface="Arial"/>
            </a:endParaRPr>
          </a:p>
          <a:p>
            <a:pPr marL="46355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Municipal specific resources and impacts</a:t>
            </a:r>
          </a:p>
          <a:p>
            <a:pPr marL="457200" indent="-222250">
              <a:spcBef>
                <a:spcPts val="0"/>
              </a:spcBef>
              <a:spcAft>
                <a:spcPts val="600"/>
              </a:spcAft>
              <a:buClr>
                <a:srgbClr val="F3A01A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Infrastructure, Community Resources, People, Natural Resources</a:t>
            </a:r>
          </a:p>
          <a:p>
            <a:pPr marL="457200" indent="-222250">
              <a:spcBef>
                <a:spcPts val="0"/>
              </a:spcBef>
              <a:spcAft>
                <a:spcPts val="600"/>
              </a:spcAft>
              <a:buClr>
                <a:srgbClr val="F3A01A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Explain why a resource is relevant to climate change</a:t>
            </a:r>
          </a:p>
          <a:p>
            <a:pPr marL="457200" indent="-222250">
              <a:spcBef>
                <a:spcPts val="0"/>
              </a:spcBef>
              <a:spcAft>
                <a:spcPts val="600"/>
              </a:spcAft>
              <a:buClr>
                <a:srgbClr val="F3A01A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Town specific impacts (as available)</a:t>
            </a:r>
            <a:br>
              <a:rPr lang="en-US" sz="2000">
                <a:latin typeface="Arial"/>
              </a:rPr>
            </a:br>
            <a:endParaRPr lang="en-US" sz="2000">
              <a:solidFill>
                <a:srgbClr val="000000"/>
              </a:solidFill>
              <a:latin typeface="Arial"/>
            </a:endParaRPr>
          </a:p>
          <a:p>
            <a:pPr marL="457200" lvl="0" indent="-457200">
              <a:spcBef>
                <a:spcPts val="0"/>
              </a:spcBef>
              <a:spcAft>
                <a:spcPts val="600"/>
              </a:spcAft>
              <a:buClr>
                <a:srgbClr val="003F67"/>
              </a:buClr>
              <a:buSzPct val="110000"/>
              <a:buFont typeface="+mj-lt"/>
              <a:buAutoNum type="arabicPeriod" startAt="3"/>
              <a:defRPr/>
            </a:pPr>
            <a:r>
              <a:rPr lang="en-US" b="1">
                <a:solidFill>
                  <a:srgbClr val="000000"/>
                </a:solidFill>
                <a:latin typeface="Arial"/>
                <a:ea typeface="Open Sans" panose="020B0606030504020204" pitchFamily="34" charset="0"/>
                <a:cs typeface="Arial"/>
              </a:rPr>
              <a:t>Recommendations</a:t>
            </a:r>
          </a:p>
          <a:p>
            <a:pPr marL="571500" lvl="0" indent="-225425">
              <a:spcBef>
                <a:spcPts val="0"/>
              </a:spcBef>
              <a:spcAft>
                <a:spcPts val="600"/>
              </a:spcAft>
              <a:buClr>
                <a:srgbClr val="FBA81C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Arial"/>
                <a:ea typeface="Open Sans" panose="020B0606030504020204" pitchFamily="34" charset="0"/>
                <a:cs typeface="Arial"/>
              </a:rPr>
              <a:t>Broad in scope</a:t>
            </a:r>
          </a:p>
          <a:p>
            <a:pPr marL="571500" lvl="0" indent="-225425">
              <a:spcBef>
                <a:spcPts val="0"/>
              </a:spcBef>
              <a:spcAft>
                <a:spcPts val="600"/>
              </a:spcAft>
              <a:buClr>
                <a:srgbClr val="FBA81C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Arial"/>
                <a:ea typeface="Open Sans" panose="020B0606030504020204" pitchFamily="34" charset="0"/>
                <a:cs typeface="Arial"/>
              </a:rPr>
              <a:t>Developed with staff input</a:t>
            </a:r>
          </a:p>
          <a:p>
            <a:pPr marL="571500" lvl="0" indent="-225425">
              <a:spcBef>
                <a:spcPts val="0"/>
              </a:spcBef>
              <a:spcAft>
                <a:spcPts val="600"/>
              </a:spcAft>
              <a:buClr>
                <a:srgbClr val="FBA81C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Arial"/>
                <a:ea typeface="Open Sans" panose="020B0606030504020204" pitchFamily="34" charset="0"/>
                <a:cs typeface="Arial"/>
              </a:rPr>
              <a:t>Start to prioritize (low – medium – high)</a:t>
            </a:r>
          </a:p>
          <a:p>
            <a:pPr marL="571500" lvl="0" indent="-225425">
              <a:spcBef>
                <a:spcPts val="0"/>
              </a:spcBef>
              <a:spcAft>
                <a:spcPts val="600"/>
              </a:spcAft>
              <a:buClr>
                <a:srgbClr val="FBA81C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Arial"/>
                <a:ea typeface="Open Sans" panose="020B0606030504020204" pitchFamily="34" charset="0"/>
                <a:cs typeface="Arial"/>
              </a:rPr>
              <a:t>Incorporate public feedback, where available</a:t>
            </a:r>
          </a:p>
        </p:txBody>
      </p:sp>
      <p:pic>
        <p:nvPicPr>
          <p:cNvPr id="10" name="Picture 9" descr="A map of a city&#10;&#10;AI-generated content may be incorrect.">
            <a:extLst>
              <a:ext uri="{FF2B5EF4-FFF2-40B4-BE49-F238E27FC236}">
                <a16:creationId xmlns:a16="http://schemas.microsoft.com/office/drawing/2014/main" id="{58166BBB-0415-DF88-F67F-14E95FCD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22" y="663915"/>
            <a:ext cx="3824250" cy="4949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10175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D891A-9D04-3715-9CCB-4BE89E869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2CB0D-D2D2-69FD-C36D-EA1729C5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114754"/>
            <a:ext cx="5932714" cy="1245959"/>
          </a:xfrm>
        </p:spPr>
        <p:txBody>
          <a:bodyPr/>
          <a:lstStyle/>
          <a:p>
            <a:r>
              <a:rPr lang="en-US"/>
              <a:t>Resources Analyzed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608F99-C023-BF2E-EABE-C5E088AC9AD0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2D5DF9-2824-2285-F7A1-4826666A9C5D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1123CA-0452-EAD7-4498-D36DB1BC28A9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455EB2-FC10-47EA-F43A-6D2882DE7612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859754-4E0E-4E0C-4ED8-CE5C40363485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48F490E-DD8E-9283-0BA7-2C22A4B9E377}"/>
              </a:ext>
            </a:extLst>
          </p:cNvPr>
          <p:cNvGraphicFramePr>
            <a:graphicFrameLocks noGrp="1"/>
          </p:cNvGraphicFramePr>
          <p:nvPr/>
        </p:nvGraphicFramePr>
        <p:xfrm>
          <a:off x="1225676" y="2551907"/>
          <a:ext cx="911657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463">
                  <a:extLst>
                    <a:ext uri="{9D8B030D-6E8A-4147-A177-3AD203B41FA5}">
                      <a16:colId xmlns:a16="http://schemas.microsoft.com/office/drawing/2014/main" val="2737462265"/>
                    </a:ext>
                  </a:extLst>
                </a:gridCol>
                <a:gridCol w="272906">
                  <a:extLst>
                    <a:ext uri="{9D8B030D-6E8A-4147-A177-3AD203B41FA5}">
                      <a16:colId xmlns:a16="http://schemas.microsoft.com/office/drawing/2014/main" val="863230077"/>
                    </a:ext>
                  </a:extLst>
                </a:gridCol>
                <a:gridCol w="2074463">
                  <a:extLst>
                    <a:ext uri="{9D8B030D-6E8A-4147-A177-3AD203B41FA5}">
                      <a16:colId xmlns:a16="http://schemas.microsoft.com/office/drawing/2014/main" val="1847508996"/>
                    </a:ext>
                  </a:extLst>
                </a:gridCol>
                <a:gridCol w="272906">
                  <a:extLst>
                    <a:ext uri="{9D8B030D-6E8A-4147-A177-3AD203B41FA5}">
                      <a16:colId xmlns:a16="http://schemas.microsoft.com/office/drawing/2014/main" val="1850091108"/>
                    </a:ext>
                  </a:extLst>
                </a:gridCol>
                <a:gridCol w="2074463">
                  <a:extLst>
                    <a:ext uri="{9D8B030D-6E8A-4147-A177-3AD203B41FA5}">
                      <a16:colId xmlns:a16="http://schemas.microsoft.com/office/drawing/2014/main" val="3688085837"/>
                    </a:ext>
                  </a:extLst>
                </a:gridCol>
                <a:gridCol w="272906">
                  <a:extLst>
                    <a:ext uri="{9D8B030D-6E8A-4147-A177-3AD203B41FA5}">
                      <a16:colId xmlns:a16="http://schemas.microsoft.com/office/drawing/2014/main" val="3777245073"/>
                    </a:ext>
                  </a:extLst>
                </a:gridCol>
                <a:gridCol w="2074463">
                  <a:extLst>
                    <a:ext uri="{9D8B030D-6E8A-4147-A177-3AD203B41FA5}">
                      <a16:colId xmlns:a16="http://schemas.microsoft.com/office/drawing/2014/main" val="3361049579"/>
                    </a:ext>
                  </a:extLst>
                </a:gridCol>
              </a:tblGrid>
              <a:tr h="574309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  <a:cs typeface="Arial"/>
                        </a:rPr>
                        <a:t>Infrastructure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  <a:cs typeface="Arial"/>
                        </a:rPr>
                        <a:t>Natural Resources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  <a:cs typeface="Arial"/>
                        </a:rPr>
                        <a:t>Community Resources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  <a:cs typeface="Arial"/>
                        </a:rPr>
                        <a:t>People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333359"/>
                  </a:ext>
                </a:extLst>
              </a:tr>
              <a:tr h="328177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Transportation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Ecosystems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Demographics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901088"/>
                  </a:ext>
                </a:extLst>
              </a:tr>
              <a:tr h="574309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Buildings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Open Space and Conserved 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Essential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Socioeconomic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345964"/>
                  </a:ext>
                </a:extLst>
              </a:tr>
              <a:tr h="328177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Water Utilities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Water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Social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Housing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926998"/>
                  </a:ext>
                </a:extLst>
              </a:tr>
              <a:tr h="178924"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Power and Communications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Erosion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Agriculture and Food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Public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780100"/>
                  </a:ext>
                </a:extLst>
              </a:tr>
              <a:tr h="57430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Land Use, Forests, Carbon Sinks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Trails, Parks and Recreation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304491"/>
                  </a:ext>
                </a:extLst>
              </a:tr>
              <a:tr h="57430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Tidal Marshes</a:t>
                      </a:r>
                    </a:p>
                  </a:txBody>
                  <a:tcPr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/>
                          <a:cs typeface="Arial"/>
                        </a:rPr>
                        <a:t>Archeological and Historic 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719629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A17D5921-FC01-4252-C917-8D2EBD819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49" y="1444183"/>
            <a:ext cx="914400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7AED41-E8B6-4DB3-0150-C4BAE940F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41" y="1444183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E1C77C-0A3D-668D-FEA7-F4279C165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33" y="1444183"/>
            <a:ext cx="914400" cy="91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D1AC7F-211A-26BD-7BEE-B240F57B8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5" y="14441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658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C65968-41FA-0230-D92A-CFBD59DD5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0883BE-ADF1-889B-0268-5F12D87C83BD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0D4448-5BD6-B6D4-07A7-5530F20438F3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3AE9C8-2F30-DE41-3851-E6FD1F17A33B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25ACC5-70B3-3B0E-6F3E-3C9DC35D0702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9B3BFE-4876-7FFA-4712-655E2991009A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92ABAC7-AF3D-07CF-6E26-5B57D4E24F5E}"/>
              </a:ext>
            </a:extLst>
          </p:cNvPr>
          <p:cNvSpPr txBox="1">
            <a:spLocks/>
          </p:cNvSpPr>
          <p:nvPr/>
        </p:nvSpPr>
        <p:spPr>
          <a:xfrm>
            <a:off x="406581" y="4169791"/>
            <a:ext cx="5732582" cy="1724500"/>
          </a:xfrm>
          <a:prstGeom prst="rect">
            <a:avLst/>
          </a:prstGeom>
        </p:spPr>
        <p:txBody>
          <a:bodyPr lIns="91440" tIns="45720" rIns="91440" bIns="4572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Municipal</a:t>
            </a:r>
            <a:endParaRPr lang="en-US" sz="3200">
              <a:solidFill>
                <a:srgbClr val="000000"/>
              </a:solidFill>
            </a:endParaRPr>
          </a:p>
          <a:p>
            <a:pPr marL="1143000" lvl="1" indent="-457200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Available GIS layers from municipality</a:t>
            </a:r>
          </a:p>
          <a:p>
            <a:pPr marL="1143000" lvl="1" indent="-457200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Surveys and community engagement</a:t>
            </a:r>
          </a:p>
          <a:p>
            <a:pPr marL="1143000" lvl="1" indent="-457200"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Local organizations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6BC193-6695-7CFA-CB88-5A965F3F0845}"/>
              </a:ext>
            </a:extLst>
          </p:cNvPr>
          <p:cNvSpPr txBox="1"/>
          <p:nvPr/>
        </p:nvSpPr>
        <p:spPr>
          <a:xfrm>
            <a:off x="406581" y="1509463"/>
            <a:ext cx="6239106" cy="25714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110000"/>
              </a:lnSpc>
              <a:buClr>
                <a:schemeClr val="accent1"/>
              </a:buClr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Regional, state, national</a:t>
            </a:r>
            <a:endParaRPr lang="en-US" sz="28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1143000" lvl="1" indent="-457200">
              <a:lnSpc>
                <a:spcPct val="110000"/>
              </a:lnSpc>
              <a:buClr>
                <a:schemeClr val="accent1"/>
              </a:buClr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First Street Foundation – </a:t>
            </a:r>
            <a:br>
              <a:rPr lang="en-US" sz="200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    Flood Factor (vs FEMA)</a:t>
            </a:r>
          </a:p>
          <a:p>
            <a:pPr marL="1143000" lvl="1" indent="-457200">
              <a:lnSpc>
                <a:spcPct val="110000"/>
              </a:lnSpc>
              <a:buClr>
                <a:schemeClr val="accent1"/>
              </a:buClr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MGS – Sea level rise</a:t>
            </a:r>
          </a:p>
          <a:p>
            <a:pPr marL="1143000" lvl="1" indent="-457200">
              <a:lnSpc>
                <a:spcPct val="110000"/>
              </a:lnSpc>
              <a:buClr>
                <a:schemeClr val="accent1"/>
              </a:buClr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Beginning with Habitat </a:t>
            </a:r>
          </a:p>
          <a:p>
            <a:pPr marL="1143000" lvl="1" indent="-457200">
              <a:lnSpc>
                <a:spcPct val="110000"/>
              </a:lnSpc>
              <a:buClr>
                <a:schemeClr val="accent1"/>
              </a:buClr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Maine Climate Change Institute </a:t>
            </a:r>
          </a:p>
          <a:p>
            <a:pPr marL="1143000" lvl="1" indent="-457200">
              <a:lnSpc>
                <a:spcPct val="110000"/>
              </a:lnSpc>
              <a:buClr>
                <a:schemeClr val="accent1"/>
              </a:buClr>
              <a:buFont typeface="Courier New" panose="020B0604020202020204" pitchFamily="34" charset="0"/>
              <a:buChar char="o"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EPA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90F61A6-C660-5F7B-E14D-148D867DF519}"/>
              </a:ext>
            </a:extLst>
          </p:cNvPr>
          <p:cNvSpPr/>
          <p:nvPr/>
        </p:nvSpPr>
        <p:spPr>
          <a:xfrm>
            <a:off x="5644492" y="3322881"/>
            <a:ext cx="1393903" cy="6690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DBE8E5-E8D5-7490-9451-9F4D10AFD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95" y="729527"/>
            <a:ext cx="3782394" cy="489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81689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3589-43AE-BDF2-FCC6-64936CF5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114754"/>
            <a:ext cx="5932714" cy="1245959"/>
          </a:xfrm>
        </p:spPr>
        <p:txBody>
          <a:bodyPr/>
          <a:lstStyle/>
          <a:p>
            <a:r>
              <a:rPr lang="en-US"/>
              <a:t>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1B5C5-2D7B-CB2F-E946-BF6F0299B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10" y="310532"/>
            <a:ext cx="8830198" cy="58057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1F38AB-44A9-E789-3CC4-253EBB712468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521630-9DEE-5B8D-DD85-09EBED667EE5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E8D457-1289-EF5D-5BC3-28FEA420AA31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7231CC-29B7-FBF5-A58E-ACDCF9F27838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897445-48BB-B109-77B4-22C300506E58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3" name="Picture 2" descr="A yellow line drawing of a file&#10;&#10;AI-generated content may be incorrect.">
            <a:extLst>
              <a:ext uri="{FF2B5EF4-FFF2-40B4-BE49-F238E27FC236}">
                <a16:creationId xmlns:a16="http://schemas.microsoft.com/office/drawing/2014/main" id="{2C99A45F-253F-8079-751D-66E32098E0E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91" y="4858952"/>
            <a:ext cx="394991" cy="394991"/>
          </a:xfrm>
          <a:prstGeom prst="rect">
            <a:avLst/>
          </a:prstGeom>
        </p:spPr>
      </p:pic>
      <p:pic>
        <p:nvPicPr>
          <p:cNvPr id="4" name="Picture 3" descr="A white tree and bench&#10;&#10;AI-generated content may be incorrect.">
            <a:extLst>
              <a:ext uri="{FF2B5EF4-FFF2-40B4-BE49-F238E27FC236}">
                <a16:creationId xmlns:a16="http://schemas.microsoft.com/office/drawing/2014/main" id="{4351357A-88AD-4B97-90BB-069F9F23B15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66" y="3601584"/>
            <a:ext cx="394992" cy="394992"/>
          </a:xfrm>
          <a:prstGeom prst="rect">
            <a:avLst/>
          </a:prstGeom>
        </p:spPr>
      </p:pic>
      <p:pic>
        <p:nvPicPr>
          <p:cNvPr id="5" name="Picture 4" descr="A blue house with a round window&#10;&#10;AI-generated content may be incorrect.">
            <a:extLst>
              <a:ext uri="{FF2B5EF4-FFF2-40B4-BE49-F238E27FC236}">
                <a16:creationId xmlns:a16="http://schemas.microsoft.com/office/drawing/2014/main" id="{FA656ECF-312B-A512-778D-83B1564FC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93" y="2259839"/>
            <a:ext cx="479369" cy="479369"/>
          </a:xfrm>
          <a:prstGeom prst="rect">
            <a:avLst/>
          </a:prstGeom>
        </p:spPr>
      </p:pic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B89C360-E867-7791-39C0-8DA786F13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51" y="743060"/>
            <a:ext cx="548511" cy="5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492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E19EC8-9AC8-648F-0543-BCE297954F4A}"/>
              </a:ext>
            </a:extLst>
          </p:cNvPr>
          <p:cNvCxnSpPr>
            <a:cxnSpLocks/>
          </p:cNvCxnSpPr>
          <p:nvPr/>
        </p:nvCxnSpPr>
        <p:spPr>
          <a:xfrm>
            <a:off x="513443" y="2058498"/>
            <a:ext cx="1295910" cy="0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215E583-970A-1D41-A0B2-A144EFEDC3BC}"/>
              </a:ext>
            </a:extLst>
          </p:cNvPr>
          <p:cNvCxnSpPr>
            <a:cxnSpLocks/>
          </p:cNvCxnSpPr>
          <p:nvPr/>
        </p:nvCxnSpPr>
        <p:spPr>
          <a:xfrm>
            <a:off x="2426137" y="2094457"/>
            <a:ext cx="1148953" cy="0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508FA2-217A-222D-021D-8D73862D161C}"/>
              </a:ext>
            </a:extLst>
          </p:cNvPr>
          <p:cNvCxnSpPr>
            <a:cxnSpLocks/>
          </p:cNvCxnSpPr>
          <p:nvPr/>
        </p:nvCxnSpPr>
        <p:spPr>
          <a:xfrm>
            <a:off x="4280879" y="2075740"/>
            <a:ext cx="1214735" cy="0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A84FD86-E987-1DB8-C9DD-A4B36579B949}"/>
              </a:ext>
            </a:extLst>
          </p:cNvPr>
          <p:cNvCxnSpPr>
            <a:cxnSpLocks/>
          </p:cNvCxnSpPr>
          <p:nvPr/>
        </p:nvCxnSpPr>
        <p:spPr>
          <a:xfrm>
            <a:off x="9255052" y="2075740"/>
            <a:ext cx="1124749" cy="0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41C33A9-B0E6-6066-48CE-4AA1EE0960EF}"/>
              </a:ext>
            </a:extLst>
          </p:cNvPr>
          <p:cNvCxnSpPr>
            <a:cxnSpLocks/>
          </p:cNvCxnSpPr>
          <p:nvPr/>
        </p:nvCxnSpPr>
        <p:spPr>
          <a:xfrm>
            <a:off x="6733017" y="2077215"/>
            <a:ext cx="1646026" cy="0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9E0EBCA-C887-C8D2-530F-FFA33727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this looks like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9A15B2-2AFB-7149-B47C-BEDF818AF94F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45233C-9503-6FE8-A47A-2B5A0BDE358E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B2D009-D953-B388-4CA5-2971D77FF46F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01D360-BE5B-619F-8A18-E3FF5984B5B8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8CC5BD-2058-DECA-8E84-7FEA69A6E7ED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BF47E7-8F4A-5E3E-3BF7-49B9401784DD}"/>
              </a:ext>
            </a:extLst>
          </p:cNvPr>
          <p:cNvSpPr txBox="1">
            <a:spLocks/>
          </p:cNvSpPr>
          <p:nvPr/>
        </p:nvSpPr>
        <p:spPr>
          <a:xfrm>
            <a:off x="288643" y="1727618"/>
            <a:ext cx="1828800" cy="543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/>
                <a:cs typeface="Arial"/>
              </a:rPr>
              <a:t>Resource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E34BAB-5058-E508-14DA-0A40BA964EFD}"/>
              </a:ext>
            </a:extLst>
          </p:cNvPr>
          <p:cNvSpPr txBox="1">
            <a:spLocks/>
          </p:cNvSpPr>
          <p:nvPr/>
        </p:nvSpPr>
        <p:spPr>
          <a:xfrm>
            <a:off x="2447228" y="1744860"/>
            <a:ext cx="1218533" cy="426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/>
                <a:cs typeface="Arial"/>
              </a:rPr>
              <a:t>Hazard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54AFCA-7BF9-C67C-6D81-99FC48CAF03D}"/>
              </a:ext>
            </a:extLst>
          </p:cNvPr>
          <p:cNvSpPr txBox="1">
            <a:spLocks/>
          </p:cNvSpPr>
          <p:nvPr/>
        </p:nvSpPr>
        <p:spPr>
          <a:xfrm>
            <a:off x="4181303" y="1744860"/>
            <a:ext cx="1429026" cy="543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/>
                <a:ea typeface="Verdana"/>
                <a:cs typeface="Arial"/>
              </a:rPr>
              <a:t>Impacts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1B4B52C-7A07-E0BA-92F5-18F4CFC6D176}"/>
              </a:ext>
            </a:extLst>
          </p:cNvPr>
          <p:cNvSpPr txBox="1">
            <a:spLocks/>
          </p:cNvSpPr>
          <p:nvPr/>
        </p:nvSpPr>
        <p:spPr>
          <a:xfrm>
            <a:off x="6574143" y="1728406"/>
            <a:ext cx="1936376" cy="543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/>
                <a:cs typeface="Arial"/>
              </a:rPr>
              <a:t>Local Risks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9CC14B-D486-A4FA-D3E3-A477D5560287}"/>
              </a:ext>
            </a:extLst>
          </p:cNvPr>
          <p:cNvSpPr txBox="1">
            <a:spLocks/>
          </p:cNvSpPr>
          <p:nvPr/>
        </p:nvSpPr>
        <p:spPr>
          <a:xfrm>
            <a:off x="8921739" y="1744860"/>
            <a:ext cx="1828800" cy="543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/>
                <a:cs typeface="Arial"/>
              </a:rPr>
              <a:t>Actions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5BE3F9B-EA16-12E1-1520-A18F70313C0D}"/>
              </a:ext>
            </a:extLst>
          </p:cNvPr>
          <p:cNvSpPr/>
          <p:nvPr/>
        </p:nvSpPr>
        <p:spPr>
          <a:xfrm>
            <a:off x="1965584" y="1842384"/>
            <a:ext cx="369882" cy="304800"/>
          </a:xfrm>
          <a:prstGeom prst="rightArrow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DDA1862-76A3-7370-36D6-2E35E36012B2}"/>
              </a:ext>
            </a:extLst>
          </p:cNvPr>
          <p:cNvSpPr/>
          <p:nvPr/>
        </p:nvSpPr>
        <p:spPr>
          <a:xfrm>
            <a:off x="3702044" y="1841555"/>
            <a:ext cx="445288" cy="304800"/>
          </a:xfrm>
          <a:prstGeom prst="rightArrow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6584CFF-BF56-AB87-336E-C0BFE18BDA8C}"/>
              </a:ext>
            </a:extLst>
          </p:cNvPr>
          <p:cNvSpPr/>
          <p:nvPr/>
        </p:nvSpPr>
        <p:spPr>
          <a:xfrm>
            <a:off x="5675377" y="1870423"/>
            <a:ext cx="914400" cy="304800"/>
          </a:xfrm>
          <a:prstGeom prst="rightArrow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B0F1401-5833-28DA-2AEF-B5606755665C}"/>
              </a:ext>
            </a:extLst>
          </p:cNvPr>
          <p:cNvSpPr/>
          <p:nvPr/>
        </p:nvSpPr>
        <p:spPr>
          <a:xfrm>
            <a:off x="8548673" y="1831982"/>
            <a:ext cx="531420" cy="304800"/>
          </a:xfrm>
          <a:prstGeom prst="rightArrow">
            <a:avLst/>
          </a:prstGeom>
          <a:solidFill>
            <a:srgbClr val="003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B9F661-3376-0DBF-6653-A14A6118A0E1}"/>
              </a:ext>
            </a:extLst>
          </p:cNvPr>
          <p:cNvSpPr txBox="1"/>
          <p:nvPr/>
        </p:nvSpPr>
        <p:spPr>
          <a:xfrm>
            <a:off x="465582" y="2965149"/>
            <a:ext cx="1545778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Roadways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A4622E-BA0C-291D-389F-F82FEE26DF93}"/>
              </a:ext>
            </a:extLst>
          </p:cNvPr>
          <p:cNvSpPr txBox="1"/>
          <p:nvPr/>
        </p:nvSpPr>
        <p:spPr>
          <a:xfrm>
            <a:off x="2289456" y="2513199"/>
            <a:ext cx="1545778" cy="1308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Warming </a:t>
            </a:r>
            <a:br>
              <a:rPr lang="en-US" sz="160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Temperatures</a:t>
            </a:r>
          </a:p>
          <a:p>
            <a:pPr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Changing </a:t>
            </a:r>
            <a:br>
              <a:rPr lang="en-US" sz="160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Precipitation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EAB81F-D771-DC9D-41D2-FFF30F12E2AB}"/>
              </a:ext>
            </a:extLst>
          </p:cNvPr>
          <p:cNvSpPr txBox="1"/>
          <p:nvPr/>
        </p:nvSpPr>
        <p:spPr>
          <a:xfrm>
            <a:off x="4199360" y="2590143"/>
            <a:ext cx="2247109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Shortens lifespan, increases cost of repairs, inundated with water, limits access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3BE3EE-D6CD-8FBD-2E9D-A368554220E5}"/>
              </a:ext>
            </a:extLst>
          </p:cNvPr>
          <p:cNvSpPr txBox="1"/>
          <p:nvPr/>
        </p:nvSpPr>
        <p:spPr>
          <a:xfrm>
            <a:off x="6810595" y="2725564"/>
            <a:ext cx="1545778" cy="883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Bridgton: </a:t>
            </a:r>
            <a:br>
              <a:rPr lang="en-US" sz="160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8 miles in at-risk areas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A608B2-8C29-2D44-7D73-E636C29A4EF8}"/>
              </a:ext>
            </a:extLst>
          </p:cNvPr>
          <p:cNvSpPr txBox="1"/>
          <p:nvPr/>
        </p:nvSpPr>
        <p:spPr>
          <a:xfrm>
            <a:off x="430154" y="5182567"/>
            <a:ext cx="1545778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Waterways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A6F40D-ECE0-EC98-66F8-660B3873DA42}"/>
              </a:ext>
            </a:extLst>
          </p:cNvPr>
          <p:cNvSpPr txBox="1"/>
          <p:nvPr/>
        </p:nvSpPr>
        <p:spPr>
          <a:xfrm>
            <a:off x="4199360" y="4807561"/>
            <a:ext cx="2348146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Lower dissolved oxygen levels, fosters algal blooms, increased stormwater runoff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FAE00C-4896-02BE-0D81-2C58E7284C3B}"/>
              </a:ext>
            </a:extLst>
          </p:cNvPr>
          <p:cNvSpPr txBox="1"/>
          <p:nvPr/>
        </p:nvSpPr>
        <p:spPr>
          <a:xfrm>
            <a:off x="6656891" y="4672139"/>
            <a:ext cx="2423202" cy="142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Windham: </a:t>
            </a:r>
            <a:br>
              <a:rPr lang="en-US" sz="160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No impaired waterways.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Highland Lake = “MS4 Priority Water, Watch List, Sensitive”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3CFC35-56A3-817B-849D-37AF0CE768D0}"/>
              </a:ext>
            </a:extLst>
          </p:cNvPr>
          <p:cNvCxnSpPr>
            <a:cxnSpLocks/>
          </p:cNvCxnSpPr>
          <p:nvPr/>
        </p:nvCxnSpPr>
        <p:spPr>
          <a:xfrm>
            <a:off x="422466" y="4234280"/>
            <a:ext cx="11229824" cy="0"/>
          </a:xfrm>
          <a:prstGeom prst="line">
            <a:avLst/>
          </a:prstGeom>
          <a:ln w="12700">
            <a:solidFill>
              <a:srgbClr val="003F67"/>
            </a:solidFill>
            <a:prstDash val="lg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451B648-2E86-D8CD-B960-D2BADA3A73B1}"/>
              </a:ext>
            </a:extLst>
          </p:cNvPr>
          <p:cNvSpPr txBox="1"/>
          <p:nvPr/>
        </p:nvSpPr>
        <p:spPr>
          <a:xfrm>
            <a:off x="9189478" y="4723179"/>
            <a:ext cx="2692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Restore riparian buffers using native vegetation consistent with Maine’s Shoreland Zoning and DEP permitting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CC1B85-7D7F-2869-F71D-01560FD31C9E}"/>
              </a:ext>
            </a:extLst>
          </p:cNvPr>
          <p:cNvSpPr txBox="1"/>
          <p:nvPr/>
        </p:nvSpPr>
        <p:spPr>
          <a:xfrm>
            <a:off x="9189478" y="2382650"/>
            <a:ext cx="27481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an alternative access route plan for emergency services during flood events, in coordination with MaineDOT and regional partners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467BCD-2319-7079-0690-C5925D54DE0D}"/>
              </a:ext>
            </a:extLst>
          </p:cNvPr>
          <p:cNvSpPr txBox="1"/>
          <p:nvPr/>
        </p:nvSpPr>
        <p:spPr>
          <a:xfrm>
            <a:off x="2230504" y="4730617"/>
            <a:ext cx="1545778" cy="1308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Warming </a:t>
            </a:r>
            <a:br>
              <a:rPr lang="en-US" sz="160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Temperatures</a:t>
            </a:r>
          </a:p>
          <a:p>
            <a:pPr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</a:pP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Changing </a:t>
            </a:r>
            <a:br>
              <a:rPr lang="en-US" sz="160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Precipitation</a:t>
            </a:r>
          </a:p>
        </p:txBody>
      </p:sp>
    </p:spTree>
    <p:extLst>
      <p:ext uri="{BB962C8B-B14F-4D97-AF65-F5344CB8AC3E}">
        <p14:creationId xmlns:p14="http://schemas.microsoft.com/office/powerpoint/2010/main" val="363290005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80D68-4772-6ECB-2991-CA9E2D81C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EC72A-2A5F-B0B2-D8AA-DBE17F3A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114755"/>
            <a:ext cx="10515600" cy="896650"/>
          </a:xfrm>
        </p:spPr>
        <p:txBody>
          <a:bodyPr/>
          <a:lstStyle/>
          <a:p>
            <a:r>
              <a:rPr lang="en-US"/>
              <a:t>Results and Output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AC86BA-456C-5E68-787A-C539A440F545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59AE94-9986-A6BB-135D-FEF82F2F333A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D303B-93BB-C122-5FA9-E96C2964A59E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6A115E-5A13-5A62-45DC-8EA6C89BFCDF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891D2C-8053-B84D-2543-E360A3391F55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6" name="Picture 5" descr="A map of a lake&#10;&#10;AI-generated content may be incorrect.">
            <a:extLst>
              <a:ext uri="{FF2B5EF4-FFF2-40B4-BE49-F238E27FC236}">
                <a16:creationId xmlns:a16="http://schemas.microsoft.com/office/drawing/2014/main" id="{6EC146EE-C219-6C56-48CA-8C09C3855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78" y="112099"/>
            <a:ext cx="4927958" cy="3807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921991-3C7E-BF90-2B16-A1979B891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2" t="1729" r="3086" b="4125"/>
          <a:stretch>
            <a:fillRect/>
          </a:stretch>
        </p:blipFill>
        <p:spPr>
          <a:xfrm>
            <a:off x="163286" y="1011405"/>
            <a:ext cx="3285067" cy="4608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map of a river&#10;&#10;AI-generated content may be incorrect.">
            <a:extLst>
              <a:ext uri="{FF2B5EF4-FFF2-40B4-BE49-F238E27FC236}">
                <a16:creationId xmlns:a16="http://schemas.microsoft.com/office/drawing/2014/main" id="{BFE343C7-1C53-2316-CC6B-5EDC28243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86" y="2123931"/>
            <a:ext cx="4242387" cy="4057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A93F4B-31A2-601D-5DF9-987B6BA09D63}"/>
              </a:ext>
            </a:extLst>
          </p:cNvPr>
          <p:cNvSpPr txBox="1"/>
          <p:nvPr/>
        </p:nvSpPr>
        <p:spPr>
          <a:xfrm>
            <a:off x="212875" y="5656314"/>
            <a:ext cx="318588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Heat Severity in Westbrook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34025-5748-C1C8-405A-C9093C9BC01A}"/>
              </a:ext>
            </a:extLst>
          </p:cNvPr>
          <p:cNvSpPr txBox="1"/>
          <p:nvPr/>
        </p:nvSpPr>
        <p:spPr>
          <a:xfrm>
            <a:off x="3567964" y="1754599"/>
            <a:ext cx="318588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Building impacts in Gray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DA4E43-B3A1-F0A5-7DF3-7A0F78B0C607}"/>
              </a:ext>
            </a:extLst>
          </p:cNvPr>
          <p:cNvSpPr txBox="1"/>
          <p:nvPr/>
        </p:nvSpPr>
        <p:spPr>
          <a:xfrm>
            <a:off x="8405978" y="3914444"/>
            <a:ext cx="34817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Community Services in Bridgton</a:t>
            </a:r>
          </a:p>
        </p:txBody>
      </p:sp>
    </p:spTree>
    <p:extLst>
      <p:ext uri="{BB962C8B-B14F-4D97-AF65-F5344CB8AC3E}">
        <p14:creationId xmlns:p14="http://schemas.microsoft.com/office/powerpoint/2010/main" val="83385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ngroad Energy Building Maine’s Largest Solar Project in Kennebec : CEG">
            <a:extLst>
              <a:ext uri="{FF2B5EF4-FFF2-40B4-BE49-F238E27FC236}">
                <a16:creationId xmlns:a16="http://schemas.microsoft.com/office/drawing/2014/main" id="{875298E1-CDF7-BD09-3939-81A0606C6D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28" r="32512" b="1"/>
          <a:stretch>
            <a:fillRect/>
          </a:stretch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97A405-0C10-4F07-BE70-5B3E46B3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US" sz="3400" b="1"/>
              <a:t>Series Overview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7E2E88-5A0F-4810-A815-9635547F0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Supports communities preparing for Community Action Grants</a:t>
            </a:r>
            <a:endParaRPr lang="en-US" sz="2000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Highlight real-world CRP-funded projects from peer communities</a:t>
            </a:r>
            <a:endParaRPr lang="en-US" sz="2000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Connect participants with state resources, tools, and technical support</a:t>
            </a:r>
            <a:endParaRPr lang="en-US" sz="2000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Offers tips to help communities prepare strong grant applications</a:t>
            </a:r>
            <a:endParaRPr lang="en-US" sz="200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>
              <a:cs typeface="Calibri"/>
            </a:endParaRPr>
          </a:p>
        </p:txBody>
      </p:sp>
      <p:pic>
        <p:nvPicPr>
          <p:cNvPr id="6" name="Picture 5" descr="Community Resilience Partnership | Office of Policy Innovation &amp; Future">
            <a:extLst>
              <a:ext uri="{FF2B5EF4-FFF2-40B4-BE49-F238E27FC236}">
                <a16:creationId xmlns:a16="http://schemas.microsoft.com/office/drawing/2014/main" id="{5657654A-ECD9-E9D0-9D3D-897D3A5D2E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328" r="263" b="23208"/>
          <a:stretch>
            <a:fillRect/>
          </a:stretch>
        </p:blipFill>
        <p:spPr>
          <a:xfrm>
            <a:off x="605184" y="5684256"/>
            <a:ext cx="3162872" cy="11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3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5FD43-BF89-00B1-F5FB-AAE26AC9F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42AF-E7D3-F4C8-D0F4-357B3E02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Input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6B46E7-BA7D-61A5-57FE-5940EFF0BF6A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CB04CF-B58B-6927-72D5-3A2368A28408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471FBF-56B0-0B36-A3D7-5B1D1D8DD1EE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85CE94-6614-9280-8CEB-EA95BE75331A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390426-6396-E61A-9B84-E16B165BA5C0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A5CC7-3167-07CF-59B5-EA8E9226D643}"/>
              </a:ext>
            </a:extLst>
          </p:cNvPr>
          <p:cNvSpPr txBox="1">
            <a:spLocks/>
          </p:cNvSpPr>
          <p:nvPr/>
        </p:nvSpPr>
        <p:spPr>
          <a:xfrm>
            <a:off x="699980" y="1837944"/>
            <a:ext cx="4287835" cy="357530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Verdana"/>
                <a:cs typeface="Arial"/>
              </a:rPr>
              <a:t>Desire for community input (and how to get input) varies by community</a:t>
            </a:r>
          </a:p>
          <a:p>
            <a:pPr marL="34925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Verdana"/>
                <a:cs typeface="Arial"/>
              </a:rPr>
              <a:t>Scale-able based on grant and community needs</a:t>
            </a:r>
          </a:p>
          <a:p>
            <a:pPr marL="633413" lvl="1" indent="-342900"/>
            <a:r>
              <a:rPr lang="en-US" sz="1800">
                <a:latin typeface="Arial"/>
                <a:ea typeface="Verdana"/>
                <a:cs typeface="Arial"/>
              </a:rPr>
              <a:t>Surveys</a:t>
            </a:r>
          </a:p>
          <a:p>
            <a:pPr marL="633413" lvl="1" indent="-342900"/>
            <a:r>
              <a:rPr lang="en-US" sz="1800">
                <a:latin typeface="Arial"/>
                <a:ea typeface="Verdana"/>
                <a:cs typeface="Arial"/>
              </a:rPr>
              <a:t>Public workshops</a:t>
            </a:r>
          </a:p>
          <a:p>
            <a:pPr marL="633413" lvl="1" indent="-342900"/>
            <a:r>
              <a:rPr lang="en-US" sz="1800">
                <a:latin typeface="Arial"/>
                <a:ea typeface="Verdana"/>
                <a:cs typeface="Arial"/>
              </a:rPr>
              <a:t>Staff interviews</a:t>
            </a:r>
          </a:p>
          <a:p>
            <a:pPr marL="633413" lvl="1" indent="-342900"/>
            <a:r>
              <a:rPr lang="en-US" sz="1800">
                <a:latin typeface="Arial"/>
                <a:ea typeface="Verdana"/>
                <a:cs typeface="Arial"/>
              </a:rPr>
              <a:t>Stakeholder groups</a:t>
            </a:r>
          </a:p>
          <a:p>
            <a:pPr marL="633413" lvl="1" indent="-342900"/>
            <a:r>
              <a:rPr lang="en-US" sz="1800">
                <a:latin typeface="Arial"/>
                <a:ea typeface="Verdana"/>
                <a:cs typeface="Arial"/>
              </a:rPr>
              <a:t>Pop-ups</a:t>
            </a:r>
          </a:p>
        </p:txBody>
      </p:sp>
      <p:pic>
        <p:nvPicPr>
          <p:cNvPr id="1028" name="Picture 4" descr="A group of people sitting in chairs in a room&#10;&#10;AI-generated content may be incorrect.">
            <a:extLst>
              <a:ext uri="{FF2B5EF4-FFF2-40B4-BE49-F238E27FC236}">
                <a16:creationId xmlns:a16="http://schemas.microsoft.com/office/drawing/2014/main" id="{AFF92D2F-E770-29E8-4741-FFBAACAE3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151" y="1021842"/>
            <a:ext cx="603885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534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A5565-54A2-4855-4832-68DFE9D78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E0F4-68FA-A405-9E95-8DEF0E4B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Input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7FE304-0CA9-5C56-74C5-C70BA9B24065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921535-8DEF-923F-0EBA-C569DB346307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8EA70A-5D44-8EED-4122-743CBFC76045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36A3C7-C66D-D4D8-056B-D3D710A5B9B2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B2BB14-5EDB-0C28-1660-D290E48BBB21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1469CB-A04D-5531-C645-88D4258FFF21}"/>
              </a:ext>
            </a:extLst>
          </p:cNvPr>
          <p:cNvSpPr txBox="1">
            <a:spLocks/>
          </p:cNvSpPr>
          <p:nvPr/>
        </p:nvSpPr>
        <p:spPr>
          <a:xfrm>
            <a:off x="545739" y="1540236"/>
            <a:ext cx="4123660" cy="34885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ea typeface="Verdana"/>
                <a:cs typeface="Arial"/>
              </a:rPr>
              <a:t>Adjust language to match town’s priorities</a:t>
            </a:r>
          </a:p>
          <a:p>
            <a:pPr marL="34925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ea typeface="Verdana"/>
                <a:cs typeface="Arial"/>
              </a:rPr>
              <a:t>Public input is strongest when advertised and encouraged through town and local channels</a:t>
            </a:r>
          </a:p>
          <a:p>
            <a:pPr marL="349250" indent="-342900" fontAlgn="base">
              <a:buFont typeface="Arial" panose="020B0604020202020204" pitchFamily="34" charset="0"/>
              <a:buChar char="•"/>
            </a:pPr>
            <a:r>
              <a:rPr lang="en-US" sz="1800"/>
              <a:t>Most respondents want  municipalities to take action to address climate change</a:t>
            </a:r>
          </a:p>
          <a:p>
            <a:pPr marL="349250" indent="-342900" fontAlgn="base">
              <a:buFont typeface="Arial" panose="020B0604020202020204" pitchFamily="34" charset="0"/>
              <a:buChar char="•"/>
            </a:pPr>
            <a:r>
              <a:rPr lang="en-US" sz="1800"/>
              <a:t>There is often a vocal contingent that expresses economic concern or distrust of the changing climate​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01EFED8-8E39-1571-F7FF-6327C3FF1FBF}"/>
              </a:ext>
            </a:extLst>
          </p:cNvPr>
          <p:cNvGraphicFramePr>
            <a:graphicFrameLocks/>
          </p:cNvGraphicFramePr>
          <p:nvPr/>
        </p:nvGraphicFramePr>
        <p:xfrm>
          <a:off x="4793827" y="987428"/>
          <a:ext cx="6852434" cy="4457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3526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F5566-642C-E226-3C85-16AA8CDAE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E7EEB-3BE4-D564-A9EC-A72C4C0C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43" y="302496"/>
            <a:ext cx="10515600" cy="1348504"/>
          </a:xfrm>
        </p:spPr>
        <p:txBody>
          <a:bodyPr/>
          <a:lstStyle/>
          <a:p>
            <a:r>
              <a:rPr lang="en-US">
                <a:latin typeface="Verdana"/>
                <a:ea typeface="Verdana"/>
              </a:rPr>
              <a:t>Actions and Recommendations</a:t>
            </a:r>
            <a:br>
              <a:rPr lang="en-US"/>
            </a:br>
            <a:r>
              <a:rPr lang="en-US" sz="3200" b="0">
                <a:solidFill>
                  <a:schemeClr val="accent2"/>
                </a:solidFill>
                <a:latin typeface="Verdana"/>
                <a:ea typeface="Verdana"/>
              </a:rPr>
              <a:t>What is GPCOG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89958-2409-A002-FF2D-8C04522B7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8643" y="1854199"/>
            <a:ext cx="5920133" cy="37308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925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Applying for regional grants</a:t>
            </a:r>
          </a:p>
          <a:p>
            <a:pPr marL="34925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Conducting system-wide transportation vulnerability assessment</a:t>
            </a:r>
          </a:p>
          <a:p>
            <a:pPr marL="34925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Developing templates for municipal use</a:t>
            </a:r>
          </a:p>
          <a:p>
            <a:pPr marL="34925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Continue building connections and partnerships externally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15CF26-68AB-44E5-CF98-557BC5C3E4B9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5B6B4D-A72F-76E5-1FCC-5A46A693A35A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A72807-0A14-99CC-5590-0E089D6763A5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94B7D0-A4BD-20F2-C019-20EB13108C79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2440EB-7A05-D0F4-DBEA-C2197AE3A013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9" name="Picture 8" descr="A aerial view of a river&#10;&#10;AI-generated content may be incorrect.">
            <a:extLst>
              <a:ext uri="{FF2B5EF4-FFF2-40B4-BE49-F238E27FC236}">
                <a16:creationId xmlns:a16="http://schemas.microsoft.com/office/drawing/2014/main" id="{6CDC379C-5AF0-E0FB-0D21-A7DF0BBA93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3775" y="1651000"/>
            <a:ext cx="5321545" cy="373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505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5D88-D1B3-650B-CAFC-B274F228C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43" y="691963"/>
            <a:ext cx="10515600" cy="1348504"/>
          </a:xfrm>
        </p:spPr>
        <p:txBody>
          <a:bodyPr/>
          <a:lstStyle/>
          <a:p>
            <a:r>
              <a:rPr lang="en-US">
                <a:latin typeface="Verdana"/>
                <a:ea typeface="Verdana"/>
              </a:rPr>
              <a:t>Thank you!</a:t>
            </a:r>
            <a:endParaRPr lang="en-US" sz="3200" b="0">
              <a:solidFill>
                <a:schemeClr val="accent2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55123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B07C32F-C605-51C2-7A64-14CC0D54E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3AA9695A-6D5A-15E2-27D9-13539B38A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7604" y="193437"/>
            <a:ext cx="6201110" cy="6010877"/>
          </a:xfrm>
          <a:custGeom>
            <a:avLst/>
            <a:gdLst>
              <a:gd name="connsiteX0" fmla="*/ 2079277 w 8037881"/>
              <a:gd name="connsiteY0" fmla="*/ 0 h 7551738"/>
              <a:gd name="connsiteX1" fmla="*/ 8037881 w 8037881"/>
              <a:gd name="connsiteY1" fmla="*/ 0 h 7551738"/>
              <a:gd name="connsiteX2" fmla="*/ 8037881 w 8037881"/>
              <a:gd name="connsiteY2" fmla="*/ 7551738 h 7551738"/>
              <a:gd name="connsiteX3" fmla="*/ 0 w 8037881"/>
              <a:gd name="connsiteY3" fmla="*/ 7551738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89119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89119 w 7635110"/>
              <a:gd name="connsiteY4" fmla="*/ 0 h 755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5110" h="7551738">
                <a:moveTo>
                  <a:pt x="1689119" y="0"/>
                </a:moveTo>
                <a:lnTo>
                  <a:pt x="7635110" y="0"/>
                </a:lnTo>
                <a:lnTo>
                  <a:pt x="7635110" y="7551738"/>
                </a:lnTo>
                <a:lnTo>
                  <a:pt x="0" y="7551738"/>
                </a:lnTo>
                <a:cubicBezTo>
                  <a:pt x="1071465" y="2791539"/>
                  <a:pt x="912846" y="3575812"/>
                  <a:pt x="1689119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70C10B-42F8-7EA1-6BBB-48A7D819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114755"/>
            <a:ext cx="10515600" cy="896650"/>
          </a:xfrm>
        </p:spPr>
        <p:txBody>
          <a:bodyPr/>
          <a:lstStyle/>
          <a:p>
            <a:r>
              <a:rPr lang="en-US"/>
              <a:t>Impacts &amp; Priorities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EFA589-677C-E804-2CE6-39152BFDE984}"/>
              </a:ext>
            </a:extLst>
          </p:cNvPr>
          <p:cNvSpPr txBox="1">
            <a:spLocks/>
          </p:cNvSpPr>
          <p:nvPr/>
        </p:nvSpPr>
        <p:spPr>
          <a:xfrm>
            <a:off x="336124" y="2559825"/>
            <a:ext cx="2708827" cy="2735311"/>
          </a:xfrm>
          <a:prstGeom prst="rect">
            <a:avLst/>
          </a:prstGeom>
        </p:spPr>
        <p:txBody>
          <a:bodyPr>
            <a:norm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3A01A"/>
                </a:solidFill>
              </a:rPr>
              <a:t>At-risk infrastructure</a:t>
            </a:r>
            <a:br>
              <a:rPr lang="en-US" sz="2800" b="1"/>
            </a:br>
            <a:r>
              <a:rPr lang="en-US" sz="2400" b="1"/>
              <a:t>Damage to roads </a:t>
            </a:r>
            <a:r>
              <a:rPr lang="en-US" sz="2400"/>
              <a:t>and property, restricted access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CF9257-E323-20B1-2588-7A1CBE2957F5}"/>
              </a:ext>
            </a:extLst>
          </p:cNvPr>
          <p:cNvSpPr/>
          <p:nvPr/>
        </p:nvSpPr>
        <p:spPr>
          <a:xfrm>
            <a:off x="572552" y="1189024"/>
            <a:ext cx="1226634" cy="11931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68AC09E-FBC2-C0FB-5B47-03067FE6AC46}"/>
              </a:ext>
            </a:extLst>
          </p:cNvPr>
          <p:cNvSpPr txBox="1">
            <a:spLocks/>
          </p:cNvSpPr>
          <p:nvPr/>
        </p:nvSpPr>
        <p:spPr>
          <a:xfrm>
            <a:off x="800087" y="1316199"/>
            <a:ext cx="771564" cy="93883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F3A01A"/>
                </a:solidFill>
              </a:rPr>
              <a:t>1</a:t>
            </a:r>
            <a:endParaRPr lang="en-US" sz="6000" b="1"/>
          </a:p>
        </p:txBody>
      </p:sp>
      <p:pic>
        <p:nvPicPr>
          <p:cNvPr id="16" name="Picture 15" descr="A map of a river&#10;&#10;AI-generated content may be incorrect.">
            <a:extLst>
              <a:ext uri="{FF2B5EF4-FFF2-40B4-BE49-F238E27FC236}">
                <a16:creationId xmlns:a16="http://schemas.microsoft.com/office/drawing/2014/main" id="{B7A72C19-04C2-DFAC-3A8A-E1902AB48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85" y="1288224"/>
            <a:ext cx="4714030" cy="450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1A0E4C-1C9F-A04D-35D5-6BC8A02FC61E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5DBBA3-F881-17E7-ECEC-CCF82B070696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A24582-0A27-5D95-9532-23B4575577BA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BD9940-D0E5-C85C-14D3-F92F9C099D46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2A407F-B708-1DCA-928F-FAF0C7FE6DCE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26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9C4FBC0-FEEA-26EB-249A-C6F63247F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441037-F880-DFF9-E3AB-4E85B711E311}"/>
              </a:ext>
            </a:extLst>
          </p:cNvPr>
          <p:cNvSpPr txBox="1">
            <a:spLocks/>
          </p:cNvSpPr>
          <p:nvPr/>
        </p:nvSpPr>
        <p:spPr>
          <a:xfrm>
            <a:off x="336124" y="2559825"/>
            <a:ext cx="2567067" cy="2735311"/>
          </a:xfrm>
          <a:prstGeom prst="rect">
            <a:avLst/>
          </a:prstGeom>
        </p:spPr>
        <p:txBody>
          <a:bodyPr>
            <a:norm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3A01A"/>
                </a:solidFill>
              </a:rPr>
              <a:t>Community Resilience</a:t>
            </a:r>
            <a:br>
              <a:rPr lang="en-US" sz="2800" b="1"/>
            </a:br>
            <a:r>
              <a:rPr lang="en-US" sz="2400" b="1"/>
              <a:t>Emergency communication </a:t>
            </a:r>
            <a:r>
              <a:rPr lang="en-US" sz="2400"/>
              <a:t>and vulnerable populations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E6CBC1-FAC9-AE45-EBC1-057774CB29A3}"/>
              </a:ext>
            </a:extLst>
          </p:cNvPr>
          <p:cNvSpPr/>
          <p:nvPr/>
        </p:nvSpPr>
        <p:spPr>
          <a:xfrm>
            <a:off x="572552" y="1189024"/>
            <a:ext cx="1226634" cy="11931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0812A59-17B0-62B8-2B97-29F8F7AB071A}"/>
              </a:ext>
            </a:extLst>
          </p:cNvPr>
          <p:cNvSpPr txBox="1">
            <a:spLocks/>
          </p:cNvSpPr>
          <p:nvPr/>
        </p:nvSpPr>
        <p:spPr>
          <a:xfrm>
            <a:off x="800087" y="1316199"/>
            <a:ext cx="771564" cy="93883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>
                <a:solidFill>
                  <a:srgbClr val="F3A01A"/>
                </a:solidFill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19332A-7C67-1A09-F296-64357CF66EE6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3C8675-5D1F-B82A-5A54-3D8DD5F4F3B8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6F862BC-4E1F-09A0-D90F-6AF9E97CDF95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DF197D-C3F2-BAA5-CFE2-3688F08F233B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169103-ED25-AA78-433E-9E02D9BF0AD8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38082E-34C3-D7B3-001F-FD5847DA7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114755"/>
            <a:ext cx="10515600" cy="896650"/>
          </a:xfrm>
        </p:spPr>
        <p:txBody>
          <a:bodyPr/>
          <a:lstStyle/>
          <a:p>
            <a:r>
              <a:rPr lang="en-US"/>
              <a:t>Impacts &amp; Priorities</a:t>
            </a: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6EA4572-47B4-9D03-945C-5D154FE5B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7604" y="193437"/>
            <a:ext cx="6201110" cy="6010877"/>
          </a:xfrm>
          <a:custGeom>
            <a:avLst/>
            <a:gdLst>
              <a:gd name="connsiteX0" fmla="*/ 2079277 w 8037881"/>
              <a:gd name="connsiteY0" fmla="*/ 0 h 7551738"/>
              <a:gd name="connsiteX1" fmla="*/ 8037881 w 8037881"/>
              <a:gd name="connsiteY1" fmla="*/ 0 h 7551738"/>
              <a:gd name="connsiteX2" fmla="*/ 8037881 w 8037881"/>
              <a:gd name="connsiteY2" fmla="*/ 7551738 h 7551738"/>
              <a:gd name="connsiteX3" fmla="*/ 0 w 8037881"/>
              <a:gd name="connsiteY3" fmla="*/ 7551738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89119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89119 w 7635110"/>
              <a:gd name="connsiteY4" fmla="*/ 0 h 755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5110" h="7551738">
                <a:moveTo>
                  <a:pt x="1689119" y="0"/>
                </a:moveTo>
                <a:lnTo>
                  <a:pt x="7635110" y="0"/>
                </a:lnTo>
                <a:lnTo>
                  <a:pt x="7635110" y="7551738"/>
                </a:lnTo>
                <a:lnTo>
                  <a:pt x="0" y="7551738"/>
                </a:lnTo>
                <a:cubicBezTo>
                  <a:pt x="1071465" y="2791539"/>
                  <a:pt x="912846" y="3575812"/>
                  <a:pt x="1689119" y="0"/>
                </a:cubicBezTo>
                <a:close/>
              </a:path>
            </a:pathLst>
          </a:custGeom>
        </p:spPr>
      </p:pic>
      <p:pic>
        <p:nvPicPr>
          <p:cNvPr id="7" name="Picture 6" descr="A map of a lake&#10;&#10;AI-generated content may be incorrect.">
            <a:extLst>
              <a:ext uri="{FF2B5EF4-FFF2-40B4-BE49-F238E27FC236}">
                <a16:creationId xmlns:a16="http://schemas.microsoft.com/office/drawing/2014/main" id="{BB0D2300-6F44-A755-EB93-D29B22023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26" y="1189024"/>
            <a:ext cx="5610983" cy="433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864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78BC213-5C37-842D-7FA7-0E432085F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6313166A-C5A2-46B9-1AC6-839D3269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7604" y="193437"/>
            <a:ext cx="6201110" cy="6010877"/>
          </a:xfrm>
          <a:custGeom>
            <a:avLst/>
            <a:gdLst>
              <a:gd name="connsiteX0" fmla="*/ 2079277 w 8037881"/>
              <a:gd name="connsiteY0" fmla="*/ 0 h 7551738"/>
              <a:gd name="connsiteX1" fmla="*/ 8037881 w 8037881"/>
              <a:gd name="connsiteY1" fmla="*/ 0 h 7551738"/>
              <a:gd name="connsiteX2" fmla="*/ 8037881 w 8037881"/>
              <a:gd name="connsiteY2" fmla="*/ 7551738 h 7551738"/>
              <a:gd name="connsiteX3" fmla="*/ 0 w 8037881"/>
              <a:gd name="connsiteY3" fmla="*/ 7551738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76506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76506 w 7635110"/>
              <a:gd name="connsiteY4" fmla="*/ 0 h 7551738"/>
              <a:gd name="connsiteX0" fmla="*/ 1689119 w 7635110"/>
              <a:gd name="connsiteY0" fmla="*/ 0 h 7551738"/>
              <a:gd name="connsiteX1" fmla="*/ 7635110 w 7635110"/>
              <a:gd name="connsiteY1" fmla="*/ 0 h 7551738"/>
              <a:gd name="connsiteX2" fmla="*/ 7635110 w 7635110"/>
              <a:gd name="connsiteY2" fmla="*/ 7551738 h 7551738"/>
              <a:gd name="connsiteX3" fmla="*/ 0 w 7635110"/>
              <a:gd name="connsiteY3" fmla="*/ 7551738 h 7551738"/>
              <a:gd name="connsiteX4" fmla="*/ 1689119 w 7635110"/>
              <a:gd name="connsiteY4" fmla="*/ 0 h 755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5110" h="7551738">
                <a:moveTo>
                  <a:pt x="1689119" y="0"/>
                </a:moveTo>
                <a:lnTo>
                  <a:pt x="7635110" y="0"/>
                </a:lnTo>
                <a:lnTo>
                  <a:pt x="7635110" y="7551738"/>
                </a:lnTo>
                <a:lnTo>
                  <a:pt x="0" y="7551738"/>
                </a:lnTo>
                <a:cubicBezTo>
                  <a:pt x="1071465" y="2791539"/>
                  <a:pt x="912846" y="3575812"/>
                  <a:pt x="1689119" y="0"/>
                </a:cubicBezTo>
                <a:close/>
              </a:path>
            </a:pathLst>
          </a:cu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E4D345-84C7-D190-6B92-3DB2C48C0241}"/>
              </a:ext>
            </a:extLst>
          </p:cNvPr>
          <p:cNvSpPr txBox="1">
            <a:spLocks/>
          </p:cNvSpPr>
          <p:nvPr/>
        </p:nvSpPr>
        <p:spPr>
          <a:xfrm>
            <a:off x="569804" y="2569985"/>
            <a:ext cx="3206478" cy="3058432"/>
          </a:xfrm>
          <a:prstGeom prst="rect">
            <a:avLst/>
          </a:prstGeom>
        </p:spPr>
        <p:txBody>
          <a:bodyPr>
            <a:norm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3A01A"/>
                </a:solidFill>
              </a:rPr>
              <a:t>Ecosystem Impacts</a:t>
            </a:r>
            <a:br>
              <a:rPr lang="en-US" sz="2800" b="1"/>
            </a:br>
            <a:r>
              <a:rPr lang="en-US" sz="2400"/>
              <a:t>Conserve land and protect natural resources, </a:t>
            </a:r>
            <a:r>
              <a:rPr lang="en-US" sz="2400" b="1"/>
              <a:t>especially water resources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21C44B-387F-4C0D-A7FA-8A2D5FFA608D}"/>
              </a:ext>
            </a:extLst>
          </p:cNvPr>
          <p:cNvSpPr/>
          <p:nvPr/>
        </p:nvSpPr>
        <p:spPr>
          <a:xfrm>
            <a:off x="806232" y="1199184"/>
            <a:ext cx="1226634" cy="11931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608834C-E78F-A122-919B-BC97F62A4FED}"/>
              </a:ext>
            </a:extLst>
          </p:cNvPr>
          <p:cNvSpPr txBox="1">
            <a:spLocks/>
          </p:cNvSpPr>
          <p:nvPr/>
        </p:nvSpPr>
        <p:spPr>
          <a:xfrm>
            <a:off x="1033767" y="1326359"/>
            <a:ext cx="771564" cy="93883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90513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574675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841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204913" indent="-2333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>
                <a:solidFill>
                  <a:srgbClr val="F3A01A"/>
                </a:solidFill>
              </a:rPr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86C949-134B-72B3-828E-6235487458D7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3210C6-2292-21D0-635A-AB746F466ECB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9FAEAEE-88C8-AFF4-931B-F822BA90A794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7562830-5C20-49CD-6A2F-932894A5DDC8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29A4010-03DB-4AE3-FBD5-5F302DC13841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7E7FC2B-DA23-3A97-F27E-AF362A483557}"/>
              </a:ext>
            </a:extLst>
          </p:cNvPr>
          <p:cNvSpPr txBox="1">
            <a:spLocks/>
          </p:cNvSpPr>
          <p:nvPr/>
        </p:nvSpPr>
        <p:spPr>
          <a:xfrm>
            <a:off x="163286" y="114755"/>
            <a:ext cx="10515600" cy="896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Impacts &amp; Priorities</a:t>
            </a:r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5828E108-A71F-0833-FDCE-B79461EDF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70" y="1061848"/>
            <a:ext cx="3824250" cy="4949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18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14009E7-D9D8-5ACD-5EED-AB8578EA9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46854-8B3F-4B2E-E78E-8D2E37F66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018" y="1803400"/>
            <a:ext cx="4929187" cy="4005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latin typeface="Aptos"/>
                <a:ea typeface="Verdana"/>
                <a:cs typeface="Arial"/>
              </a:rPr>
              <a:t>Environmental issues of greatest concern</a:t>
            </a:r>
          </a:p>
          <a:p>
            <a:pPr marL="747395" lvl="1" indent="-457200">
              <a:buAutoNum type="arabicPeriod"/>
            </a:pPr>
            <a:r>
              <a:rPr lang="en-US" sz="2400">
                <a:latin typeface="Aptos"/>
                <a:cs typeface="Arial"/>
              </a:rPr>
              <a:t>Natural resource pollution</a:t>
            </a:r>
          </a:p>
          <a:p>
            <a:pPr marL="747713" lvl="1" indent="-457200">
              <a:buAutoNum type="arabicPeriod"/>
            </a:pPr>
            <a:r>
              <a:rPr lang="en-US" sz="2400"/>
              <a:t>Habitat loss or deforestation</a:t>
            </a:r>
          </a:p>
          <a:p>
            <a:pPr marL="747713" lvl="1" indent="-457200">
              <a:buAutoNum type="arabicPeriod"/>
            </a:pPr>
            <a:r>
              <a:rPr lang="en-US" sz="2400"/>
              <a:t>Higher energy costs or strain on the electricity grid</a:t>
            </a:r>
          </a:p>
          <a:p>
            <a:pPr marL="747713" lvl="1" indent="-457200">
              <a:buAutoNum type="arabicPeriod"/>
            </a:pPr>
            <a:r>
              <a:rPr lang="en-US" sz="2400"/>
              <a:t>Groundwater contamination</a:t>
            </a:r>
          </a:p>
          <a:p>
            <a:pPr marL="747395" lvl="1" indent="-457200">
              <a:buAutoNum type="arabicPeriod"/>
            </a:pPr>
            <a:r>
              <a:rPr lang="en-US" sz="2400">
                <a:latin typeface="Aptos"/>
                <a:cs typeface="Arial"/>
              </a:rPr>
              <a:t>Invasive species</a:t>
            </a:r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7DE1B-118B-90E0-4C71-EEE1E00D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18" y="489866"/>
            <a:ext cx="5399314" cy="898667"/>
          </a:xfrm>
        </p:spPr>
        <p:txBody>
          <a:bodyPr/>
          <a:lstStyle/>
          <a:p>
            <a:r>
              <a:rPr lang="en-US"/>
              <a:t>Public Input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5F8E9EA4-41D7-125D-58C9-E93663830B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3934" y="260132"/>
            <a:ext cx="2868766" cy="1932206"/>
          </a:xfrm>
          <a:custGeom>
            <a:avLst/>
            <a:gdLst>
              <a:gd name="connsiteX0" fmla="*/ 450379 w 2868766"/>
              <a:gd name="connsiteY0" fmla="*/ 0 h 1932206"/>
              <a:gd name="connsiteX1" fmla="*/ 2868766 w 2868766"/>
              <a:gd name="connsiteY1" fmla="*/ 0 h 1932206"/>
              <a:gd name="connsiteX2" fmla="*/ 2868766 w 2868766"/>
              <a:gd name="connsiteY2" fmla="*/ 1932206 h 1932206"/>
              <a:gd name="connsiteX3" fmla="*/ 0 w 2868766"/>
              <a:gd name="connsiteY3" fmla="*/ 1932206 h 193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8766" h="1932206">
                <a:moveTo>
                  <a:pt x="450379" y="0"/>
                </a:moveTo>
                <a:lnTo>
                  <a:pt x="2868766" y="0"/>
                </a:lnTo>
                <a:lnTo>
                  <a:pt x="2868766" y="1932206"/>
                </a:lnTo>
                <a:lnTo>
                  <a:pt x="0" y="1932206"/>
                </a:lnTo>
                <a:close/>
              </a:path>
            </a:pathLst>
          </a:cu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3499623-95AF-538D-61E6-370F4F1B1B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747908-97F0-0DD3-CC81-FA5E35005C65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1BFE44-FF6D-FACE-42D8-6B21479A7431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A9D211-11AC-8342-EAF0-54FAD02F3169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5B3751-A2C5-812B-9015-823699BBF8AD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ABB62B-B77D-CB6D-D073-854081FD707A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64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1F30F44-E4C6-584C-7603-EA5B583E2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D93E-CFB6-1EFD-9B62-2312B5B4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Verdana"/>
                <a:ea typeface="Verdana"/>
              </a:rPr>
              <a:t>Actions and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4B81F-EBD1-6414-5B20-5964BF255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3712" y="5242564"/>
            <a:ext cx="7624575" cy="6865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>
                <a:latin typeface="Aptos"/>
                <a:ea typeface="Verdana"/>
                <a:cs typeface="Arial"/>
              </a:rPr>
              <a:t>*Education and outreach  strategies across all areas*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DF6B29-D2B2-BDE3-A307-929EB5A9F220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21EED5-2C09-5934-E117-A13F1B88F179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D598A7-6A28-F6B9-4A07-3E298C68F787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50D1F5-10BC-B741-6FBE-C9815ECAAD8D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3602D4-350B-B437-3C7D-0C0A66FFDC2F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BCD3D8-30EF-E644-E3C3-5F9C4DEDC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6" y="1526594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3C478F-A3FE-FF56-DEAC-D66FBDEEF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41" y="1526594"/>
            <a:ext cx="914400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D839A5-8AD8-02EC-5247-AC3A892D9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66" y="1490594"/>
            <a:ext cx="914400" cy="91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1CD47A-08ED-D3A3-28AC-F5DF1C622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58" y="1581627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41466E-3376-872C-AABF-1E3DE48542CE}"/>
              </a:ext>
            </a:extLst>
          </p:cNvPr>
          <p:cNvSpPr txBox="1"/>
          <p:nvPr/>
        </p:nvSpPr>
        <p:spPr>
          <a:xfrm>
            <a:off x="288643" y="2742640"/>
            <a:ext cx="23857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fontAlgn="base"/>
            <a:r>
              <a:rPr lang="en-US" b="1"/>
              <a:t>Transportation: </a:t>
            </a:r>
          </a:p>
          <a:p>
            <a:pPr marL="6350" fontAlgn="base"/>
            <a:r>
              <a:rPr lang="en-US"/>
              <a:t>Complete and maintain a full culvert inventory to assess capacity level and potential for upgrades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A9725F-F0F0-695A-716D-4E0B125DB1AE}"/>
              </a:ext>
            </a:extLst>
          </p:cNvPr>
          <p:cNvSpPr txBox="1"/>
          <p:nvPr/>
        </p:nvSpPr>
        <p:spPr>
          <a:xfrm>
            <a:off x="3398213" y="2742640"/>
            <a:ext cx="23857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fontAlgn="base"/>
            <a:r>
              <a:rPr lang="en-US" b="1"/>
              <a:t>Natural Resources:</a:t>
            </a:r>
          </a:p>
          <a:p>
            <a:pPr marL="6350" fontAlgn="base"/>
            <a:r>
              <a:rPr lang="en-US"/>
              <a:t>Ensure zoning ordinances, specifically those along waterways, are enforced and strengthened to protect against erosion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8180AB-4C5A-9E1A-7A41-039453D8FEE0}"/>
              </a:ext>
            </a:extLst>
          </p:cNvPr>
          <p:cNvSpPr txBox="1"/>
          <p:nvPr/>
        </p:nvSpPr>
        <p:spPr>
          <a:xfrm>
            <a:off x="6507784" y="2742640"/>
            <a:ext cx="23857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fontAlgn="base"/>
            <a:r>
              <a:rPr lang="en-US" b="1"/>
              <a:t>Community Services:</a:t>
            </a:r>
          </a:p>
          <a:p>
            <a:pPr marL="6350" fontAlgn="base"/>
            <a:r>
              <a:rPr lang="en-US"/>
              <a:t>Consider developing climate resilient landscaping management practices at city-owned recreational facilities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536EFC-8F59-E0F5-7AEF-599D67902170}"/>
              </a:ext>
            </a:extLst>
          </p:cNvPr>
          <p:cNvSpPr txBox="1"/>
          <p:nvPr/>
        </p:nvSpPr>
        <p:spPr>
          <a:xfrm>
            <a:off x="9617357" y="2742640"/>
            <a:ext cx="228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fontAlgn="base"/>
            <a:r>
              <a:rPr lang="en-US" b="1"/>
              <a:t>People:</a:t>
            </a:r>
          </a:p>
          <a:p>
            <a:pPr marL="6350" fontAlgn="base"/>
            <a:r>
              <a:rPr lang="en-US"/>
              <a:t>Connect with and support organizations that assist vulnerable populations (e.g. food pantries, schools, general assistance)</a:t>
            </a:r>
          </a:p>
        </p:txBody>
      </p:sp>
    </p:spTree>
    <p:extLst>
      <p:ext uri="{BB962C8B-B14F-4D97-AF65-F5344CB8AC3E}">
        <p14:creationId xmlns:p14="http://schemas.microsoft.com/office/powerpoint/2010/main" val="3347849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5BEFA82-2017-274D-FC92-4C338E8F6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D15150-B91E-F9B0-F919-A06FED938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5213" y="103632"/>
            <a:ext cx="6672299" cy="61740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5D0BD-6129-A13A-CC03-A5008CBA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43" y="302496"/>
            <a:ext cx="10515600" cy="1105680"/>
          </a:xfrm>
        </p:spPr>
        <p:txBody>
          <a:bodyPr>
            <a:normAutofit fontScale="90000"/>
          </a:bodyPr>
          <a:lstStyle/>
          <a:p>
            <a:r>
              <a:rPr lang="en-US"/>
              <a:t>Regional Differences</a:t>
            </a:r>
            <a:br>
              <a:rPr lang="en-US"/>
            </a:br>
            <a:r>
              <a:rPr lang="en-US" b="0">
                <a:solidFill>
                  <a:schemeClr val="accent2"/>
                </a:solidFill>
              </a:rPr>
              <a:t>Inland vs Coastal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CA67B-AFB9-BC27-14F8-02959142B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846" y="1622372"/>
            <a:ext cx="5807356" cy="41511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925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ptos"/>
                <a:ea typeface="Verdana"/>
                <a:cs typeface="Arial"/>
              </a:rPr>
              <a:t>Infrastructure at greatest risk</a:t>
            </a:r>
          </a:p>
          <a:p>
            <a:pPr marL="34925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/>
              <a:t>Less competing interests in rural communities</a:t>
            </a:r>
          </a:p>
          <a:p>
            <a:pPr marL="34925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/>
              <a:t>Lack of public infrastructure shifts the focus to community response</a:t>
            </a:r>
          </a:p>
          <a:p>
            <a:pPr marL="34925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/>
              <a:t>Greater interest in emergency response with community connections </a:t>
            </a:r>
          </a:p>
          <a:p>
            <a:pPr marL="34925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/>
              <a:t>Framing differs based on priorities and values 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A74B2A-A175-0D3D-51C5-1BA73B298B2D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7EBD85-6416-DB03-5888-F4F2785E4218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96EFEF-A05F-E8C7-89BE-C070E8C74CF2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2B386D-6028-9726-E9BA-468752CC6C20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5E214F-EC73-DF9E-5502-387ED65BB1FE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73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26358A-D6FA-CA79-3867-A38016534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6D1E72-8BF9-8E07-2633-869A401E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63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6000"/>
                  </a:schemeClr>
                </a:solidFill>
              </a:rPr>
              <a:t>Series Schedule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F97AD0-8AFD-9329-A00F-B9E535F7F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459468"/>
            <a:ext cx="12447372" cy="46506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b="1" u="sng" dirty="0">
                <a:solidFill>
                  <a:srgbClr val="25408F"/>
                </a:solidFill>
                <a:ea typeface="+mn-lt"/>
                <a:cs typeface="+mn-lt"/>
              </a:rPr>
              <a:t>March 25:</a:t>
            </a:r>
            <a:r>
              <a:rPr lang="en-US" b="1">
                <a:solidFill>
                  <a:srgbClr val="25408F"/>
                </a:solidFill>
                <a:ea typeface="+mn-lt"/>
                <a:cs typeface="+mn-lt"/>
              </a:rPr>
              <a:t> Mobilizing Volunteers for Resilience Projects (video available) </a:t>
            </a:r>
            <a:endParaRPr lang="en-US" dirty="0">
              <a:solidFill>
                <a:srgbClr val="25408F"/>
              </a:solidFill>
              <a:ea typeface="+mn-lt"/>
              <a:cs typeface="+mn-lt"/>
            </a:endParaRPr>
          </a:p>
          <a:p>
            <a:pPr>
              <a:lnSpc>
                <a:spcPct val="200000"/>
              </a:lnSpc>
            </a:pPr>
            <a:r>
              <a:rPr lang="en-US" b="1" u="sng" dirty="0">
                <a:solidFill>
                  <a:srgbClr val="25408F"/>
                </a:solidFill>
                <a:ea typeface="+mn-lt"/>
                <a:cs typeface="+mn-lt"/>
              </a:rPr>
              <a:t>April 1:</a:t>
            </a:r>
            <a:r>
              <a:rPr lang="en-US" b="1" dirty="0">
                <a:solidFill>
                  <a:srgbClr val="25408F"/>
                </a:solidFill>
                <a:ea typeface="+mn-lt"/>
                <a:cs typeface="+mn-lt"/>
              </a:rPr>
              <a:t> Waste Diversion &amp; Circular Economy</a:t>
            </a:r>
            <a:endParaRPr lang="en-US" dirty="0">
              <a:solidFill>
                <a:srgbClr val="25408F"/>
              </a:solidFill>
              <a:ea typeface="+mn-lt"/>
              <a:cs typeface="+mn-lt"/>
            </a:endParaRPr>
          </a:p>
          <a:p>
            <a:pPr>
              <a:lnSpc>
                <a:spcPct val="200000"/>
              </a:lnSpc>
            </a:pPr>
            <a:r>
              <a:rPr lang="en-US" b="1" u="sng" dirty="0">
                <a:solidFill>
                  <a:srgbClr val="25408F"/>
                </a:solidFill>
                <a:ea typeface="+mn-lt"/>
                <a:cs typeface="+mn-lt"/>
              </a:rPr>
              <a:t>April 15: </a:t>
            </a:r>
            <a:r>
              <a:rPr lang="en-US" b="1" dirty="0">
                <a:solidFill>
                  <a:srgbClr val="25408F"/>
                </a:solidFill>
                <a:ea typeface="+mn-lt"/>
                <a:cs typeface="+mn-lt"/>
              </a:rPr>
              <a:t>Flood Resilience &amp; Vulnerability Assessments</a:t>
            </a:r>
            <a:endParaRPr lang="en-US" dirty="0">
              <a:solidFill>
                <a:srgbClr val="25408F"/>
              </a:solidFill>
              <a:ea typeface="+mn-lt"/>
              <a:cs typeface="+mn-lt"/>
            </a:endParaRPr>
          </a:p>
          <a:p>
            <a:pPr>
              <a:lnSpc>
                <a:spcPct val="200000"/>
              </a:lnSpc>
            </a:pPr>
            <a:r>
              <a:rPr lang="en-US" b="1" u="sng" dirty="0">
                <a:solidFill>
                  <a:srgbClr val="25408F"/>
                </a:solidFill>
                <a:highlight>
                  <a:srgbClr val="FFFFFF"/>
                </a:highlight>
                <a:ea typeface="+mn-lt"/>
                <a:cs typeface="+mn-lt"/>
              </a:rPr>
              <a:t>April 29:</a:t>
            </a:r>
            <a:r>
              <a:rPr lang="en-US" b="1" dirty="0">
                <a:solidFill>
                  <a:srgbClr val="25408F"/>
                </a:solidFill>
                <a:highlight>
                  <a:srgbClr val="FFFFFF"/>
                </a:highlight>
                <a:ea typeface="+mn-lt"/>
                <a:cs typeface="+mn-lt"/>
              </a:rPr>
              <a:t> Powering Resilient Communities</a:t>
            </a:r>
            <a:endParaRPr lang="en-US" b="1" dirty="0">
              <a:solidFill>
                <a:srgbClr val="25408F"/>
              </a:solidFill>
              <a:highlight>
                <a:srgbClr val="FFFFFF"/>
              </a:highlight>
              <a:cs typeface="Calibri"/>
            </a:endParaRPr>
          </a:p>
          <a:p>
            <a:pPr lvl="1"/>
            <a:endParaRPr lang="en-US" sz="2200" b="1">
              <a:solidFill>
                <a:srgbClr val="25408F"/>
              </a:solidFill>
              <a:cs typeface="Calibri"/>
            </a:endParaRPr>
          </a:p>
          <a:p>
            <a:r>
              <a:rPr lang="en-US" sz="2600">
                <a:solidFill>
                  <a:srgbClr val="25408F"/>
                </a:solidFill>
                <a:cs typeface="Calibri"/>
              </a:rPr>
              <a:t>*New* </a:t>
            </a:r>
            <a:r>
              <a:rPr lang="en-US" sz="2600" b="1" u="sng">
                <a:solidFill>
                  <a:srgbClr val="25408F"/>
                </a:solidFill>
                <a:cs typeface="Calibri"/>
              </a:rPr>
              <a:t>May</a:t>
            </a:r>
            <a:r>
              <a:rPr lang="en-US" sz="2600" b="1" u="sng" dirty="0">
                <a:solidFill>
                  <a:srgbClr val="25408F"/>
                </a:solidFill>
                <a:cs typeface="Calibri"/>
              </a:rPr>
              <a:t> </a:t>
            </a:r>
            <a:r>
              <a:rPr lang="en-US" sz="2600" b="1" u="sng">
                <a:solidFill>
                  <a:srgbClr val="25408F"/>
                </a:solidFill>
                <a:cs typeface="Calibri"/>
              </a:rPr>
              <a:t>11: </a:t>
            </a:r>
            <a:r>
              <a:rPr lang="en-US" sz="2600" dirty="0">
                <a:solidFill>
                  <a:srgbClr val="25408F"/>
                </a:solidFill>
                <a:cs typeface="Calibri"/>
              </a:rPr>
              <a:t> </a:t>
            </a:r>
            <a:r>
              <a:rPr lang="en-US" sz="2600" b="1">
                <a:solidFill>
                  <a:srgbClr val="25408F"/>
                </a:solidFill>
                <a:ea typeface="+mn-lt"/>
                <a:cs typeface="+mn-lt"/>
              </a:rPr>
              <a:t>Wildfire-Ready Communities: Trends, Planning, &amp;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1AB92-ABF5-43A7-47A4-E7C59BF99E2E}"/>
              </a:ext>
            </a:extLst>
          </p:cNvPr>
          <p:cNvSpPr txBox="1"/>
          <p:nvPr/>
        </p:nvSpPr>
        <p:spPr>
          <a:xfrm>
            <a:off x="1544410" y="5676900"/>
            <a:ext cx="84092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Visit the CRP Website to Register and for Zoom Recordings</a:t>
            </a:r>
          </a:p>
        </p:txBody>
      </p:sp>
    </p:spTree>
    <p:extLst>
      <p:ext uri="{BB962C8B-B14F-4D97-AF65-F5344CB8AC3E}">
        <p14:creationId xmlns:p14="http://schemas.microsoft.com/office/powerpoint/2010/main" val="3486260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23D9936-7CAC-A537-8FCB-4CFB7A09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3D83B10-8315-B575-BBA2-B98C829B4B95}"/>
              </a:ext>
            </a:extLst>
          </p:cNvPr>
          <p:cNvSpPr/>
          <p:nvPr/>
        </p:nvSpPr>
        <p:spPr>
          <a:xfrm>
            <a:off x="6330480" y="5029198"/>
            <a:ext cx="1424988" cy="110864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glow rad="139700">
              <a:srgbClr val="C00000">
                <a:alpha val="87000"/>
              </a:srgbClr>
            </a:glo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4023A9-5367-857D-11C1-8616916769F2}"/>
              </a:ext>
            </a:extLst>
          </p:cNvPr>
          <p:cNvGrpSpPr/>
          <p:nvPr/>
        </p:nvGrpSpPr>
        <p:grpSpPr>
          <a:xfrm>
            <a:off x="6209500" y="1139724"/>
            <a:ext cx="6053783" cy="5136543"/>
            <a:chOff x="6209500" y="1139724"/>
            <a:chExt cx="6053783" cy="51365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DC97A2-4EA1-CB26-56AE-21F29CF9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500" y="1139724"/>
              <a:ext cx="6053783" cy="5136543"/>
            </a:xfrm>
            <a:prstGeom prst="rect">
              <a:avLst/>
            </a:prstGeom>
          </p:spPr>
        </p:pic>
        <p:pic>
          <p:nvPicPr>
            <p:cNvPr id="13" name="Picture 2" descr="CRP logo">
              <a:extLst>
                <a:ext uri="{FF2B5EF4-FFF2-40B4-BE49-F238E27FC236}">
                  <a16:creationId xmlns:a16="http://schemas.microsoft.com/office/drawing/2014/main" id="{D1F3F21A-1308-76C5-FB17-7BC7D0FF1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1640" y="1541049"/>
              <a:ext cx="2088974" cy="821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1364A6-5481-365D-4D1E-69E99F511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43" y="302496"/>
            <a:ext cx="10515600" cy="1414742"/>
          </a:xfrm>
        </p:spPr>
        <p:txBody>
          <a:bodyPr>
            <a:normAutofit/>
          </a:bodyPr>
          <a:lstStyle/>
          <a:p>
            <a:r>
              <a:rPr lang="en-US">
                <a:latin typeface="Verdana"/>
                <a:ea typeface="Verdana"/>
              </a:rPr>
              <a:t>Actions and Recommendations</a:t>
            </a:r>
            <a:br>
              <a:rPr lang="en-US"/>
            </a:br>
            <a:r>
              <a:rPr lang="en-US" sz="3200" b="0">
                <a:solidFill>
                  <a:schemeClr val="accent2"/>
                </a:solidFill>
                <a:latin typeface="Verdana"/>
                <a:ea typeface="Verdana"/>
              </a:rPr>
              <a:t>What can municipalities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37845-3179-212D-3DEB-5F279760D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109" y="1951624"/>
            <a:ext cx="5223157" cy="2768601"/>
          </a:xfrm>
        </p:spPr>
        <p:txBody>
          <a:bodyPr>
            <a:normAutofit lnSpcReduction="10000"/>
          </a:bodyPr>
          <a:lstStyle/>
          <a:p>
            <a:pPr marL="34925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/>
              <a:t>Apply for upcoming state grants </a:t>
            </a:r>
            <a:br>
              <a:rPr lang="en-US"/>
            </a:br>
            <a:r>
              <a:rPr lang="en-US"/>
              <a:t>(CAG, MIAF)</a:t>
            </a:r>
          </a:p>
          <a:p>
            <a:pPr marL="34925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/>
              <a:t>Build partnerships</a:t>
            </a:r>
          </a:p>
          <a:p>
            <a:pPr marL="34925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/>
              <a:t>Education and outreach</a:t>
            </a:r>
          </a:p>
          <a:p>
            <a:pPr marL="34925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/>
              <a:t>Connect values and priorities across departments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7520C7-009D-5582-FE7B-915AD20534E1}"/>
              </a:ext>
            </a:extLst>
          </p:cNvPr>
          <p:cNvSpPr/>
          <p:nvPr/>
        </p:nvSpPr>
        <p:spPr>
          <a:xfrm>
            <a:off x="7791640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44E38B-BADB-1DAD-D554-3E389A2547C1}"/>
              </a:ext>
            </a:extLst>
          </p:cNvPr>
          <p:cNvSpPr/>
          <p:nvPr/>
        </p:nvSpPr>
        <p:spPr>
          <a:xfrm>
            <a:off x="5783961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A924E6-E0C9-D88C-C3E7-F45A730C0301}"/>
              </a:ext>
            </a:extLst>
          </p:cNvPr>
          <p:cNvSpPr/>
          <p:nvPr/>
        </p:nvSpPr>
        <p:spPr>
          <a:xfrm>
            <a:off x="377628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ADA0A1-BC66-1C9C-B7AF-99FEBB2C3657}"/>
              </a:ext>
            </a:extLst>
          </p:cNvPr>
          <p:cNvSpPr/>
          <p:nvPr/>
        </p:nvSpPr>
        <p:spPr>
          <a:xfrm>
            <a:off x="1768602" y="6397752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38B5AB-5989-9930-D678-3BB6BDFF01BC}"/>
              </a:ext>
            </a:extLst>
          </p:cNvPr>
          <p:cNvSpPr/>
          <p:nvPr/>
        </p:nvSpPr>
        <p:spPr>
          <a:xfrm>
            <a:off x="9799320" y="6397752"/>
            <a:ext cx="1444752" cy="356616"/>
          </a:xfrm>
          <a:prstGeom prst="roundRect">
            <a:avLst/>
          </a:prstGeom>
          <a:solidFill>
            <a:srgbClr val="F3A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82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ACB1E2-BA48-B73A-A862-C8D400D2F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B73FA3-231B-EDFD-9ECF-0C47AD6E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0B6AB-C3AD-5AAB-12EB-55B25E7F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000"/>
              <a:t>Speakers: Community Vulnerability Assessments and Flood Resilience 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03774FDC-5B38-3F33-7BBB-BDC328156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F74E8-A492-821A-702F-938C82798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900" dirty="0">
              <a:highlight>
                <a:srgbClr val="FFFFFF"/>
              </a:highlight>
              <a:latin typeface="Aptos"/>
            </a:endParaRPr>
          </a:p>
          <a:p>
            <a:r>
              <a:rPr lang="en-US" sz="1900" b="1">
                <a:highlight>
                  <a:srgbClr val="FFFFFF"/>
                </a:highlight>
                <a:latin typeface="Aptos"/>
              </a:rPr>
              <a:t>Paul Styslinger,</a:t>
            </a:r>
            <a:r>
              <a:rPr lang="en-US" sz="1900">
                <a:highlight>
                  <a:srgbClr val="FFFFFF"/>
                </a:highlight>
                <a:latin typeface="Aptos"/>
              </a:rPr>
              <a:t> Natural Hazards Planner, Maine Emergency Management Agency </a:t>
            </a:r>
            <a:endParaRPr lang="en-US" sz="1900">
              <a:latin typeface="Aptos"/>
            </a:endParaRPr>
          </a:p>
          <a:p>
            <a:endParaRPr lang="en-US" sz="1900">
              <a:highlight>
                <a:srgbClr val="FFFFFF"/>
              </a:highlight>
              <a:ea typeface="+mn-lt"/>
              <a:cs typeface="+mn-lt"/>
            </a:endParaRPr>
          </a:p>
        </p:txBody>
      </p:sp>
      <p:pic>
        <p:nvPicPr>
          <p:cNvPr id="5" name="Picture 4" descr="Maine braces for potentially serious coastal flooding with Saturday ...">
            <a:extLst>
              <a:ext uri="{FF2B5EF4-FFF2-40B4-BE49-F238E27FC236}">
                <a16:creationId xmlns:a16="http://schemas.microsoft.com/office/drawing/2014/main" id="{CB7A6F7D-9CB2-6CC1-671D-89F1A55A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20" r="365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6372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5AA2F-DD1E-3A51-5033-E37CB4169E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Resilience and Community Vulnerability Assessments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2BAFC-1A51-A49E-7FD1-835FD48571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250186"/>
            <a:ext cx="5068949" cy="308753"/>
          </a:xfrm>
        </p:spPr>
        <p:txBody>
          <a:bodyPr/>
          <a:lstStyle/>
          <a:p>
            <a:pPr algn="l"/>
            <a:r>
              <a:rPr lang="en-US" dirty="0"/>
              <a:t>Paul Styslinger </a:t>
            </a:r>
          </a:p>
          <a:p>
            <a:pPr algn="l"/>
            <a:r>
              <a:rPr lang="en-US" dirty="0"/>
              <a:t>Natural Hazards Planner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F14FD-348B-50AC-A92B-BF0E24B3B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3342" y="3583376"/>
            <a:ext cx="4208419" cy="975563"/>
          </a:xfrm>
        </p:spPr>
        <p:txBody>
          <a:bodyPr/>
          <a:lstStyle/>
          <a:p>
            <a:r>
              <a:rPr lang="en-US" dirty="0"/>
              <a:t>Best Practices from MEMA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9DA0C3-4751-9022-20E0-C68FD6EB39BB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E400FB8-24C1-489B-BD66-99C29B56342F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6562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E97A-62AE-9631-6523-AF9CDC405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MEMA (Natural Hazards)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D3DE7-5E6E-D2EB-6218-392722A3AE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349" y="1713186"/>
            <a:ext cx="6250579" cy="4826995"/>
          </a:xfrm>
        </p:spPr>
        <p:txBody>
          <a:bodyPr>
            <a:noAutofit/>
          </a:bodyPr>
          <a:lstStyle/>
          <a:p>
            <a:r>
              <a:rPr lang="en-US" sz="2600" b="0" dirty="0"/>
              <a:t>State coordinator for hazard mitigation planning (all 16 counties)  </a:t>
            </a:r>
          </a:p>
          <a:p>
            <a:r>
              <a:rPr lang="en-US" sz="2600" b="0" dirty="0"/>
              <a:t>Assist with FEMA Mitigation &amp; Recovery Funding</a:t>
            </a:r>
          </a:p>
          <a:p>
            <a:r>
              <a:rPr lang="en-US" sz="2600" b="0" dirty="0"/>
              <a:t>Update State Hazard Mitigation Plan as well as County and local plans</a:t>
            </a:r>
          </a:p>
          <a:p>
            <a:r>
              <a:rPr lang="en-US" sz="2600" b="0" dirty="0"/>
              <a:t>Help manage Maine’s </a:t>
            </a:r>
            <a:r>
              <a:rPr lang="en-US" sz="2600" b="0" dirty="0" err="1"/>
              <a:t>streamgage</a:t>
            </a:r>
            <a:r>
              <a:rPr lang="en-US" sz="2600" b="0" dirty="0"/>
              <a:t> network, coastal flood monitoring network, the River Flow Advisory Commission, Drought Task Force, Cooperative Snow Survey, and similar initiatives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58E35-6367-E1BC-24AB-7403AB9601D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33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65DFF-5B42-53DC-4EE4-B8541075B62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E400FB8-24C1-489B-BD66-99C29B56342F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3FCDAB-DD9A-3F01-26C2-56E081AC4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52" y="2162432"/>
            <a:ext cx="4147751" cy="31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2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7756-9494-55EE-756B-1BF99B87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E4569-3080-7C9E-ABCB-093DF215EB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74879" y="2247671"/>
            <a:ext cx="8018299" cy="3708517"/>
          </a:xfrm>
        </p:spPr>
        <p:txBody>
          <a:bodyPr>
            <a:normAutofit/>
          </a:bodyPr>
          <a:lstStyle/>
          <a:p>
            <a:r>
              <a:rPr lang="en-US" b="0" dirty="0"/>
              <a:t>MEMA would love to provide data and technical resources to support any funded mitigation project – just ask!</a:t>
            </a:r>
          </a:p>
          <a:p>
            <a:r>
              <a:rPr lang="en-US" b="0" dirty="0"/>
              <a:t>With a few best practices, you can use CRP (or other) funded mitigation/vulnerability assessment projects to set your jurisdiction(s) up for other state and federal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49DAB-11B4-B8A6-0915-24A1CB9E4E7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34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C7AE9-9E85-B3AE-2F4C-1C20DC23D9F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E400FB8-24C1-489B-BD66-99C29B56342F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8651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205DD-0A98-9105-4445-F50812A2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#1:</a:t>
            </a:r>
            <a:br>
              <a:rPr lang="en-US" dirty="0"/>
            </a:br>
            <a:r>
              <a:rPr lang="en-US" dirty="0"/>
              <a:t>Join Forces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73F1C-4028-AE02-4AA4-A3FF7AA85FE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Regional partnerships are the best way to address regional problems – and CRP incentivizes this!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Engage with County EMAs, who may have done substantial work for you already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 adopting an existing county plan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F95C3-DED9-0E60-D34E-997C967DE12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753D-3151-44A8-99D8-28D4AD6FBCBE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678C088-6F20-F2E2-913D-C5D05C4F8C7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-1918" b="-1324"/>
          <a:stretch>
            <a:fillRect/>
          </a:stretch>
        </p:blipFill>
        <p:spPr>
          <a:xfrm>
            <a:off x="6740662" y="-321276"/>
            <a:ext cx="4876027" cy="69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03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87763-F05E-2F8F-5A41-C1A8F232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09" y="278129"/>
            <a:ext cx="5343577" cy="2354026"/>
          </a:xfrm>
        </p:spPr>
        <p:txBody>
          <a:bodyPr/>
          <a:lstStyle/>
          <a:p>
            <a:r>
              <a:rPr lang="en-US" dirty="0"/>
              <a:t>Best Practice #2:</a:t>
            </a:r>
            <a:br>
              <a:rPr lang="en-US" dirty="0"/>
            </a:br>
            <a:r>
              <a:rPr lang="en-US" dirty="0"/>
              <a:t>Maximize Gatherings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70EBE-07F2-3CDE-B16F-76994A83534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Getting stakeholders together is the hardest part. Make the most of it!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Full hazard assessment, Emergency Operations Plans, and THIRA assessments can all be updated in tandem if done correctly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CRP funds everything from smaller committees to full plans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Same applies to passing resolutions (easier to do just once)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1A88F97-C37E-AC28-E3D5-553649890CF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991" r="4991"/>
          <a:stretch/>
        </p:blipFill>
        <p:spPr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EAAFA-8124-8E3F-3AF0-202350ECBF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753D-3151-44A8-99D8-28D4AD6FBCBE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6626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A0B3-F0ED-B0E8-891A-C7CF539C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09" y="278129"/>
            <a:ext cx="5281794" cy="2354026"/>
          </a:xfrm>
        </p:spPr>
        <p:txBody>
          <a:bodyPr/>
          <a:lstStyle/>
          <a:p>
            <a:r>
              <a:rPr lang="en-US" dirty="0"/>
              <a:t>Best Practice #3:</a:t>
            </a:r>
            <a:br>
              <a:rPr lang="en-US" dirty="0"/>
            </a:br>
            <a:r>
              <a:rPr lang="en-US" dirty="0"/>
              <a:t>If the Funding Fits…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BF738-C129-45D1-3A0A-104E8FED8C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5311" y="2446638"/>
            <a:ext cx="5044440" cy="3707027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FEMA funding is uncertain at best, and requires lots of planning and compliance capacity, but can be great for specific projects if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BRIC now focused on shovel-ready capital projects (no longer funds planning or more general work)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CRP funding is the best avenue today for foundational planning work, among many other categories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Also see </a:t>
            </a:r>
            <a:r>
              <a:rPr lang="en-US" dirty="0" err="1"/>
              <a:t>MaineDOT’s</a:t>
            </a:r>
            <a:r>
              <a:rPr lang="en-US" dirty="0"/>
              <a:t> MIAF program (now open) for shovel-ready infrastructure projects, along with Maine Office of Community Affairs’ Funding Finder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D67B71F-5DCF-6C1A-AF0E-180B55FBE8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808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B7609-0DE4-C952-B13D-E4F64B44128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753D-3151-44A8-99D8-28D4AD6FBCBE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7384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D0BAC-BA46-8846-D17F-F919191FB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1D9AA-D78D-E63F-CCDF-C38E86AD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#4:</a:t>
            </a:r>
            <a:br>
              <a:rPr lang="en-US" dirty="0"/>
            </a:br>
            <a:r>
              <a:rPr lang="en-US" dirty="0"/>
              <a:t>Leverage Existing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0B8A5-779D-F934-43E8-391AF92FF87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Starting from scratch should be </a:t>
            </a:r>
            <a:r>
              <a:rPr lang="en-US" b="1" u="sng" dirty="0"/>
              <a:t>rare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County/Tribal Hazard Mitigation Plans, State Hazard Mitigation Plans, the upcoming Climate Vulnerability Assessment, and many other documents are great starting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Contact me! It is my job to connect you to resources. Paul.Styslinger@maine.gov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6F35E-FB8A-1771-5300-7D54CEF95F5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753D-3151-44A8-99D8-28D4AD6FBCBE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02841-F116-B383-54D6-ADD7E27BDD9F}"/>
              </a:ext>
            </a:extLst>
          </p:cNvPr>
          <p:cNvSpPr txBox="1"/>
          <p:nvPr/>
        </p:nvSpPr>
        <p:spPr>
          <a:xfrm>
            <a:off x="7084540" y="612844"/>
            <a:ext cx="41518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 example…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Maine State Hazard Mitigation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County/Tribal Mitigation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FEMA’s National Risk Index + RAPT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Maine Dry Well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Maine Risk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Maine Climate Vulnerability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Maine Floodplain Management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Risk Data Hub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Maine Flood Resilience Checklist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Living Shorelines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Maine Coastal Bluff Erosion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Maine Hurricane Evacuation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NOAA Digital Coast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…and many more!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Contact paul.styslinger@maine.gov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3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DDE49-BC5C-CEA8-AB28-8EEFDC632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72BB9-024B-0F50-31E7-5084DCC9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#5:</a:t>
            </a:r>
            <a:br>
              <a:rPr lang="en-US" dirty="0"/>
            </a:br>
            <a:r>
              <a:rPr lang="en-US" dirty="0"/>
              <a:t>Prepare for Plan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84828-06C5-8807-59FC-2A096F6FE9F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Update plans annually and alongside similar work.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Keep the threshold low. A solid plan is a good baseline that can serve for years to come, with low-lift revisions.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Document new projects and project status updates.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Think (and write) about how to “improve” the plan, not just “maintain” or “continue” it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CE6DE86-FCD8-29EA-B0E0-7E1D9E90A9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-968" r="1228"/>
          <a:stretch>
            <a:fillRect/>
          </a:stretch>
        </p:blipFill>
        <p:spPr>
          <a:xfrm>
            <a:off x="6015944" y="407776"/>
            <a:ext cx="5846546" cy="582003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9107F-3026-B12F-F0DA-F6E6CFA8CA5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753D-3151-44A8-99D8-28D4AD6FBCBE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1816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86761-5265-4BEA-0F5A-ACE8B1AB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4FA4BB-9E5C-BF39-BBE7-75174714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6000"/>
                  </a:schemeClr>
                </a:solidFill>
              </a:rPr>
              <a:t>Round 7 Updates </a:t>
            </a:r>
            <a:endParaRPr lang="en-US">
              <a:solidFill>
                <a:schemeClr val="accent1">
                  <a:lumMod val="76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6809C3-4789-39B6-A427-8DF0BF2A1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15" y="1609323"/>
            <a:ext cx="6975677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25408F"/>
                </a:solidFill>
                <a:ea typeface="+mn-lt"/>
                <a:cs typeface="+mn-lt"/>
              </a:rPr>
              <a:t>Up to $5.25 million available in this grant round</a:t>
            </a:r>
            <a:endParaRPr lang="en-US" sz="24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25408F"/>
                </a:solidFill>
                <a:cs typeface="Calibri"/>
              </a:rPr>
              <a:t>Community Action Grants 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Open Sans"/>
                <a:cs typeface="Open Sans"/>
              </a:rPr>
              <a:t>Application Deadline: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Open Sans"/>
                <a:cs typeface="Open Sans"/>
              </a:rPr>
              <a:t>June 5, 2026, 5 P.M. EST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  <a:latin typeface="Aptos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25408F"/>
                </a:solidFill>
                <a:latin typeface="Aptos"/>
                <a:ea typeface="Open Sans"/>
                <a:cs typeface="Open Sans"/>
              </a:rPr>
              <a:t>Service Provider Grants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Open Sans"/>
                <a:cs typeface="Open Sans"/>
              </a:rPr>
              <a:t>Next Application Deadline: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Open Sans"/>
                <a:cs typeface="Open Sans"/>
              </a:rPr>
              <a:t>May 15, 2026, 5 P.M. EST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25408F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25408F"/>
                </a:solidFill>
                <a:ea typeface="+mn-lt"/>
                <a:cs typeface="+mn-lt"/>
              </a:rPr>
              <a:t>New opportunity!</a:t>
            </a:r>
            <a:endParaRPr lang="en-US" sz="2400" b="1" dirty="0">
              <a:solidFill>
                <a:srgbClr val="25408F"/>
              </a:solidFill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25408F"/>
                </a:solidFill>
                <a:ea typeface="Open Sans"/>
                <a:cs typeface="Open Sans"/>
              </a:rPr>
              <a:t>Nature-based Design TA Opportunity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ea typeface="Open Sans"/>
                <a:cs typeface="Open Sans"/>
              </a:rPr>
              <a:t>Application Deadline: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a typeface="Open Sans"/>
                <a:cs typeface="Open Sans"/>
              </a:rPr>
              <a:t>June 19, 2026, 5 P.M. EST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ptos"/>
              <a:ea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3200" b="1" dirty="0">
              <a:solidFill>
                <a:srgbClr val="25408F"/>
              </a:solidFill>
              <a:ea typeface="Open Sans"/>
              <a:cs typeface="Open Sans"/>
            </a:endParaRPr>
          </a:p>
        </p:txBody>
      </p:sp>
      <p:pic>
        <p:nvPicPr>
          <p:cNvPr id="2" name="Picture 1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40F297DA-2A2E-52FC-C669-20747EF4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559" y="1819878"/>
            <a:ext cx="4532333" cy="294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46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FCF8F-221A-8081-0674-A77C20345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2EAD-F5A1-B80F-7CAA-DC8D668C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#6:</a:t>
            </a:r>
            <a:br>
              <a:rPr lang="en-US" dirty="0"/>
            </a:br>
            <a:r>
              <a:rPr lang="en-US" dirty="0"/>
              <a:t>Community Stories = Valuable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8D83E-DA7A-5177-595A-8B791C714AA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Supplement technical tools with community stories and local knowledge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Prioritize collection of these during vulnerability assessments (and updates)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 critical for improving real-life scientific models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EF2FBD8-638C-D8FA-BA4F-88844A28DA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 b="795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FCCAC-9DC4-B4D3-382E-166855AE82F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753D-3151-44A8-99D8-28D4AD6FBCBE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8614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154A4-160A-034A-2673-D9CC0B49C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9E46-FFC0-C4F9-32F5-ABA0B49A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#7:</a:t>
            </a:r>
            <a:br>
              <a:rPr lang="en-US" dirty="0"/>
            </a:br>
            <a:r>
              <a:rPr lang="en-US" dirty="0"/>
              <a:t>Don’t Miss These Mitigation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7D28C-E97F-C963-8A67-FBAF1714ED9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5309" y="2964150"/>
            <a:ext cx="5355933" cy="299441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FEMA-approved Hazard Mitigation Plans require a “comprehensive analysis” of potential solutions, defined by five categories: property protection, </a:t>
            </a:r>
            <a:r>
              <a:rPr lang="en-US" b="1" dirty="0"/>
              <a:t>land use planning/codes</a:t>
            </a:r>
            <a:r>
              <a:rPr lang="en-US" dirty="0"/>
              <a:t>, </a:t>
            </a:r>
            <a:r>
              <a:rPr lang="en-US" b="1" dirty="0"/>
              <a:t>natural systems protection</a:t>
            </a:r>
            <a:r>
              <a:rPr lang="en-US" dirty="0"/>
              <a:t>, structural projects, and education/awareness programs.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other words: don’t default to just structural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AAF94-94E3-81E4-F921-BE368752EC3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753D-3151-44A8-99D8-28D4AD6FBCBE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5A63EB-2EB2-E426-FD5B-2C5D49D09E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58" r="14888"/>
          <a:stretch>
            <a:fillRect/>
          </a:stretch>
        </p:blipFill>
        <p:spPr>
          <a:xfrm>
            <a:off x="6260760" y="333969"/>
            <a:ext cx="5634382" cy="595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0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458E3-B1E2-0E48-97DF-9C26C349F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FE640-B4BE-B35D-790F-F15E343B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#8:</a:t>
            </a:r>
            <a:br>
              <a:rPr lang="en-US" dirty="0"/>
            </a:br>
            <a:r>
              <a:rPr lang="en-US" dirty="0"/>
              <a:t>Invite Everyone (Directly)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5AAD7-F489-57A2-9905-B9FBA3A8B5C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5309" y="2964150"/>
            <a:ext cx="5355933" cy="299441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FEMA-approved Hazard Mitigation Plans require you to invite representatives from the following stakeholder groups, at a minimum: local/regional agencies, </a:t>
            </a:r>
            <a:r>
              <a:rPr lang="en-US" b="1" dirty="0"/>
              <a:t>development regulatory agencies</a:t>
            </a:r>
            <a:r>
              <a:rPr lang="en-US" dirty="0"/>
              <a:t>, neighboring communities, </a:t>
            </a:r>
            <a:r>
              <a:rPr lang="en-US" b="1" dirty="0"/>
              <a:t>businesses/academia</a:t>
            </a:r>
            <a:r>
              <a:rPr lang="en-US" dirty="0"/>
              <a:t>, and nonprofits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Don’t just do a Facebook post inviting those who happen to be following your page. Make a list and reach out directly via email.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83F03F-D3CA-684C-FAE5-795ACB84ED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r="1654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C3385-34A0-895A-DEE9-00210E73892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753D-3151-44A8-99D8-28D4AD6FBCBE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1864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9F9DD-A11A-A0CE-2ABA-1EA3C613B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DBC0-F9DB-C9AD-E939-A56666409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#9:</a:t>
            </a:r>
            <a:br>
              <a:rPr lang="en-US" dirty="0"/>
            </a:br>
            <a:r>
              <a:rPr lang="en-US" dirty="0"/>
              <a:t>Engage Special Districts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8168-E159-5E30-DD6D-33128973D89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5309" y="2964150"/>
            <a:ext cx="5355933" cy="299441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Special districts (sewer, water, utility, schools, etc.) are now viewed by FEMA as their own jurisdictions for mitigation planning.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can no longer apply under a town/city/tribal government umbrella and do not automatically fall under county plans.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Invite them to participate as well!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5511756-FFDE-1054-E314-AE26F9266E6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3551" r="13551"/>
          <a:stretch/>
        </p:blipFill>
        <p:spPr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C2AD0-ADFF-22B3-FC93-A1BF01E7050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753D-3151-44A8-99D8-28D4AD6FBCBE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3295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83F4B-9A71-CC3A-F9A4-D4E235837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12C4B-3E94-19D7-4D93-3081BF6F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#10:</a:t>
            </a:r>
            <a:br>
              <a:rPr lang="en-US" dirty="0"/>
            </a:br>
            <a:r>
              <a:rPr lang="en-US" dirty="0"/>
              <a:t>Document Everything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BACB7-116C-E5AB-12A7-81FC56648B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5309" y="2964150"/>
            <a:ext cx="5355933" cy="299441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…but make it easy on yourself!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Record virtual calls, set up sign-in sheets, and sort emails in a folder for later use and future grant cycles.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Build a digital paper trail that proves you did the work well, and you will be able to leave those County Hazard Mitigation Planning meetings early </a:t>
            </a:r>
            <a:r>
              <a:rPr lang="en-US" dirty="0">
                <a:sym typeface="Wingdings" panose="05000000000000000000" pitchFamily="2" charset="2"/>
              </a:rPr>
              <a:t>:) 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5600680-90A6-E984-B806-80B67EF0DE4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658" r="-1920" b="-24163"/>
          <a:stretch>
            <a:fillRect/>
          </a:stretch>
        </p:blipFill>
        <p:spPr>
          <a:xfrm>
            <a:off x="5938550" y="123567"/>
            <a:ext cx="5713525" cy="851792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47413-14FF-6F99-E847-654A05CB8D0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753D-3151-44A8-99D8-28D4AD6FBCBE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771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7C2D6-883B-B0EA-B5FE-D71709201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515D-C94B-E4B0-0790-D41EF3D75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950CA-E3A1-0291-90F5-97008D131EF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/>
              <a:t>MEMA would love to provide data and technical resources to support any funded mitigation project – just ask!</a:t>
            </a:r>
          </a:p>
          <a:p>
            <a:r>
              <a:rPr lang="en-US" b="0" dirty="0"/>
              <a:t>With a few best practices, you can use CRP (or other) funded mitigation/vulnerability assessment projects to set your jurisdiction(s) up for other state and federal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42FC-EB23-2A1B-6B63-1BAAC7E271C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45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65DA0-F8CB-A5F9-0B27-29F995872FD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E400FB8-24C1-489B-BD66-99C29B56342F}" type="datetime1">
              <a:rPr lang="en-US" smtClean="0">
                <a:latin typeface="+mn-lt"/>
              </a:rPr>
              <a:t>4/15/2026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1259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9C0439-5289-0A8C-2E39-8C1AD0148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B5FA356-EC2C-AAD1-107B-369CF9F2F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4824F6-DB79-07B7-3D89-591E1800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000"/>
              <a:t>Speakers: Community Vulnerability Assessments and Flood Resilience 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044A037-CF0C-3388-F8EC-B3CCD980E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C4983-AD64-CD0D-1BFC-9E8B2DF73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900" dirty="0">
              <a:highlight>
                <a:srgbClr val="FFFFFF"/>
              </a:highlight>
              <a:latin typeface="Aptos"/>
            </a:endParaRPr>
          </a:p>
          <a:p>
            <a:r>
              <a:rPr lang="en-US" sz="1900" b="1">
                <a:highlight>
                  <a:srgbClr val="FFFFFF"/>
                </a:highlight>
                <a:latin typeface="Aptos"/>
              </a:rPr>
              <a:t>Sue Baker,</a:t>
            </a:r>
            <a:r>
              <a:rPr lang="en-US" sz="1900" dirty="0">
                <a:highlight>
                  <a:srgbClr val="FFFFFF"/>
                </a:highlight>
                <a:latin typeface="Aptos"/>
              </a:rPr>
              <a:t> </a:t>
            </a:r>
            <a:r>
              <a:rPr lang="en-US" sz="1900">
                <a:highlight>
                  <a:srgbClr val="FFFFFF"/>
                </a:highlight>
                <a:ea typeface="+mn-lt"/>
                <a:cs typeface="+mn-lt"/>
              </a:rPr>
              <a:t>Program Coordinator Floodplain Management Program </a:t>
            </a:r>
            <a:endParaRPr lang="en-US" sz="1900">
              <a:ea typeface="+mn-lt"/>
              <a:cs typeface="+mn-lt"/>
            </a:endParaRPr>
          </a:p>
        </p:txBody>
      </p:sp>
      <p:pic>
        <p:nvPicPr>
          <p:cNvPr id="5" name="Picture 4" descr="Maine braces for potentially serious coastal flooding with Saturday ...">
            <a:extLst>
              <a:ext uri="{FF2B5EF4-FFF2-40B4-BE49-F238E27FC236}">
                <a16:creationId xmlns:a16="http://schemas.microsoft.com/office/drawing/2014/main" id="{12D1731C-6F16-195C-B717-2074EF611E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20" r="365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5032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45A38-9CE0-D8A2-7C0F-7020AC2C5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39" r="26950" b="-1"/>
          <a:stretch>
            <a:fillRect/>
          </a:stretch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2B1557-2BBD-D46D-FD4A-90FC1B22E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46" y="94053"/>
            <a:ext cx="10249469" cy="3836031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/>
              <a:t>National Flood Insurance Program (NFIP)</a:t>
            </a:r>
            <a:br>
              <a:rPr lang="en-US" sz="4800" dirty="0"/>
            </a:br>
            <a:r>
              <a:rPr lang="en-US" sz="4800" dirty="0"/>
              <a:t>&amp;</a:t>
            </a:r>
            <a:br>
              <a:rPr lang="en-US" sz="4800" dirty="0"/>
            </a:br>
            <a:r>
              <a:rPr lang="en-US" sz="4800" dirty="0"/>
              <a:t>Flood Mitigation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0E601-498D-1A08-5A15-105CA6E03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460" y="4412974"/>
            <a:ext cx="5611912" cy="1576188"/>
          </a:xfrm>
        </p:spPr>
        <p:txBody>
          <a:bodyPr anchor="t">
            <a:norm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Sue Baker, CFM</a:t>
            </a:r>
            <a:br>
              <a:rPr lang="en-US" sz="1800" b="1" dirty="0">
                <a:solidFill>
                  <a:srgbClr val="0070C0"/>
                </a:solidFill>
              </a:rPr>
            </a:br>
            <a:r>
              <a:rPr lang="en-US" sz="1800" b="1" dirty="0">
                <a:solidFill>
                  <a:srgbClr val="0070C0"/>
                </a:solidFill>
              </a:rPr>
              <a:t>State NFIP Coordinator</a:t>
            </a:r>
            <a:br>
              <a:rPr lang="en-US" sz="1800" b="1" dirty="0">
                <a:solidFill>
                  <a:srgbClr val="0070C0"/>
                </a:solidFill>
              </a:rPr>
            </a:br>
            <a:r>
              <a:rPr lang="en-US" sz="1800" b="1" dirty="0">
                <a:solidFill>
                  <a:srgbClr val="0070C0"/>
                </a:solidFill>
              </a:rPr>
              <a:t>Floodplain Management Program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1D34D-A68C-7BA6-A87B-072C6D41A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746" y="4503046"/>
            <a:ext cx="2965669" cy="11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582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3A132-5E7C-4091-9D25-F89F5312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1" y="1524001"/>
            <a:ext cx="9403716" cy="5223308"/>
          </a:xfrm>
        </p:spPr>
        <p:txBody>
          <a:bodyPr rtlCol="0">
            <a:normAutofit fontScale="55000" lnSpcReduction="20000"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 lvl="1">
              <a:defRPr/>
            </a:pPr>
            <a:r>
              <a:rPr lang="en-US" sz="3800" dirty="0"/>
              <a:t>Flood Insurance Rate Maps</a:t>
            </a:r>
          </a:p>
          <a:p>
            <a:pPr lvl="2">
              <a:defRPr/>
            </a:pPr>
            <a:r>
              <a:rPr lang="en-US" sz="3800" dirty="0"/>
              <a:t>FEMA maps 1% annual chance</a:t>
            </a:r>
          </a:p>
          <a:p>
            <a:pPr lvl="2">
              <a:defRPr/>
            </a:pPr>
            <a:r>
              <a:rPr lang="en-US" sz="3800" dirty="0"/>
              <a:t>Zone A and V</a:t>
            </a:r>
          </a:p>
          <a:p>
            <a:pPr lvl="2">
              <a:defRPr/>
            </a:pPr>
            <a:r>
              <a:rPr lang="en-US" sz="3800" dirty="0"/>
              <a:t>Foundation for local permitting</a:t>
            </a:r>
          </a:p>
          <a:p>
            <a:pPr marL="731520" lvl="2" indent="0">
              <a:buNone/>
              <a:defRPr/>
            </a:pPr>
            <a:endParaRPr lang="en-US" sz="3800" dirty="0"/>
          </a:p>
          <a:p>
            <a:pPr lvl="1">
              <a:defRPr/>
            </a:pPr>
            <a:r>
              <a:rPr lang="en-US" sz="3800" dirty="0"/>
              <a:t>Regulations</a:t>
            </a:r>
          </a:p>
          <a:p>
            <a:pPr lvl="2">
              <a:defRPr/>
            </a:pPr>
            <a:r>
              <a:rPr lang="en-US" sz="3800" dirty="0"/>
              <a:t>Via local ordinance adoption (land use)</a:t>
            </a:r>
          </a:p>
          <a:p>
            <a:pPr lvl="2">
              <a:defRPr/>
            </a:pPr>
            <a:r>
              <a:rPr lang="en-US" sz="3800" dirty="0"/>
              <a:t>Minimum standards for floodplain development</a:t>
            </a:r>
          </a:p>
          <a:p>
            <a:pPr lvl="2">
              <a:defRPr/>
            </a:pPr>
            <a:endParaRPr lang="en-US" sz="3800" dirty="0"/>
          </a:p>
          <a:p>
            <a:pPr lvl="1">
              <a:defRPr/>
            </a:pPr>
            <a:r>
              <a:rPr lang="en-US" sz="3800" dirty="0"/>
              <a:t>Flood Insurance</a:t>
            </a:r>
          </a:p>
          <a:p>
            <a:pPr lvl="2">
              <a:defRPr/>
            </a:pPr>
            <a:r>
              <a:rPr lang="en-US" sz="3800" dirty="0"/>
              <a:t>Federally backed</a:t>
            </a:r>
          </a:p>
          <a:p>
            <a:pPr lvl="2">
              <a:defRPr/>
            </a:pPr>
            <a:r>
              <a:rPr lang="en-US" sz="3800" dirty="0"/>
              <a:t>Can be purchased in participating communities</a:t>
            </a:r>
          </a:p>
          <a:p>
            <a:pPr lvl="2">
              <a:defRPr/>
            </a:pPr>
            <a:r>
              <a:rPr lang="en-US" sz="3800" dirty="0"/>
              <a:t>It can be found in private market. Not priced the same. 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16387" name="Picture 4" descr="http://www.verymaine.com/pponline/listings/images/145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1524000"/>
            <a:ext cx="4054516" cy="296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5D9E9-E1DB-410E-AEAB-8A508459F230}"/>
              </a:ext>
            </a:extLst>
          </p:cNvPr>
          <p:cNvSpPr txBox="1"/>
          <p:nvPr/>
        </p:nvSpPr>
        <p:spPr>
          <a:xfrm>
            <a:off x="4311583" y="461962"/>
            <a:ext cx="4191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NFIP Overview</a:t>
            </a:r>
          </a:p>
        </p:txBody>
      </p:sp>
    </p:spTree>
    <p:extLst>
      <p:ext uri="{BB962C8B-B14F-4D97-AF65-F5344CB8AC3E}">
        <p14:creationId xmlns:p14="http://schemas.microsoft.com/office/powerpoint/2010/main" val="11804991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62204-99F5-4E6D-DFF2-678C930C7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56D4-3148-9363-4416-A12E8537C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9136" y="676618"/>
            <a:ext cx="4215520" cy="3525836"/>
          </a:xfrm>
        </p:spPr>
        <p:txBody>
          <a:bodyPr anchor="b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</a:t>
            </a:r>
            <a:r>
              <a:rPr lang="en-US" sz="2800" dirty="0">
                <a:solidFill>
                  <a:srgbClr val="FF0000"/>
                </a:solidFill>
              </a:rPr>
              <a:t>NO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future conditions included in the NFIP regulations or on FEMA flood maps!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2D990-6181-B199-B35D-A1596655A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4952" y="4418464"/>
            <a:ext cx="3283888" cy="632507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How can we be more flood resilient?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82A87F-61F9-DDC2-E46A-D8027D27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934" y="965200"/>
            <a:ext cx="4038089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71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C46580-8C37-E1DE-0E7A-A704AEE6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000"/>
              <a:t>Speakers: Community Vulnerability Assessments and Flood Resilience 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F3AA-D9D6-A7FF-E61B-5E6B97DE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55" y="2872899"/>
            <a:ext cx="4862714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b="1">
                <a:highlight>
                  <a:srgbClr val="FFFFFF"/>
                </a:highlight>
                <a:latin typeface="Aptos"/>
              </a:rPr>
              <a:t>Gretchen Anderson</a:t>
            </a:r>
            <a:r>
              <a:rPr lang="en-US" sz="1900">
                <a:highlight>
                  <a:srgbClr val="FFFFFF"/>
                </a:highlight>
                <a:latin typeface="Aptos"/>
              </a:rPr>
              <a:t>,</a:t>
            </a:r>
            <a:r>
              <a:rPr lang="en-US" sz="1900" b="1" dirty="0">
                <a:highlight>
                  <a:srgbClr val="FFFFFF"/>
                </a:highlight>
                <a:latin typeface="Aptos"/>
              </a:rPr>
              <a:t> </a:t>
            </a:r>
            <a:r>
              <a:rPr lang="en-US" sz="1900">
                <a:highlight>
                  <a:srgbClr val="FFFFFF"/>
                </a:highlight>
                <a:latin typeface="Aptos"/>
              </a:rPr>
              <a:t>Sustainability Program Coordinator and </a:t>
            </a:r>
            <a:r>
              <a:rPr lang="en-US" sz="1900" b="1">
                <a:highlight>
                  <a:srgbClr val="FFFFFF"/>
                </a:highlight>
                <a:latin typeface="Aptos"/>
              </a:rPr>
              <a:t>Sara Mills-Knapp, </a:t>
            </a:r>
            <a:r>
              <a:rPr lang="en-US" sz="1900">
                <a:highlight>
                  <a:srgbClr val="FFFFFF"/>
                </a:highlight>
                <a:latin typeface="Aptos"/>
              </a:rPr>
              <a:t>Director of Sustainability, Greater Portland Council of Governments </a:t>
            </a:r>
          </a:p>
          <a:p>
            <a:r>
              <a:rPr lang="en-US" sz="1900" b="1">
                <a:highlight>
                  <a:srgbClr val="FFFFFF"/>
                </a:highlight>
                <a:latin typeface="Aptos"/>
              </a:rPr>
              <a:t>Paul Styslinger,</a:t>
            </a:r>
            <a:r>
              <a:rPr lang="en-US" sz="1900">
                <a:highlight>
                  <a:srgbClr val="FFFFFF"/>
                </a:highlight>
                <a:latin typeface="Aptos"/>
              </a:rPr>
              <a:t> Natural Hazards Planner, Maine Emergency Management Agency </a:t>
            </a:r>
            <a:endParaRPr lang="en-US" sz="1900">
              <a:latin typeface="Aptos"/>
            </a:endParaRPr>
          </a:p>
          <a:p>
            <a:r>
              <a:rPr lang="en-US" sz="1900" b="1">
                <a:highlight>
                  <a:srgbClr val="FFFFFF"/>
                </a:highlight>
                <a:latin typeface="Aptos"/>
              </a:rPr>
              <a:t>Sue Baker,</a:t>
            </a:r>
            <a:r>
              <a:rPr lang="en-US" sz="1900" dirty="0">
                <a:highlight>
                  <a:srgbClr val="FFFFFF"/>
                </a:highlight>
                <a:latin typeface="Aptos"/>
              </a:rPr>
              <a:t> </a:t>
            </a:r>
            <a:r>
              <a:rPr lang="en-US" sz="1900">
                <a:highlight>
                  <a:srgbClr val="FFFFFF"/>
                </a:highlight>
                <a:ea typeface="+mn-lt"/>
                <a:cs typeface="+mn-lt"/>
              </a:rPr>
              <a:t>Program Coordinator, Floodplain Management Program </a:t>
            </a:r>
            <a:endParaRPr lang="en-US" sz="1900">
              <a:ea typeface="+mn-lt"/>
              <a:cs typeface="+mn-lt"/>
            </a:endParaRPr>
          </a:p>
        </p:txBody>
      </p:sp>
      <p:pic>
        <p:nvPicPr>
          <p:cNvPr id="5" name="Picture 4" descr="Maine braces for potentially serious coastal flooding with Saturday ...">
            <a:extLst>
              <a:ext uri="{FF2B5EF4-FFF2-40B4-BE49-F238E27FC236}">
                <a16:creationId xmlns:a16="http://schemas.microsoft.com/office/drawing/2014/main" id="{B96DF7B9-6872-7D79-002C-86821C4342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20" r="365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40694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9F57E-2717-AE8F-274E-AEDFCE674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D9B0C-F875-07CB-6B13-40AC8950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39" r="26950" b="-1"/>
          <a:stretch>
            <a:fillRect/>
          </a:stretch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56F36-8E8E-AFCA-656F-FB69FDF2B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178" y="176349"/>
            <a:ext cx="10249469" cy="2164515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/>
              <a:t>Community Resilience Partnership (CRP) Actions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CEF9C0-1AE5-AB10-9B5E-4F5272459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7424" y="3215269"/>
            <a:ext cx="8906255" cy="1695060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F10: Participate in the National Flood Insurance Program (NFIP)</a:t>
            </a:r>
          </a:p>
        </p:txBody>
      </p:sp>
    </p:spTree>
    <p:extLst>
      <p:ext uri="{BB962C8B-B14F-4D97-AF65-F5344CB8AC3E}">
        <p14:creationId xmlns:p14="http://schemas.microsoft.com/office/powerpoint/2010/main" val="3190107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E9FA3-6CD9-DFF0-F838-7E2E7FA31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27E6FA-97C4-331C-DE0A-5DFC142A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39" r="26950" b="-1"/>
          <a:stretch>
            <a:fillRect/>
          </a:stretch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52D85-DA9F-E78A-F7ED-4D43A836E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46" y="94053"/>
            <a:ext cx="10249469" cy="2246811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/>
              <a:t>Benefits of Participation in the NFIP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F5CEF-9F08-2239-5B72-9781E8741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40906"/>
            <a:ext cx="12289536" cy="3951918"/>
          </a:xfrm>
        </p:spPr>
        <p:txBody>
          <a:bodyPr anchor="t">
            <a:normAutofit fontScale="25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8000" b="1" dirty="0"/>
              <a:t>Federally backed flood insurance availability.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8000" b="1" dirty="0"/>
              <a:t>Flood Insurance is mandatory as a condition of federally backed financing (mortgage/equity loan).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8000" b="1" dirty="0"/>
              <a:t>Mandatory for some grants and low interest loans.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8000" b="1" dirty="0"/>
              <a:t>Eligibility for hazard mitigation grant funding (through MEMA).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8000" b="1" dirty="0"/>
              <a:t>Cost to Administer NFIP: Only the time it takes to administer and enforce the local FPM ordinance.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8000" b="1" dirty="0">
                <a:solidFill>
                  <a:schemeClr val="tx1"/>
                </a:solidFill>
              </a:rPr>
              <a:t>Presidentially declared disaster, access to additional forms of disaster assistance.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1677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CE641-BFFB-80AF-62D7-4F96F163A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E39009-636F-7886-AE01-36E5DB92EB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39" r="26950" b="-1"/>
          <a:stretch>
            <a:fillRect/>
          </a:stretch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4A2ECF-07A7-8E22-1571-7ED2111A0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46" y="94053"/>
            <a:ext cx="10249469" cy="1378131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/>
              <a:t>Participation in the NFIP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A7CBA-34A1-70E0-21B1-32B1C2878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" y="1566227"/>
            <a:ext cx="11356848" cy="4386517"/>
          </a:xfrm>
        </p:spPr>
        <p:txBody>
          <a:bodyPr anchor="t">
            <a:normAutofit/>
          </a:bodyPr>
          <a:lstStyle/>
          <a:p>
            <a:r>
              <a:rPr lang="en-US" b="1" dirty="0"/>
              <a:t>98% of Maine Communities participate in the NFIP.</a:t>
            </a:r>
            <a:br>
              <a:rPr lang="en-US" b="1" dirty="0"/>
            </a:br>
            <a:r>
              <a:rPr lang="en-US" b="1" dirty="0"/>
              <a:t>LUPC participates on behalf of all the unorganized territories.</a:t>
            </a:r>
          </a:p>
          <a:p>
            <a:pPr algn="ctr"/>
            <a:r>
              <a:rPr lang="en-US" b="1" dirty="0"/>
              <a:t>NON-PARTICIPATING 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E524D-20A1-A7D3-9344-96835561B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349" y="3197334"/>
            <a:ext cx="5974317" cy="37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957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36D86-43C7-70A4-2B02-27C83E7CC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12C82-E9F3-41F3-14A6-0DFD8FFDC3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39" r="26950" b="-1"/>
          <a:stretch>
            <a:fillRect/>
          </a:stretch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A53236-3224-3C8F-A2F9-2D293F43B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02" y="1"/>
            <a:ext cx="10249469" cy="1993392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/>
              <a:t>CRP Actions</a:t>
            </a:r>
            <a:br>
              <a:rPr lang="en-US" sz="4800" dirty="0"/>
            </a:br>
            <a:r>
              <a:rPr lang="en-US" sz="2800" dirty="0">
                <a:solidFill>
                  <a:srgbClr val="FF0000"/>
                </a:solidFill>
              </a:rPr>
              <a:t>B12: Support regular professional development training for code officers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C235B0-BF53-3938-452B-8356572A95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464" y="2771524"/>
            <a:ext cx="11301984" cy="4488811"/>
          </a:xfrm>
        </p:spPr>
        <p:txBody>
          <a:bodyPr anchor="t"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Floodplain management is under Land Use certification.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Critical to understanding the requirements of the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We provide training to local code officials.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ASFPM </a:t>
            </a:r>
            <a:r>
              <a:rPr lang="en-US" b="1" dirty="0">
                <a:hlinkClick r:id="rId3"/>
              </a:rPr>
              <a:t>www.floods.org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FEMA National Disaster &amp; Emergency Management University (NDEMU) Classroom Courses </a:t>
            </a:r>
            <a:r>
              <a:rPr lang="en-US" b="1" dirty="0">
                <a:hlinkClick r:id="rId4"/>
              </a:rPr>
              <a:t>https://www.fema.gov/floodplain-management/training/courses</a:t>
            </a:r>
            <a:r>
              <a:rPr lang="en-US" b="1" dirty="0"/>
              <a:t>.</a:t>
            </a:r>
          </a:p>
          <a:p>
            <a:br>
              <a:rPr lang="en-US" b="1" dirty="0"/>
            </a:b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861084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E1D4F-D87C-D0D5-0D27-C59DAEC07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6D940-CDE0-0097-7CA3-71A6C19C8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39" r="26950" b="-1"/>
          <a:stretch>
            <a:fillRect/>
          </a:stretch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4E4270-7A08-13B2-DF54-01C6ED708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46" y="94053"/>
            <a:ext cx="10249469" cy="1355503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/>
              <a:t>CRP Actions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FB388-510E-D4B6-FD8F-067C490E5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30" y="2424774"/>
            <a:ext cx="5568686" cy="3738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435413-865E-17D0-75F7-F438B6BA6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63" y="1352098"/>
            <a:ext cx="4069081" cy="544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376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C0425-F554-2CD5-B93F-BC0FC5FA4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A2D6D3-DA0B-F2FE-4035-8789E059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39" r="26950" b="-1"/>
          <a:stretch>
            <a:fillRect/>
          </a:stretch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ABF258-16C2-ED1F-EFFE-9683461E3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904" y="233195"/>
            <a:ext cx="10249469" cy="1524435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/>
              <a:t>Municipal Guide for Coastal Resilience (SMPDC)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3F9A4-A120-2BA8-ED5C-2A1E5E6F0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4" y="1757630"/>
            <a:ext cx="11282535" cy="4608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0E6736-A1A8-8B82-3175-D50EC6D24C88}"/>
              </a:ext>
            </a:extLst>
          </p:cNvPr>
          <p:cNvSpPr txBox="1"/>
          <p:nvPr/>
        </p:nvSpPr>
        <p:spPr>
          <a:xfrm>
            <a:off x="457200" y="6419088"/>
            <a:ext cx="10981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Shoreland Zoning – Subdivision &amp; Site Plan Review - Zoning</a:t>
            </a:r>
          </a:p>
        </p:txBody>
      </p:sp>
    </p:spTree>
    <p:extLst>
      <p:ext uri="{BB962C8B-B14F-4D97-AF65-F5344CB8AC3E}">
        <p14:creationId xmlns:p14="http://schemas.microsoft.com/office/powerpoint/2010/main" val="39231808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340C1-BF66-59F8-A194-57E64364C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6A991B-D804-2512-887B-BC4D894E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39" r="26950" b="-1"/>
          <a:stretch>
            <a:fillRect/>
          </a:stretch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C065F2-D600-D0E9-2D29-4B6428556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46" y="498297"/>
            <a:ext cx="12000054" cy="2210235"/>
          </a:xfrm>
        </p:spPr>
        <p:txBody>
          <a:bodyPr anchor="b">
            <a:noAutofit/>
          </a:bodyPr>
          <a:lstStyle/>
          <a:p>
            <a:pPr algn="ctr"/>
            <a:r>
              <a:rPr kumimoji="0" lang="en-US" sz="48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  <a:t>CRP Actions</a:t>
            </a:r>
            <a:br>
              <a:rPr kumimoji="0" lang="en-US" sz="48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</a:br>
            <a:r>
              <a:rPr kumimoji="0" lang="en-US" sz="48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  <a:t>Related to Community Rating System (CRS)</a:t>
            </a:r>
            <a:r>
              <a:rPr kumimoji="0" lang="en-US" sz="2800" b="1" i="0" u="none" strike="noStrike" kern="1200" cap="none" spc="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  <a:t> </a:t>
            </a: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3C1DB-C529-CA59-630F-DB8BB0C9D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80" y="2850321"/>
            <a:ext cx="4886319" cy="1153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A4E8E-DEEF-0E21-7F1D-1C13C7218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414" y="2726829"/>
            <a:ext cx="4005196" cy="1266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526345-565A-11DE-26E9-977F9B602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80" y="4124331"/>
            <a:ext cx="3634086" cy="27535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F0EA15-A15D-5E05-1006-35A747902CE1}"/>
              </a:ext>
            </a:extLst>
          </p:cNvPr>
          <p:cNvSpPr txBox="1"/>
          <p:nvPr/>
        </p:nvSpPr>
        <p:spPr>
          <a:xfrm>
            <a:off x="4398264" y="4233672"/>
            <a:ext cx="77937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Pause on CRS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Contract with FEMA’s service provider, Verisk has lapsed.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Future will depend on Federal Administration priorities.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Put on this on the back burner for now.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505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C2F51-7E3D-4FFE-B07A-8A4D1AB4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38200"/>
            <a:ext cx="7848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Two Online Mapping Resources Available to All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524000" y="2743200"/>
            <a:ext cx="9144000" cy="3657600"/>
          </a:xfrm>
        </p:spPr>
        <p:txBody>
          <a:bodyPr/>
          <a:lstStyle/>
          <a:p>
            <a:pPr eaLnBrk="1" hangingPunct="1"/>
            <a:r>
              <a:rPr lang="en-US" altLang="en-US" sz="2800"/>
              <a:t>Maine Floodplain Management Program’s Flood Hazard Map Application</a:t>
            </a:r>
            <a:br>
              <a:rPr lang="en-US" altLang="en-US" sz="2800"/>
            </a:br>
            <a:r>
              <a:rPr lang="en-US" altLang="en-US" sz="2800">
                <a:hlinkClick r:id="rId2"/>
              </a:rPr>
              <a:t>http://www.maine.gov/dacf/flood/mapping.shtml</a:t>
            </a:r>
            <a:endParaRPr lang="en-US" altLang="en-US" sz="2800"/>
          </a:p>
          <a:p>
            <a:pPr eaLnBrk="1" hangingPunct="1"/>
            <a:endParaRPr lang="en-US" altLang="en-US" sz="2800"/>
          </a:p>
          <a:p>
            <a:pPr eaLnBrk="1" hangingPunct="1"/>
            <a:r>
              <a:rPr lang="en-US" altLang="en-US" sz="2800"/>
              <a:t>FEMA’s Map Service Center</a:t>
            </a:r>
            <a:br>
              <a:rPr lang="en-US" altLang="en-US" sz="2800"/>
            </a:br>
            <a:r>
              <a:rPr lang="en-US" altLang="en-US" sz="2800">
                <a:hlinkClick r:id="rId3"/>
              </a:rPr>
              <a:t>https://msc.fema.gov/portal</a:t>
            </a:r>
            <a:endParaRPr lang="en-US" altLang="en-US" sz="2800"/>
          </a:p>
          <a:p>
            <a:pPr eaLnBrk="1" hangingPunct="1"/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32837055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CF1B-0EBF-C3CB-D2A5-0EFDF575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155" y="145979"/>
            <a:ext cx="8503920" cy="129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FEMA PUBLICATIONS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A1EF8-7B4A-381B-7791-4F7BFE075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037" y="1825624"/>
            <a:ext cx="5741179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r>
              <a:rPr lang="en-US" dirty="0">
                <a:hlinkClick r:id="" action="ppaction://noaction"/>
              </a:rPr>
              <a:t>https://www.fema.gov/sites/default/files/documents/fema-480_floodplain-management-study-guide_local-officials.pdf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ED4B1-2643-2A78-7E2D-3DF628EFC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5216" y="1690688"/>
            <a:ext cx="5508068" cy="44862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r>
              <a:rPr lang="en-US" dirty="0">
                <a:hlinkClick r:id="" action="ppaction://noaction"/>
              </a:rPr>
              <a:t>https://www.fema.gov/sites/default/files/2020-08/fema_p_758_complete_r3_0.pdf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06ED2-A9CC-ACEC-3101-8CC95814E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440053"/>
            <a:ext cx="3903920" cy="3516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2E482-CF75-53BB-AD1F-CCE92365E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529" y="1473529"/>
            <a:ext cx="3634546" cy="33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57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6150-08FF-0A05-3FA6-484137D90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577" y="245391"/>
            <a:ext cx="7433930" cy="105219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FEMA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720D9-823F-024A-95A1-3EBD5DA4E7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https://www.fema.gov/sites/default/files/2020-07/fema_p213_08232018.pdf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8638D-086C-3129-14E6-39DBA66525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https://www.fema.gov/sites/default/files/documents/how-to-read-flood-insurance-rate-map-tutorial.pdf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85AB7B-82DF-536E-3B1B-3A84D9237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1" y="1038806"/>
            <a:ext cx="4244529" cy="3646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A37D2A-FED2-6BCE-4FD5-2D270BA0D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821" y="1417320"/>
            <a:ext cx="5172819" cy="288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4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A7A50C-E648-56DD-5BD5-D70EA94B8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2320BE-4F6F-5899-09E6-69E6652B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Webinar Reminders </a:t>
            </a:r>
          </a:p>
        </p:txBody>
      </p:sp>
      <p:graphicFrame>
        <p:nvGraphicFramePr>
          <p:cNvPr id="23" name="Content Placeholder 4">
            <a:extLst>
              <a:ext uri="{FF2B5EF4-FFF2-40B4-BE49-F238E27FC236}">
                <a16:creationId xmlns:a16="http://schemas.microsoft.com/office/drawing/2014/main" id="{441E1754-F2F5-1BAA-43A7-437671988B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458887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77784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2A2A0-BEFC-71A5-94FB-908CF0CC2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33B72B-E707-C89B-6EAD-652F01F0E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202998"/>
            <a:ext cx="3439687" cy="3756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4289F2-4FCC-BDC0-BC51-58DF778D8825}"/>
              </a:ext>
            </a:extLst>
          </p:cNvPr>
          <p:cNvSpPr txBox="1"/>
          <p:nvPr/>
        </p:nvSpPr>
        <p:spPr>
          <a:xfrm>
            <a:off x="3977766" y="1507776"/>
            <a:ext cx="7982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hlinkClick r:id="rId3"/>
              </a:rPr>
              <a:t>https://www.fema.gov/sites/default/files/2020-07/fema_homeowners-guide-to-retrofitting_guide.pdf</a:t>
            </a:r>
            <a:endParaRPr lang="en-US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734A9F-E105-F320-6515-9245DAA77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29" y="2467089"/>
            <a:ext cx="7860323" cy="3317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51429-41EA-5EFD-EB57-762DD9E0D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029" y="5839076"/>
            <a:ext cx="7860323" cy="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98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F5F9E-B0F9-A85B-B3CE-E8A626DDD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98357E-144C-7287-784B-CF486216A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358" y="163258"/>
            <a:ext cx="3483738" cy="4518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F01F91-7189-93AB-338A-91299D148FD2}"/>
              </a:ext>
            </a:extLst>
          </p:cNvPr>
          <p:cNvSpPr txBox="1"/>
          <p:nvPr/>
        </p:nvSpPr>
        <p:spPr>
          <a:xfrm>
            <a:off x="219456" y="5195439"/>
            <a:ext cx="11393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hlinkClick r:id="rId3"/>
              </a:rPr>
              <a:t>https://www.fema.gov/sites/default/files/documents/fema_protect-your-home-from-flooding-brochure_2020.pdf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686804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E4C5E-C093-E72D-4CA4-9FD9EBC26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A904EF-A9B8-031B-2075-347E8F74A7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39" r="26950" b="-1"/>
          <a:stretch>
            <a:fillRect/>
          </a:stretch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2F9072-158A-C568-24FA-4B44BA358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46" y="94053"/>
            <a:ext cx="10249469" cy="1149531"/>
          </a:xfrm>
        </p:spPr>
        <p:txBody>
          <a:bodyPr anchor="b">
            <a:noAutofit/>
          </a:bodyPr>
          <a:lstStyle/>
          <a:p>
            <a:pPr algn="ctr"/>
            <a:r>
              <a:rPr lang="en-US" sz="4800" dirty="0"/>
              <a:t>Contact 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21F11-AC38-D234-6283-D8F4623B5728}"/>
              </a:ext>
            </a:extLst>
          </p:cNvPr>
          <p:cNvSpPr txBox="1"/>
          <p:nvPr/>
        </p:nvSpPr>
        <p:spPr>
          <a:xfrm>
            <a:off x="0" y="1773936"/>
            <a:ext cx="756208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Sue Baker, State NFIP Coordinator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(207) 287-8063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3"/>
              </a:rPr>
              <a:t>sue.baker@maine.gov</a:t>
            </a:r>
            <a:endParaRPr lang="en-US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Janet Parker, Planner II</a:t>
            </a:r>
            <a:b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(207) 287-9981</a:t>
            </a:r>
            <a:b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4"/>
              </a:rPr>
              <a:t>janet.parker@maine.gov</a:t>
            </a:r>
            <a:endParaRPr lang="en-US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Wells new const hyd openings">
            <a:extLst>
              <a:ext uri="{FF2B5EF4-FFF2-40B4-BE49-F238E27FC236}">
                <a16:creationId xmlns:a16="http://schemas.microsoft.com/office/drawing/2014/main" id="{369DBCA7-B970-2167-2214-90C7CDF8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9957" y="1127259"/>
            <a:ext cx="3125723" cy="440189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62DBA3-B08D-FF30-F539-2070B89D2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82" y="5085957"/>
            <a:ext cx="4061081" cy="15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908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2FEF5F-E208-157B-FF1B-888A98575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D011B8-2973-B4AB-9292-F6D7E4CD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7134"/>
            <a:ext cx="10515600" cy="327175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900" b="1" u="sng" dirty="0"/>
              <a:t>Thank you!</a:t>
            </a:r>
            <a:br>
              <a:rPr lang="en-US" sz="4900" b="1" u="sng" dirty="0"/>
            </a:br>
            <a:r>
              <a:rPr lang="en-US" b="1" dirty="0">
                <a:solidFill>
                  <a:schemeClr val="accent1">
                    <a:lumMod val="76000"/>
                  </a:schemeClr>
                </a:solidFill>
              </a:rPr>
              <a:t> </a:t>
            </a:r>
            <a:r>
              <a:rPr lang="en-US" sz="4900" b="1" dirty="0">
                <a:solidFill>
                  <a:schemeClr val="accent1">
                    <a:lumMod val="76000"/>
                  </a:schemeClr>
                </a:solidFill>
              </a:rPr>
              <a:t>Lunch &amp; Learn Webinar Series</a:t>
            </a:r>
            <a:r>
              <a:rPr lang="en-US" b="1" dirty="0">
                <a:solidFill>
                  <a:schemeClr val="accent1">
                    <a:lumMod val="76000"/>
                  </a:schemeClr>
                </a:solidFill>
              </a:rPr>
              <a:t> </a:t>
            </a:r>
            <a:br>
              <a:rPr lang="en-US" sz="4900" dirty="0"/>
            </a:br>
            <a:r>
              <a:rPr lang="en-US" sz="3600" dirty="0"/>
              <a:t>Community Resilience Partnership </a:t>
            </a:r>
            <a:br>
              <a:rPr lang="en-US" sz="3600" dirty="0"/>
            </a:br>
            <a:r>
              <a:rPr lang="en-US" sz="3600" dirty="0"/>
              <a:t>Round 7</a:t>
            </a:r>
            <a:br>
              <a:rPr lang="en-US" sz="3600" dirty="0"/>
            </a:br>
            <a:endParaRPr lang="en-US" sz="4000" b="1">
              <a:solidFill>
                <a:schemeClr val="accent1">
                  <a:lumMod val="76000"/>
                </a:schemeClr>
              </a:solidFill>
            </a:endParaRPr>
          </a:p>
        </p:txBody>
      </p:sp>
      <p:pic>
        <p:nvPicPr>
          <p:cNvPr id="2" name="Picture 1" descr="Community Resilience Partnership | Office of Policy Innovation &amp; Future">
            <a:extLst>
              <a:ext uri="{FF2B5EF4-FFF2-40B4-BE49-F238E27FC236}">
                <a16:creationId xmlns:a16="http://schemas.microsoft.com/office/drawing/2014/main" id="{8B61E6B6-8266-7EF5-6384-1BBF409DCA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328" r="263" b="23208"/>
          <a:stretch>
            <a:fillRect/>
          </a:stretch>
        </p:blipFill>
        <p:spPr>
          <a:xfrm>
            <a:off x="3829879" y="460692"/>
            <a:ext cx="4178872" cy="15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16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F318C-CEC2-7F88-2A15-6B0D50C5A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E2016C2-8E2B-A63E-5438-E4D13A073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3365E-AE1F-020A-0E77-DF982548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000"/>
              <a:t>Speakers: Community Vulnerability Assessments and Flood Resilience 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E5D92687-418E-E2D9-E7A7-89AA7A310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6226F-F537-F5A7-A794-89D06FB4D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b="1">
                <a:highlight>
                  <a:srgbClr val="FFFFFF"/>
                </a:highlight>
                <a:latin typeface="Aptos"/>
              </a:rPr>
              <a:t>Gretchen Anderson</a:t>
            </a:r>
            <a:r>
              <a:rPr lang="en-US" sz="1900">
                <a:highlight>
                  <a:srgbClr val="FFFFFF"/>
                </a:highlight>
                <a:latin typeface="Aptos"/>
              </a:rPr>
              <a:t>,</a:t>
            </a:r>
            <a:r>
              <a:rPr lang="en-US" sz="1900" b="1" dirty="0">
                <a:highlight>
                  <a:srgbClr val="FFFFFF"/>
                </a:highlight>
                <a:latin typeface="Aptos"/>
              </a:rPr>
              <a:t> </a:t>
            </a:r>
            <a:r>
              <a:rPr lang="en-US" sz="1900">
                <a:highlight>
                  <a:srgbClr val="FFFFFF"/>
                </a:highlight>
                <a:latin typeface="Aptos"/>
              </a:rPr>
              <a:t>Sustainability Program Coordinator and </a:t>
            </a:r>
            <a:r>
              <a:rPr lang="en-US" sz="1900" b="1">
                <a:highlight>
                  <a:srgbClr val="FFFFFF"/>
                </a:highlight>
                <a:latin typeface="Aptos"/>
              </a:rPr>
              <a:t>Sara Mills-Knapp, </a:t>
            </a:r>
            <a:r>
              <a:rPr lang="en-US" sz="1900">
                <a:highlight>
                  <a:srgbClr val="FFFFFF"/>
                </a:highlight>
                <a:latin typeface="Aptos"/>
              </a:rPr>
              <a:t>Director of Sustainability, Greater Portland Council of Governments </a:t>
            </a:r>
            <a:endParaRPr lang="en-US" sz="1900">
              <a:ea typeface="+mn-lt"/>
              <a:cs typeface="+mn-lt"/>
            </a:endParaRPr>
          </a:p>
        </p:txBody>
      </p:sp>
      <p:pic>
        <p:nvPicPr>
          <p:cNvPr id="5" name="Picture 4" descr="Maine braces for potentially serious coastal flooding with Saturday ...">
            <a:extLst>
              <a:ext uri="{FF2B5EF4-FFF2-40B4-BE49-F238E27FC236}">
                <a16:creationId xmlns:a16="http://schemas.microsoft.com/office/drawing/2014/main" id="{6A8C0259-EAAB-A5C0-41CF-B4D85E5D8B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20" r="365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375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E2533-ABE2-0170-3665-C6ABB2A99C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522" y="3039332"/>
            <a:ext cx="7977166" cy="571161"/>
          </a:xfrm>
        </p:spPr>
        <p:txBody>
          <a:bodyPr/>
          <a:lstStyle/>
          <a:p>
            <a:r>
              <a:rPr lang="en-US"/>
              <a:t>CRP Lunch and Learn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067E6-A717-4494-F10C-79F1E86794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1521" y="3989078"/>
            <a:ext cx="7318237" cy="366712"/>
          </a:xfrm>
        </p:spPr>
        <p:txBody>
          <a:bodyPr/>
          <a:lstStyle/>
          <a:p>
            <a:r>
              <a:rPr lang="en-US"/>
              <a:t>April 15,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5FE07-72B7-15B9-C5AE-B048DF189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310" y="5866777"/>
            <a:ext cx="2146980" cy="917432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C7907E5-6B27-FC0C-8FE1-79132155A525}"/>
              </a:ext>
            </a:extLst>
          </p:cNvPr>
          <p:cNvSpPr>
            <a:spLocks noGrp="1" noChangeAspect="1" noChangeArrowheads="1"/>
          </p:cNvSpPr>
          <p:nvPr>
            <p:ph type="body" sz="quarter" idx="13"/>
          </p:nvPr>
        </p:nvSpPr>
        <p:spPr bwMode="auto">
          <a:xfrm>
            <a:off x="401522" y="1527048"/>
            <a:ext cx="8285278" cy="113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/>
              <a:t>GPCOG </a:t>
            </a:r>
            <a:br>
              <a:rPr lang="en-US"/>
            </a:br>
            <a:r>
              <a:rPr lang="en-US"/>
              <a:t>Vulnerability Assessments</a:t>
            </a:r>
          </a:p>
        </p:txBody>
      </p:sp>
    </p:spTree>
    <p:extLst>
      <p:ext uri="{BB962C8B-B14F-4D97-AF65-F5344CB8AC3E}">
        <p14:creationId xmlns:p14="http://schemas.microsoft.com/office/powerpoint/2010/main" val="1800915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755F38-6F38-8A22-9795-1DC677688B96}"/>
              </a:ext>
            </a:extLst>
          </p:cNvPr>
          <p:cNvSpPr/>
          <p:nvPr/>
        </p:nvSpPr>
        <p:spPr>
          <a:xfrm>
            <a:off x="5572506" y="1615440"/>
            <a:ext cx="1925574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D674A3-A381-0849-7885-59AAEEBF6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60" y="1530501"/>
            <a:ext cx="3493780" cy="1285851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045E5D-2315-37DC-F761-1D5CA2EE5F46}"/>
              </a:ext>
            </a:extLst>
          </p:cNvPr>
          <p:cNvSpPr/>
          <p:nvPr/>
        </p:nvSpPr>
        <p:spPr>
          <a:xfrm>
            <a:off x="5572506" y="3721406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Input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2238D0-DD8E-13D6-2287-BA0B1DB18F46}"/>
              </a:ext>
            </a:extLst>
          </p:cNvPr>
          <p:cNvSpPr/>
          <p:nvPr/>
        </p:nvSpPr>
        <p:spPr>
          <a:xfrm>
            <a:off x="5572506" y="3125724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Results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CEE59D-6672-D34C-0C5C-F90EB1B84D33}"/>
              </a:ext>
            </a:extLst>
          </p:cNvPr>
          <p:cNvSpPr/>
          <p:nvPr/>
        </p:nvSpPr>
        <p:spPr>
          <a:xfrm>
            <a:off x="5572506" y="2173426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E4D51D-6EF4-4334-D23B-41166F9397CF}"/>
              </a:ext>
            </a:extLst>
          </p:cNvPr>
          <p:cNvSpPr/>
          <p:nvPr/>
        </p:nvSpPr>
        <p:spPr>
          <a:xfrm>
            <a:off x="5572506" y="4346044"/>
            <a:ext cx="1444752" cy="356616"/>
          </a:xfrm>
          <a:prstGeom prst="roundRect">
            <a:avLst/>
          </a:prstGeom>
          <a:solidFill>
            <a:srgbClr val="DDE8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Actions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A9F5C9-E36C-A18D-3953-DE70CD4EB6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6812" y="1526308"/>
            <a:ext cx="5844547" cy="382293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b="1"/>
              <a:t>Background: </a:t>
            </a:r>
            <a:r>
              <a:rPr lang="en-US"/>
              <a:t>How does GPCOG approach the project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b="1"/>
              <a:t>Process:</a:t>
            </a:r>
            <a:r>
              <a:rPr lang="en-US"/>
              <a:t> What resources are we assessing and how are we doing it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b="1"/>
              <a:t>Results: </a:t>
            </a:r>
            <a:r>
              <a:rPr lang="en-US"/>
              <a:t>What are example outputs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b="1"/>
              <a:t>Input:</a:t>
            </a:r>
            <a:r>
              <a:rPr lang="en-US"/>
              <a:t> What are residents saying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b="1"/>
              <a:t>Actions:</a:t>
            </a:r>
            <a:r>
              <a:rPr lang="en-US"/>
              <a:t> Recommendations for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330216909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E DEP PPP-white background Styl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-PPTtemplate-widescreen 2020.potx" id="{C0081C67-32FD-4C1A-9E8B-7257A6BC5BFD}" vid="{1473A70F-D531-40D5-8721-AF0535500ACB}"/>
    </a:ext>
  </a:extLst>
</a:theme>
</file>

<file path=ppt/theme/theme4.xml><?xml version="1.0" encoding="utf-8"?>
<a:theme xmlns:a="http://schemas.openxmlformats.org/drawingml/2006/main" name="ME DEP PPP-white background Styl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-PPTtemplate-widescreen 2020.potx" id="{C0081C67-32FD-4C1A-9E8B-7257A6BC5BFD}" vid="{E9D2E88B-8EA6-4FD8-BD54-36AF9D1BC626}"/>
    </a:ext>
  </a:extLst>
</a:theme>
</file>

<file path=ppt/theme/theme5.xml><?xml version="1.0" encoding="utf-8"?>
<a:theme xmlns:a="http://schemas.openxmlformats.org/drawingml/2006/main" name="GPCOG style">
  <a:themeElements>
    <a:clrScheme name="GPCOG Brand colors">
      <a:dk1>
        <a:srgbClr val="000000"/>
      </a:dk1>
      <a:lt1>
        <a:srgbClr val="FFFFFF"/>
      </a:lt1>
      <a:dk2>
        <a:srgbClr val="44546A"/>
      </a:dk2>
      <a:lt2>
        <a:srgbClr val="EEF0EE"/>
      </a:lt2>
      <a:accent1>
        <a:srgbClr val="003F67"/>
      </a:accent1>
      <a:accent2>
        <a:srgbClr val="EE7733"/>
      </a:accent2>
      <a:accent3>
        <a:srgbClr val="0077BA"/>
      </a:accent3>
      <a:accent4>
        <a:srgbClr val="AE6ABB"/>
      </a:accent4>
      <a:accent5>
        <a:srgbClr val="AD203A"/>
      </a:accent5>
      <a:accent6>
        <a:srgbClr val="009988"/>
      </a:accent6>
      <a:hlink>
        <a:srgbClr val="0563FD"/>
      </a:hlink>
      <a:folHlink>
        <a:srgbClr val="FCD89C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0" id="{ECC8C93A-EAE3-8F43-A210-FB3315744D35}" vid="{1D487056-CD1D-7446-93DD-491EDB972F6E}"/>
    </a:ext>
  </a:extLst>
</a:theme>
</file>

<file path=ppt/theme/theme6.xml><?xml version="1.0" encoding="utf-8"?>
<a:theme xmlns:a="http://schemas.openxmlformats.org/drawingml/2006/main" name="Custom">
  <a:themeElements>
    <a:clrScheme name="MEMA_COLORS_24">
      <a:dk1>
        <a:srgbClr val="000000"/>
      </a:dk1>
      <a:lt1>
        <a:srgbClr val="000000"/>
      </a:lt1>
      <a:dk2>
        <a:srgbClr val="C0C2C4"/>
      </a:dk2>
      <a:lt2>
        <a:srgbClr val="5A5B5D"/>
      </a:lt2>
      <a:accent1>
        <a:srgbClr val="393D75"/>
      </a:accent1>
      <a:accent2>
        <a:srgbClr val="E8D520"/>
      </a:accent2>
      <a:accent3>
        <a:srgbClr val="C41230"/>
      </a:accent3>
      <a:accent4>
        <a:srgbClr val="0078AE"/>
      </a:accent4>
      <a:accent5>
        <a:srgbClr val="5E9732"/>
      </a:accent5>
      <a:accent6>
        <a:srgbClr val="90D5FF"/>
      </a:accent6>
      <a:hlink>
        <a:srgbClr val="00B0F0"/>
      </a:hlink>
      <a:folHlink>
        <a:srgbClr val="002231"/>
      </a:folHlink>
    </a:clrScheme>
    <a:fontScheme name="MEMA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APowerpointTemplate.pptx" id="{D3665991-ABDD-41B0-A6F5-BD4A647817D8}" vid="{29E933CB-AACA-4427-9CC6-A1F447806F7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a314d4-c7fd-43a0-829c-f8326e0f9e62">
      <Terms xmlns="http://schemas.microsoft.com/office/infopath/2007/PartnerControls"/>
    </lcf76f155ced4ddcb4097134ff3c332f>
    <TaxCatchAll xmlns="a79a2599-fb94-4aee-9a0f-09f4165f885a" xsi:nil="true"/>
    <Phototags xmlns="3aa314d4-c7fd-43a0-829c-f8326e0f9e6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84C254079BE74B850C5691F8050255" ma:contentTypeVersion="14" ma:contentTypeDescription="Create a new document." ma:contentTypeScope="" ma:versionID="814359c86c1453ef336980d73d3a1cba">
  <xsd:schema xmlns:xsd="http://www.w3.org/2001/XMLSchema" xmlns:xs="http://www.w3.org/2001/XMLSchema" xmlns:p="http://schemas.microsoft.com/office/2006/metadata/properties" xmlns:ns2="3aa314d4-c7fd-43a0-829c-f8326e0f9e62" xmlns:ns3="a79a2599-fb94-4aee-9a0f-09f4165f885a" targetNamespace="http://schemas.microsoft.com/office/2006/metadata/properties" ma:root="true" ma:fieldsID="5f2adf975d6c3fbe2abc357adaf32eda" ns2:_="" ns3:_="">
    <xsd:import namespace="3aa314d4-c7fd-43a0-829c-f8326e0f9e62"/>
    <xsd:import namespace="a79a2599-fb94-4aee-9a0f-09f4165f88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Pho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314d4-c7fd-43a0-829c-f8326e0f9e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e407dca-7e10-41d8-9780-494ed3966f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Phototags" ma:index="20" nillable="true" ma:displayName="Photo tags" ma:format="Dropdown" ma:internalName="Phototag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a2599-fb94-4aee-9a0f-09f4165f885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9b2d0e3-f7b2-43c2-909e-99be7cee5787}" ma:internalName="TaxCatchAll" ma:showField="CatchAllData" ma:web="a79a2599-fb94-4aee-9a0f-09f4165f88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665B14-FBB8-4042-83AE-399F3D35F125}">
  <ds:schemaRefs>
    <ds:schemaRef ds:uri="b0cbb879-7dbf-4ec6-b582-a1fc135e6484"/>
    <ds:schemaRef ds:uri="bf5db4fe-edfd-4879-9dd4-4c15e2ca2a7a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3aa314d4-c7fd-43a0-829c-f8326e0f9e62"/>
    <ds:schemaRef ds:uri="a79a2599-fb94-4aee-9a0f-09f4165f885a"/>
  </ds:schemaRefs>
</ds:datastoreItem>
</file>

<file path=customXml/itemProps2.xml><?xml version="1.0" encoding="utf-8"?>
<ds:datastoreItem xmlns:ds="http://schemas.openxmlformats.org/officeDocument/2006/customXml" ds:itemID="{1A153125-A743-4FDA-A416-CE2B27E1FA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a314d4-c7fd-43a0-829c-f8326e0f9e62"/>
    <ds:schemaRef ds:uri="a79a2599-fb94-4aee-9a0f-09f4165f88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11CF204-BEB7-4E87-824C-40E9A0EBD0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6173</Words>
  <Application>Microsoft Office PowerPoint</Application>
  <PresentationFormat>Widescreen</PresentationFormat>
  <Paragraphs>481</Paragraphs>
  <Slides>63</Slides>
  <Notes>18</Notes>
  <HiddenSlides>7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office theme</vt:lpstr>
      <vt:lpstr>Retrospect</vt:lpstr>
      <vt:lpstr>1_ME DEP PPP-white background Style (2)</vt:lpstr>
      <vt:lpstr>ME DEP PPP-white background Style (2)</vt:lpstr>
      <vt:lpstr>GPCOG style</vt:lpstr>
      <vt:lpstr>Custom</vt:lpstr>
      <vt:lpstr>  Lunch &amp; Learn Webinar Series  Community Resilience Partnership  Round 7 </vt:lpstr>
      <vt:lpstr>Series Overview</vt:lpstr>
      <vt:lpstr>Series Schedule</vt:lpstr>
      <vt:lpstr>Round 7 Updates </vt:lpstr>
      <vt:lpstr>Speakers: Community Vulnerability Assessments and Flood Resilience </vt:lpstr>
      <vt:lpstr>Webinar Reminders </vt:lpstr>
      <vt:lpstr>Speakers: Community Vulnerability Assessments and Flood Resilience </vt:lpstr>
      <vt:lpstr>PowerPoint Presentation</vt:lpstr>
      <vt:lpstr>Agenda</vt:lpstr>
      <vt:lpstr>Reminder! </vt:lpstr>
      <vt:lpstr>Climate Vulnerability Assessment Objective</vt:lpstr>
      <vt:lpstr>Climate Vulnerability Assessment GPCOG Approach</vt:lpstr>
      <vt:lpstr>Climate Vulnerability Assessment Project Overview</vt:lpstr>
      <vt:lpstr>Outline and Content</vt:lpstr>
      <vt:lpstr>Resources Analyzed</vt:lpstr>
      <vt:lpstr>Data</vt:lpstr>
      <vt:lpstr>Process</vt:lpstr>
      <vt:lpstr>What this looks like</vt:lpstr>
      <vt:lpstr>Results and Output</vt:lpstr>
      <vt:lpstr>Public Input</vt:lpstr>
      <vt:lpstr>Public Input</vt:lpstr>
      <vt:lpstr>Actions and Recommendations What is GPCOG doing?</vt:lpstr>
      <vt:lpstr>Thank you!</vt:lpstr>
      <vt:lpstr>Impacts &amp; Priorities</vt:lpstr>
      <vt:lpstr>Impacts &amp; Priorities</vt:lpstr>
      <vt:lpstr>PowerPoint Presentation</vt:lpstr>
      <vt:lpstr>Public Input</vt:lpstr>
      <vt:lpstr>Actions and Recommendations</vt:lpstr>
      <vt:lpstr>Regional Differences Inland vs Coastal</vt:lpstr>
      <vt:lpstr>Actions and Recommendations What can municipalities do?</vt:lpstr>
      <vt:lpstr>Speakers: Community Vulnerability Assessments and Flood Resilience </vt:lpstr>
      <vt:lpstr>Resilience and Community Vulnerability Assessments</vt:lpstr>
      <vt:lpstr>About MEMA (Natural Hazards)</vt:lpstr>
      <vt:lpstr>Key Takeaways</vt:lpstr>
      <vt:lpstr>Best Practice #1: Join Forces </vt:lpstr>
      <vt:lpstr>Best Practice #2: Maximize Gatherings</vt:lpstr>
      <vt:lpstr>Best Practice #3: If the Funding Fits… </vt:lpstr>
      <vt:lpstr>Best Practice #4: Leverage Existing Resources</vt:lpstr>
      <vt:lpstr>Best Practice #5: Prepare for Plan Updates</vt:lpstr>
      <vt:lpstr>Best Practice #6: Community Stories = Valuable Data</vt:lpstr>
      <vt:lpstr>Best Practice #7: Don’t Miss These Mitigation Actions</vt:lpstr>
      <vt:lpstr>Best Practice #8: Invite Everyone (Directly)</vt:lpstr>
      <vt:lpstr>Best Practice #9: Engage Special Districts</vt:lpstr>
      <vt:lpstr>Best Practice #10: Document Everything</vt:lpstr>
      <vt:lpstr>Thank You! </vt:lpstr>
      <vt:lpstr>Speakers: Community Vulnerability Assessments and Flood Resilience </vt:lpstr>
      <vt:lpstr>National Flood Insurance Program (NFIP) &amp; Flood Mitigation Resources</vt:lpstr>
      <vt:lpstr>PowerPoint Presentation</vt:lpstr>
      <vt:lpstr>There are NO future conditions included in the NFIP regulations or on FEMA flood maps!</vt:lpstr>
      <vt:lpstr>Community Resilience Partnership (CRP) Actions</vt:lpstr>
      <vt:lpstr>Benefits of Participation in the NFIP</vt:lpstr>
      <vt:lpstr>Participation in the NFIP</vt:lpstr>
      <vt:lpstr>CRP Actions B12: Support regular professional development training for code officers</vt:lpstr>
      <vt:lpstr>CRP Actions</vt:lpstr>
      <vt:lpstr>Municipal Guide for Coastal Resilience (SMPDC)</vt:lpstr>
      <vt:lpstr>CRP Actions Related to Community Rating System (CRS) </vt:lpstr>
      <vt:lpstr>Two Online Mapping Resources Available to All</vt:lpstr>
      <vt:lpstr>FEMA PUBLICATIONS</vt:lpstr>
      <vt:lpstr>FEMA PUBLICATIONS</vt:lpstr>
      <vt:lpstr>PowerPoint Presentation</vt:lpstr>
      <vt:lpstr>PowerPoint Presentation</vt:lpstr>
      <vt:lpstr>Contact Us</vt:lpstr>
      <vt:lpstr>Thank you!  Lunch &amp; Learn Webinar Series  Community Resilience Partnership  Round 7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Zorn, Casey</cp:lastModifiedBy>
  <cp:revision>237</cp:revision>
  <dcterms:created xsi:type="dcterms:W3CDTF">2026-03-05T18:25:35Z</dcterms:created>
  <dcterms:modified xsi:type="dcterms:W3CDTF">2026-04-15T13:28:23Z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0x010100E184C254079BE74B850C5691F8050255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