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6" r:id="rId4"/>
  </p:sldMasterIdLst>
  <p:notesMasterIdLst>
    <p:notesMasterId r:id="rId66"/>
  </p:notesMasterIdLst>
  <p:handoutMasterIdLst>
    <p:handoutMasterId r:id="rId67"/>
  </p:handoutMasterIdLst>
  <p:sldIdLst>
    <p:sldId id="470" r:id="rId5"/>
    <p:sldId id="473" r:id="rId6"/>
    <p:sldId id="474" r:id="rId7"/>
    <p:sldId id="432" r:id="rId8"/>
    <p:sldId id="412" r:id="rId9"/>
    <p:sldId id="410" r:id="rId10"/>
    <p:sldId id="439" r:id="rId11"/>
    <p:sldId id="440" r:id="rId12"/>
    <p:sldId id="409" r:id="rId13"/>
    <p:sldId id="408" r:id="rId14"/>
    <p:sldId id="443" r:id="rId15"/>
    <p:sldId id="417" r:id="rId16"/>
    <p:sldId id="425" r:id="rId17"/>
    <p:sldId id="426" r:id="rId18"/>
    <p:sldId id="427" r:id="rId19"/>
    <p:sldId id="428" r:id="rId20"/>
    <p:sldId id="429" r:id="rId21"/>
    <p:sldId id="430" r:id="rId22"/>
    <p:sldId id="431" r:id="rId23"/>
    <p:sldId id="413" r:id="rId24"/>
    <p:sldId id="441" r:id="rId25"/>
    <p:sldId id="442" r:id="rId26"/>
    <p:sldId id="416" r:id="rId27"/>
    <p:sldId id="436" r:id="rId28"/>
    <p:sldId id="526" r:id="rId29"/>
    <p:sldId id="414" r:id="rId30"/>
    <p:sldId id="434" r:id="rId31"/>
    <p:sldId id="435" r:id="rId32"/>
    <p:sldId id="525" r:id="rId33"/>
    <p:sldId id="437" r:id="rId34"/>
    <p:sldId id="433" r:id="rId35"/>
    <p:sldId id="481" r:id="rId36"/>
    <p:sldId id="479" r:id="rId37"/>
    <p:sldId id="444" r:id="rId38"/>
    <p:sldId id="520" r:id="rId39"/>
    <p:sldId id="521" r:id="rId40"/>
    <p:sldId id="522" r:id="rId41"/>
    <p:sldId id="484" r:id="rId42"/>
    <p:sldId id="445" r:id="rId43"/>
    <p:sldId id="446" r:id="rId44"/>
    <p:sldId id="447" r:id="rId45"/>
    <p:sldId id="448" r:id="rId46"/>
    <p:sldId id="449" r:id="rId47"/>
    <p:sldId id="450" r:id="rId48"/>
    <p:sldId id="451" r:id="rId49"/>
    <p:sldId id="452" r:id="rId50"/>
    <p:sldId id="453" r:id="rId51"/>
    <p:sldId id="454" r:id="rId52"/>
    <p:sldId id="485" r:id="rId53"/>
    <p:sldId id="494" r:id="rId54"/>
    <p:sldId id="489" r:id="rId55"/>
    <p:sldId id="491" r:id="rId56"/>
    <p:sldId id="487" r:id="rId57"/>
    <p:sldId id="523" r:id="rId58"/>
    <p:sldId id="488" r:id="rId59"/>
    <p:sldId id="492" r:id="rId60"/>
    <p:sldId id="524" r:id="rId61"/>
    <p:sldId id="490" r:id="rId62"/>
    <p:sldId id="493" r:id="rId63"/>
    <p:sldId id="477" r:id="rId64"/>
    <p:sldId id="482" r:id="rId65"/>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ory Material" id="{6F983822-952B-46E3-AA57-7DB63FDDF3EC}">
          <p14:sldIdLst>
            <p14:sldId id="470"/>
            <p14:sldId id="473"/>
          </p14:sldIdLst>
        </p14:section>
        <p14:section name="Operational Period Transition Briefing" id="{C40AF084-77FC-4629-9601-4A3FD2F96D00}">
          <p14:sldIdLst>
            <p14:sldId id="474"/>
            <p14:sldId id="432"/>
            <p14:sldId id="412"/>
            <p14:sldId id="410"/>
            <p14:sldId id="439"/>
            <p14:sldId id="440"/>
            <p14:sldId id="409"/>
            <p14:sldId id="408"/>
            <p14:sldId id="443"/>
            <p14:sldId id="417"/>
            <p14:sldId id="425"/>
            <p14:sldId id="426"/>
            <p14:sldId id="427"/>
            <p14:sldId id="428"/>
            <p14:sldId id="429"/>
            <p14:sldId id="430"/>
            <p14:sldId id="431"/>
            <p14:sldId id="413"/>
            <p14:sldId id="441"/>
            <p14:sldId id="442"/>
            <p14:sldId id="416"/>
            <p14:sldId id="436"/>
            <p14:sldId id="526"/>
            <p14:sldId id="414"/>
            <p14:sldId id="434"/>
            <p14:sldId id="435"/>
            <p14:sldId id="525"/>
            <p14:sldId id="437"/>
            <p14:sldId id="433"/>
            <p14:sldId id="481"/>
          </p14:sldIdLst>
        </p14:section>
        <p14:section name="Situation &amp; Strategy Briefing" id="{9A4FC28E-2E9F-4187-B092-83316FBCEA6B}">
          <p14:sldIdLst>
            <p14:sldId id="479"/>
            <p14:sldId id="444"/>
            <p14:sldId id="520"/>
            <p14:sldId id="521"/>
            <p14:sldId id="522"/>
            <p14:sldId id="484"/>
            <p14:sldId id="445"/>
            <p14:sldId id="446"/>
            <p14:sldId id="447"/>
            <p14:sldId id="448"/>
            <p14:sldId id="449"/>
            <p14:sldId id="450"/>
            <p14:sldId id="451"/>
            <p14:sldId id="452"/>
            <p14:sldId id="453"/>
            <p14:sldId id="454"/>
            <p14:sldId id="485"/>
            <p14:sldId id="494"/>
            <p14:sldId id="489"/>
            <p14:sldId id="491"/>
            <p14:sldId id="487"/>
            <p14:sldId id="523"/>
            <p14:sldId id="488"/>
            <p14:sldId id="492"/>
            <p14:sldId id="524"/>
            <p14:sldId id="490"/>
            <p14:sldId id="493"/>
            <p14:sldId id="477"/>
            <p14:sldId id="482"/>
          </p14:sldIdLst>
        </p14:section>
      </p14:sectionLst>
    </p:ext>
    <p:ext uri="{EFAFB233-063F-42B5-8137-9DF3F51BA10A}">
      <p15:sldGuideLst xmlns:p15="http://schemas.microsoft.com/office/powerpoint/2012/main">
        <p15:guide id="1" orient="horz" pos="1312" userDrawn="1">
          <p15:clr>
            <a:srgbClr val="A4A3A4"/>
          </p15:clr>
        </p15:guide>
        <p15:guide id="2" pos="83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E79"/>
    <a:srgbClr val="919395"/>
    <a:srgbClr val="C52038"/>
    <a:srgbClr val="FCBA16"/>
    <a:srgbClr val="5E9C42"/>
    <a:srgbClr val="0066CC"/>
    <a:srgbClr val="898989"/>
    <a:srgbClr val="393D75"/>
    <a:srgbClr val="FFCC00"/>
    <a:srgbClr val="515553"/>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EC169A-3E02-4023-818C-4738E15D1A9C}" v="1" dt="2025-11-12T15:21:01.3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91" autoAdjust="0"/>
    <p:restoredTop sz="54364" autoAdjust="0"/>
  </p:normalViewPr>
  <p:slideViewPr>
    <p:cSldViewPr snapToGrid="0">
      <p:cViewPr varScale="1">
        <p:scale>
          <a:sx n="77" d="100"/>
          <a:sy n="77" d="100"/>
        </p:scale>
        <p:origin x="936" y="90"/>
      </p:cViewPr>
      <p:guideLst>
        <p:guide orient="horz" pos="1312"/>
        <p:guide pos="830"/>
      </p:guideLst>
    </p:cSldViewPr>
  </p:slideViewPr>
  <p:outlineViewPr>
    <p:cViewPr>
      <p:scale>
        <a:sx n="33" d="100"/>
        <a:sy n="33" d="100"/>
      </p:scale>
      <p:origin x="0" y="0"/>
    </p:cViewPr>
  </p:outlineViewPr>
  <p:notesTextViewPr>
    <p:cViewPr>
      <p:scale>
        <a:sx n="1" d="1"/>
        <a:sy n="1" d="1"/>
      </p:scale>
      <p:origin x="0" y="0"/>
    </p:cViewPr>
  </p:notesTextViewPr>
  <p:sorterViewPr>
    <p:cViewPr>
      <p:scale>
        <a:sx n="125" d="100"/>
        <a:sy n="125" d="100"/>
      </p:scale>
      <p:origin x="0" y="-13548"/>
    </p:cViewPr>
  </p:sorterViewPr>
  <p:notesViewPr>
    <p:cSldViewPr snapToGrid="0">
      <p:cViewPr varScale="1">
        <p:scale>
          <a:sx n="112" d="100"/>
          <a:sy n="112" d="100"/>
        </p:scale>
        <p:origin x="5376"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18/10/relationships/authors" Target="author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F6ED8B-CF52-4A64-BACC-61D9C1041E04}"/>
              </a:ext>
            </a:extLst>
          </p:cNvPr>
          <p:cNvSpPr>
            <a:spLocks noGrp="1"/>
          </p:cNvSpPr>
          <p:nvPr>
            <p:ph type="hdr" sz="quarter"/>
          </p:nvPr>
        </p:nvSpPr>
        <p:spPr>
          <a:xfrm>
            <a:off x="0" y="0"/>
            <a:ext cx="3169920" cy="481727"/>
          </a:xfrm>
          <a:prstGeom prst="rect">
            <a:avLst/>
          </a:prstGeom>
        </p:spPr>
        <p:txBody>
          <a:bodyPr vert="horz" lIns="96605" tIns="48305" rIns="96605" bIns="48305" rtlCol="0"/>
          <a:lstStyle>
            <a:lvl1pPr algn="l">
              <a:defRPr sz="1200"/>
            </a:lvl1pPr>
          </a:lstStyle>
          <a:p>
            <a:r>
              <a:rPr lang="en-US"/>
              <a:t>SEOC Initial Response and Assessment Briefing</a:t>
            </a:r>
            <a:endParaRPr lang="en-US" dirty="0"/>
          </a:p>
        </p:txBody>
      </p:sp>
      <p:sp>
        <p:nvSpPr>
          <p:cNvPr id="3" name="Date Placeholder 2">
            <a:extLst>
              <a:ext uri="{FF2B5EF4-FFF2-40B4-BE49-F238E27FC236}">
                <a16:creationId xmlns:a16="http://schemas.microsoft.com/office/drawing/2014/main" id="{0D7022B2-02C5-4E03-99BC-0BA3C57AC49B}"/>
              </a:ext>
            </a:extLst>
          </p:cNvPr>
          <p:cNvSpPr>
            <a:spLocks noGrp="1"/>
          </p:cNvSpPr>
          <p:nvPr>
            <p:ph type="dt" sz="quarter" idx="1"/>
          </p:nvPr>
        </p:nvSpPr>
        <p:spPr>
          <a:xfrm>
            <a:off x="4143590" y="0"/>
            <a:ext cx="3169920" cy="481727"/>
          </a:xfrm>
          <a:prstGeom prst="rect">
            <a:avLst/>
          </a:prstGeom>
        </p:spPr>
        <p:txBody>
          <a:bodyPr vert="horz" lIns="96605" tIns="48305" rIns="96605" bIns="48305" rtlCol="0"/>
          <a:lstStyle>
            <a:lvl1pPr algn="r">
              <a:defRPr sz="1200"/>
            </a:lvl1pPr>
          </a:lstStyle>
          <a:p>
            <a:r>
              <a:rPr lang="en-US"/>
              <a:t>1/7/2026</a:t>
            </a:r>
            <a:endParaRPr lang="en-US" dirty="0"/>
          </a:p>
        </p:txBody>
      </p:sp>
      <p:sp>
        <p:nvSpPr>
          <p:cNvPr id="4" name="Footer Placeholder 3">
            <a:extLst>
              <a:ext uri="{FF2B5EF4-FFF2-40B4-BE49-F238E27FC236}">
                <a16:creationId xmlns:a16="http://schemas.microsoft.com/office/drawing/2014/main" id="{BC3FEE8C-8D38-4F2A-950E-071C6823E271}"/>
              </a:ext>
            </a:extLst>
          </p:cNvPr>
          <p:cNvSpPr>
            <a:spLocks noGrp="1"/>
          </p:cNvSpPr>
          <p:nvPr>
            <p:ph type="ftr" sz="quarter" idx="2"/>
          </p:nvPr>
        </p:nvSpPr>
        <p:spPr>
          <a:xfrm>
            <a:off x="0" y="9119477"/>
            <a:ext cx="3169920" cy="481726"/>
          </a:xfrm>
          <a:prstGeom prst="rect">
            <a:avLst/>
          </a:prstGeom>
        </p:spPr>
        <p:txBody>
          <a:bodyPr vert="horz" lIns="96605" tIns="48305" rIns="96605" bIns="48305"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C567A6D-959B-4552-AB8D-4CCA819CAA71}"/>
              </a:ext>
            </a:extLst>
          </p:cNvPr>
          <p:cNvSpPr>
            <a:spLocks noGrp="1"/>
          </p:cNvSpPr>
          <p:nvPr>
            <p:ph type="sldNum" sz="quarter" idx="3"/>
          </p:nvPr>
        </p:nvSpPr>
        <p:spPr>
          <a:xfrm>
            <a:off x="4143590" y="9119477"/>
            <a:ext cx="3169920" cy="481726"/>
          </a:xfrm>
          <a:prstGeom prst="rect">
            <a:avLst/>
          </a:prstGeom>
        </p:spPr>
        <p:txBody>
          <a:bodyPr vert="horz" lIns="96605" tIns="48305" rIns="96605" bIns="48305" rtlCol="0" anchor="b"/>
          <a:lstStyle>
            <a:lvl1pPr algn="r">
              <a:defRPr sz="1200"/>
            </a:lvl1pPr>
          </a:lstStyle>
          <a:p>
            <a:fld id="{4BF9A36D-7FAC-478F-9944-F324014F6FD1}" type="slidenum">
              <a:rPr lang="en-US" smtClean="0"/>
              <a:t>‹#›</a:t>
            </a:fld>
            <a:endParaRPr lang="en-US" dirty="0"/>
          </a:p>
        </p:txBody>
      </p:sp>
    </p:spTree>
    <p:extLst>
      <p:ext uri="{BB962C8B-B14F-4D97-AF65-F5344CB8AC3E}">
        <p14:creationId xmlns:p14="http://schemas.microsoft.com/office/powerpoint/2010/main" val="1342467698"/>
      </p:ext>
    </p:extLst>
  </p:cSld>
  <p:clrMap bg1="lt1" tx1="dk1" bg2="lt2" tx2="dk2" accent1="accent1" accent2="accent2" accent3="accent3" accent4="accent4" accent5="accent5" accent6="accent6" hlink="hlink" folHlink="folHlink"/>
  <p:hf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05" tIns="48305" rIns="96605" bIns="48305" rtlCol="0"/>
          <a:lstStyle>
            <a:lvl1pPr algn="l">
              <a:defRPr sz="1200"/>
            </a:lvl1pPr>
          </a:lstStyle>
          <a:p>
            <a:r>
              <a:rPr lang="en-US"/>
              <a:t>SEOC Initial Response and Assessment Briefing</a:t>
            </a:r>
            <a:endParaRPr lang="en-US" dirty="0"/>
          </a:p>
        </p:txBody>
      </p:sp>
      <p:sp>
        <p:nvSpPr>
          <p:cNvPr id="3" name="Date Placeholder 2"/>
          <p:cNvSpPr>
            <a:spLocks noGrp="1"/>
          </p:cNvSpPr>
          <p:nvPr>
            <p:ph type="dt" idx="1"/>
          </p:nvPr>
        </p:nvSpPr>
        <p:spPr>
          <a:xfrm>
            <a:off x="4143590" y="0"/>
            <a:ext cx="3169920" cy="481727"/>
          </a:xfrm>
          <a:prstGeom prst="rect">
            <a:avLst/>
          </a:prstGeom>
        </p:spPr>
        <p:txBody>
          <a:bodyPr vert="horz" lIns="96605" tIns="48305" rIns="96605" bIns="48305" rtlCol="0"/>
          <a:lstStyle>
            <a:lvl1pPr algn="r">
              <a:defRPr sz="1200"/>
            </a:lvl1pPr>
          </a:lstStyle>
          <a:p>
            <a:r>
              <a:rPr lang="en-US"/>
              <a:t>1/7/2026</a:t>
            </a:r>
            <a:endParaRPr lang="en-US" dirty="0"/>
          </a:p>
        </p:txBody>
      </p:sp>
      <p:sp>
        <p:nvSpPr>
          <p:cNvPr id="4" name="Slide Image Placeholder 3"/>
          <p:cNvSpPr>
            <a:spLocks noGrp="1" noRot="1" noChangeAspect="1"/>
          </p:cNvSpPr>
          <p:nvPr>
            <p:ph type="sldImg" idx="2"/>
          </p:nvPr>
        </p:nvSpPr>
        <p:spPr>
          <a:xfrm>
            <a:off x="776288" y="1198563"/>
            <a:ext cx="5762625" cy="3241675"/>
          </a:xfrm>
          <a:prstGeom prst="rect">
            <a:avLst/>
          </a:prstGeom>
          <a:noFill/>
          <a:ln w="12700">
            <a:solidFill>
              <a:prstClr val="black"/>
            </a:solidFill>
          </a:ln>
        </p:spPr>
        <p:txBody>
          <a:bodyPr vert="horz" lIns="96605" tIns="48305" rIns="96605" bIns="48305"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05" tIns="48305" rIns="96605" bIns="4830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7"/>
            <a:ext cx="3169920" cy="481726"/>
          </a:xfrm>
          <a:prstGeom prst="rect">
            <a:avLst/>
          </a:prstGeom>
        </p:spPr>
        <p:txBody>
          <a:bodyPr vert="horz" lIns="96605" tIns="48305" rIns="96605" bIns="48305"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90" y="9119477"/>
            <a:ext cx="3169920" cy="481726"/>
          </a:xfrm>
          <a:prstGeom prst="rect">
            <a:avLst/>
          </a:prstGeom>
        </p:spPr>
        <p:txBody>
          <a:bodyPr vert="horz" lIns="96605" tIns="48305" rIns="96605" bIns="48305" rtlCol="0" anchor="b"/>
          <a:lstStyle>
            <a:lvl1pPr algn="r">
              <a:defRPr sz="1200"/>
            </a:lvl1pPr>
          </a:lstStyle>
          <a:p>
            <a:fld id="{D4B9A9E5-4F7F-4A7D-9DE1-899232329269}" type="slidenum">
              <a:rPr lang="en-US" smtClean="0"/>
              <a:t>‹#›</a:t>
            </a:fld>
            <a:endParaRPr lang="en-US" dirty="0"/>
          </a:p>
        </p:txBody>
      </p:sp>
    </p:spTree>
    <p:extLst>
      <p:ext uri="{BB962C8B-B14F-4D97-AF65-F5344CB8AC3E}">
        <p14:creationId xmlns:p14="http://schemas.microsoft.com/office/powerpoint/2010/main" val="1387783183"/>
      </p:ext>
    </p:extLst>
  </p:cSld>
  <p:clrMap bg1="lt1" tx1="dk1" bg2="lt2" tx2="dk2" accent1="accent1" accent2="accent2" accent3="accent3" accent4="accent4" accent5="accent5" accent6="accent6" hlink="hlink" folHlink="folHlink"/>
  <p:hf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0130D-C371-ABCB-06A6-DF18BC2242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BD9911-5E68-0C0D-BDD9-3A79FAF9297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965DFFC-295C-8CB7-CC70-CC7769E6ABDF}"/>
              </a:ext>
            </a:extLst>
          </p:cNvPr>
          <p:cNvSpPr>
            <a:spLocks noGrp="1"/>
          </p:cNvSpPr>
          <p:nvPr>
            <p:ph type="body" idx="1"/>
          </p:nvPr>
        </p:nvSpPr>
        <p:spPr/>
        <p:txBody>
          <a:bodyPr/>
          <a:lstStyle/>
          <a:p>
            <a:r>
              <a:rPr lang="en-US" dirty="0"/>
              <a:t>Update the slide with the name of the event, the Day/Month/Year. Add the primary POCs email, or distribution group. </a:t>
            </a:r>
          </a:p>
          <a:p>
            <a:endParaRPr lang="en-US" dirty="0"/>
          </a:p>
        </p:txBody>
      </p:sp>
      <p:sp>
        <p:nvSpPr>
          <p:cNvPr id="4" name="Slide Number Placeholder 3">
            <a:extLst>
              <a:ext uri="{FF2B5EF4-FFF2-40B4-BE49-F238E27FC236}">
                <a16:creationId xmlns:a16="http://schemas.microsoft.com/office/drawing/2014/main" id="{2B6E3C34-9412-FC4B-B54E-83A9F77D9361}"/>
              </a:ext>
            </a:extLst>
          </p:cNvPr>
          <p:cNvSpPr>
            <a:spLocks noGrp="1"/>
          </p:cNvSpPr>
          <p:nvPr>
            <p:ph type="sldNum" sz="quarter" idx="5"/>
          </p:nvPr>
        </p:nvSpPr>
        <p:spPr/>
        <p:txBody>
          <a:bodyPr/>
          <a:lstStyle/>
          <a:p>
            <a:fld id="{D4B9A9E5-4F7F-4A7D-9DE1-899232329269}" type="slidenum">
              <a:rPr lang="en-US" smtClean="0"/>
              <a:t>1</a:t>
            </a:fld>
            <a:endParaRPr lang="en-US" dirty="0"/>
          </a:p>
        </p:txBody>
      </p:sp>
      <p:sp>
        <p:nvSpPr>
          <p:cNvPr id="5" name="Header Placeholder 4">
            <a:extLst>
              <a:ext uri="{FF2B5EF4-FFF2-40B4-BE49-F238E27FC236}">
                <a16:creationId xmlns:a16="http://schemas.microsoft.com/office/drawing/2014/main" id="{2E50A68B-ACE9-B5B5-FD83-40334B156820}"/>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0CC775B-BDA4-B21C-36A3-AF0B95FAA0D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615632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 the Day/Month/ Year in the following format.  00 / MONTH / 0000</a:t>
            </a:r>
          </a:p>
        </p:txBody>
      </p:sp>
      <p:sp>
        <p:nvSpPr>
          <p:cNvPr id="4" name="Slide Number Placeholder 3"/>
          <p:cNvSpPr>
            <a:spLocks noGrp="1"/>
          </p:cNvSpPr>
          <p:nvPr>
            <p:ph type="sldNum" sz="quarter" idx="5"/>
          </p:nvPr>
        </p:nvSpPr>
        <p:spPr/>
        <p:txBody>
          <a:bodyPr/>
          <a:lstStyle/>
          <a:p>
            <a:fld id="{D4B9A9E5-4F7F-4A7D-9DE1-899232329269}" type="slidenum">
              <a:rPr lang="en-US" smtClean="0"/>
              <a:t>3</a:t>
            </a:fld>
            <a:endParaRPr lang="en-US" dirty="0"/>
          </a:p>
        </p:txBody>
      </p:sp>
      <p:sp>
        <p:nvSpPr>
          <p:cNvPr id="5" name="Header Placeholder 4">
            <a:extLst>
              <a:ext uri="{FF2B5EF4-FFF2-40B4-BE49-F238E27FC236}">
                <a16:creationId xmlns:a16="http://schemas.microsoft.com/office/drawing/2014/main" id="{7ACFBE80-1E98-D4CF-DD95-7F7AFB9FB424}"/>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2DA11619-1825-4856-2CA5-3DBEB21FEA4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6715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655DC-C7BA-9B71-DA8F-ADB1B6EC56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38C07-2772-45A1-319B-70F98F14EE8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C85DFBE-33B5-78C9-61EF-1B56F8BA510B}"/>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To introduce the agenda for this meeting and remind staff of the ground rules. This slide can be adjusted as necessary. Confirm attendees detailed in section 2.3 using the roll call sheet. Outline the briefing ground rules and agenda.</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Since this is the main briefing for the operational period, it is recommended that each of the activated personnel take the time to explain what they do, what duties they have, and what information they are looking for.</a:t>
            </a:r>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SCRIPT - SEOC Manager: </a:t>
            </a:r>
            <a:r>
              <a:rPr lang="en-US" sz="1200" kern="1200" dirty="0">
                <a:solidFill>
                  <a:schemeClr val="tx1"/>
                </a:solidFill>
                <a:effectLst/>
                <a:latin typeface="+mn-lt"/>
                <a:ea typeface="+mn-ea"/>
                <a:cs typeface="+mn-cs"/>
              </a:rPr>
              <a:t>“Good </a:t>
            </a:r>
            <a:r>
              <a:rPr lang="en-US" sz="1200" b="1" kern="1200" dirty="0">
                <a:solidFill>
                  <a:schemeClr val="tx1"/>
                </a:solidFill>
                <a:effectLst/>
                <a:latin typeface="+mn-lt"/>
                <a:ea typeface="+mn-ea"/>
                <a:cs typeface="+mn-cs"/>
              </a:rPr>
              <a:t>[morning/afternoon/evening]</a:t>
            </a:r>
            <a:r>
              <a:rPr lang="en-US" sz="1200" kern="1200" dirty="0">
                <a:solidFill>
                  <a:schemeClr val="tx1"/>
                </a:solidFill>
                <a:effectLst/>
                <a:latin typeface="+mn-lt"/>
                <a:ea typeface="+mn-ea"/>
                <a:cs typeface="+mn-cs"/>
              </a:rPr>
              <a:t>. The time is now </a:t>
            </a:r>
            <a:r>
              <a:rPr lang="en-US" sz="1200" b="1" kern="1200" dirty="0">
                <a:solidFill>
                  <a:schemeClr val="tx1"/>
                </a:solidFill>
                <a:effectLst/>
                <a:latin typeface="+mn-lt"/>
                <a:ea typeface="+mn-ea"/>
                <a:cs typeface="+mn-cs"/>
              </a:rPr>
              <a:t>[Insert time here]. </a:t>
            </a:r>
            <a:r>
              <a:rPr lang="en-US" sz="1200" kern="1200" dirty="0">
                <a:solidFill>
                  <a:schemeClr val="tx1"/>
                </a:solidFill>
                <a:effectLst/>
                <a:latin typeface="+mn-lt"/>
                <a:ea typeface="+mn-ea"/>
                <a:cs typeface="+mn-cs"/>
              </a:rPr>
              <a:t>Welcome to the Operational Period Briefing. This meeting is our formal transition point for the next operational period. The purpose is to provide all incoming and outgoing personnel with the approved plan and information needed to begin this next shift safely and effectively. Let's do a roll call to confirm all activated personnel are present.”</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Planning Section Chief. </a:t>
            </a:r>
            <a:r>
              <a:rPr lang="en-US" sz="1200" kern="1200" dirty="0">
                <a:solidFill>
                  <a:schemeClr val="tx1"/>
                </a:solidFill>
                <a:effectLst/>
                <a:latin typeface="+mn-lt"/>
                <a:ea typeface="+mn-ea"/>
                <a:cs typeface="+mn-cs"/>
              </a:rPr>
              <a:t>[Conduct roll call and then move to opening comments.]</a:t>
            </a:r>
          </a:p>
          <a:p>
            <a:endParaRPr lang="en-US" sz="1200" b="1" kern="1200" dirty="0">
              <a:solidFill>
                <a:schemeClr val="tx1"/>
              </a:solidFill>
              <a:effectLst/>
              <a:latin typeface="+mn-lt"/>
              <a:ea typeface="+mn-ea"/>
              <a:cs typeface="+mn-cs"/>
            </a:endParaRPr>
          </a:p>
          <a:p>
            <a:r>
              <a:rPr lang="en-US" sz="1200" b="1" u="sng" kern="1200" dirty="0">
                <a:solidFill>
                  <a:schemeClr val="tx1"/>
                </a:solidFill>
                <a:effectLst/>
                <a:latin typeface="+mn-lt"/>
                <a:ea typeface="+mn-ea"/>
                <a:cs typeface="+mn-cs"/>
              </a:rPr>
              <a:t>Ground Rule Notes:</a:t>
            </a:r>
          </a:p>
          <a:p>
            <a:pPr lvl="0"/>
            <a:r>
              <a:rPr lang="en-US" sz="1200" b="1" kern="1200" dirty="0">
                <a:solidFill>
                  <a:schemeClr val="tx1"/>
                </a:solidFill>
                <a:effectLst/>
                <a:latin typeface="+mn-lt"/>
                <a:ea typeface="+mn-ea"/>
                <a:cs typeface="+mn-cs"/>
              </a:rPr>
              <a:t>Plain Language: </a:t>
            </a:r>
            <a:r>
              <a:rPr lang="en-US" sz="1200" kern="1200" dirty="0">
                <a:solidFill>
                  <a:schemeClr val="tx1"/>
                </a:solidFill>
                <a:effectLst/>
                <a:latin typeface="+mn-lt"/>
                <a:ea typeface="+mn-ea"/>
                <a:cs typeface="+mn-cs"/>
              </a:rPr>
              <a:t>Avoid agency-specific codes (10-codes). Use clear English.</a:t>
            </a:r>
          </a:p>
          <a:p>
            <a:pPr lvl="0"/>
            <a:r>
              <a:rPr lang="en-US" sz="1200" b="1" kern="1200" dirty="0">
                <a:solidFill>
                  <a:schemeClr val="tx1"/>
                </a:solidFill>
                <a:effectLst/>
                <a:latin typeface="+mn-lt"/>
                <a:ea typeface="+mn-ea"/>
                <a:cs typeface="+mn-cs"/>
              </a:rPr>
              <a:t>Be Punctual:</a:t>
            </a:r>
            <a:r>
              <a:rPr lang="en-US" sz="1200" kern="1200" dirty="0">
                <a:solidFill>
                  <a:schemeClr val="tx1"/>
                </a:solidFill>
                <a:effectLst/>
                <a:latin typeface="+mn-lt"/>
                <a:ea typeface="+mn-ea"/>
                <a:cs typeface="+mn-cs"/>
              </a:rPr>
              <a:t> Arrive 5 minutes early. Meetings start exactly on time. If you are late, enter silently; do not interrupt.</a:t>
            </a:r>
          </a:p>
          <a:p>
            <a:pPr lvl="0"/>
            <a:r>
              <a:rPr lang="en-US" sz="1200" b="1" kern="1200" dirty="0">
                <a:solidFill>
                  <a:schemeClr val="tx1"/>
                </a:solidFill>
                <a:effectLst/>
                <a:latin typeface="+mn-lt"/>
                <a:ea typeface="+mn-ea"/>
                <a:cs typeface="+mn-cs"/>
              </a:rPr>
              <a:t>Be Prepared:</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Know your agency’s current status before you walk in.</a:t>
            </a:r>
          </a:p>
          <a:p>
            <a:pPr lvl="1"/>
            <a:r>
              <a:rPr lang="en-US" sz="1200" kern="1200" dirty="0">
                <a:solidFill>
                  <a:schemeClr val="tx1"/>
                </a:solidFill>
                <a:effectLst/>
                <a:latin typeface="+mn-lt"/>
                <a:ea typeface="+mn-ea"/>
                <a:cs typeface="+mn-cs"/>
              </a:rPr>
              <a:t>Bring your notes or laptop.</a:t>
            </a:r>
          </a:p>
          <a:p>
            <a:pPr lvl="1"/>
            <a:r>
              <a:rPr lang="en-US" sz="1200" kern="1200" dirty="0">
                <a:solidFill>
                  <a:schemeClr val="tx1"/>
                </a:solidFill>
                <a:effectLst/>
                <a:latin typeface="+mn-lt"/>
                <a:ea typeface="+mn-ea"/>
                <a:cs typeface="+mn-cs"/>
              </a:rPr>
              <a:t>Anticipate questions about resource shortfalls.</a:t>
            </a:r>
          </a:p>
          <a:p>
            <a:pPr lvl="0"/>
            <a:r>
              <a:rPr lang="en-US" sz="1200" b="1" kern="1200" dirty="0">
                <a:solidFill>
                  <a:schemeClr val="tx1"/>
                </a:solidFill>
                <a:effectLst/>
                <a:latin typeface="+mn-lt"/>
                <a:ea typeface="+mn-ea"/>
                <a:cs typeface="+mn-cs"/>
              </a:rPr>
              <a:t>Be Concise:</a:t>
            </a:r>
            <a:r>
              <a:rPr lang="en-US" sz="1200" kern="1200" dirty="0">
                <a:solidFill>
                  <a:schemeClr val="tx1"/>
                </a:solidFill>
                <a:effectLst/>
                <a:latin typeface="+mn-lt"/>
                <a:ea typeface="+mn-ea"/>
                <a:cs typeface="+mn-cs"/>
              </a:rPr>
              <a:t> Stick to the facts. Use the "Bottom Line Up Front" (BLUF) method. State the critical issue first and report exceptions only (what is wrong, what is missing, what has changed) rather than reading a routine list of "normal" operations.</a:t>
            </a:r>
          </a:p>
          <a:p>
            <a:pPr lvl="0"/>
            <a:r>
              <a:rPr lang="en-US" sz="1200" b="1" kern="1200" dirty="0">
                <a:solidFill>
                  <a:schemeClr val="tx1"/>
                </a:solidFill>
                <a:effectLst/>
                <a:latin typeface="+mn-lt"/>
                <a:ea typeface="+mn-ea"/>
                <a:cs typeface="+mn-cs"/>
              </a:rPr>
              <a:t>Stand and Speak Up:</a:t>
            </a:r>
            <a:r>
              <a:rPr lang="en-US" sz="1200" kern="1200" dirty="0">
                <a:solidFill>
                  <a:schemeClr val="tx1"/>
                </a:solidFill>
                <a:effectLst/>
                <a:latin typeface="+mn-lt"/>
                <a:ea typeface="+mn-ea"/>
                <a:cs typeface="+mn-cs"/>
              </a:rPr>
              <a:t> When it is your turn to report, use desk microphones. If these are disabled, stand up (if possible) and speak clearly so the entire room can hear.</a:t>
            </a:r>
          </a:p>
          <a:p>
            <a:pPr lvl="0"/>
            <a:r>
              <a:rPr lang="en-US" sz="1200" b="1" kern="1200" dirty="0">
                <a:solidFill>
                  <a:schemeClr val="tx1"/>
                </a:solidFill>
                <a:effectLst/>
                <a:latin typeface="+mn-lt"/>
                <a:ea typeface="+mn-ea"/>
                <a:cs typeface="+mn-cs"/>
              </a:rPr>
              <a:t>Private Conservations (Sidebars):</a:t>
            </a:r>
            <a:r>
              <a:rPr lang="en-US" sz="1200" kern="1200" dirty="0">
                <a:solidFill>
                  <a:schemeClr val="tx1"/>
                </a:solidFill>
                <a:effectLst/>
                <a:latin typeface="+mn-lt"/>
                <a:ea typeface="+mn-ea"/>
                <a:cs typeface="+mn-cs"/>
              </a:rPr>
              <a:t> Do not hold private conversations during the briefing. It distracts others and causes you to miss critical information.</a:t>
            </a:r>
          </a:p>
          <a:p>
            <a:pPr lvl="0"/>
            <a:r>
              <a:rPr lang="en-US" sz="1200" b="1" kern="1200" dirty="0">
                <a:solidFill>
                  <a:schemeClr val="tx1"/>
                </a:solidFill>
                <a:effectLst/>
                <a:latin typeface="+mn-lt"/>
                <a:ea typeface="+mn-ea"/>
                <a:cs typeface="+mn-cs"/>
              </a:rPr>
              <a:t>"Take It Offline":</a:t>
            </a:r>
            <a:r>
              <a:rPr lang="en-US" sz="1200" kern="1200" dirty="0">
                <a:solidFill>
                  <a:schemeClr val="tx1"/>
                </a:solidFill>
                <a:effectLst/>
                <a:latin typeface="+mn-lt"/>
                <a:ea typeface="+mn-ea"/>
                <a:cs typeface="+mn-cs"/>
              </a:rPr>
              <a:t> If a specific issue only affects two agencies, do not debate it in a briefing. Identify the issue, agree to meet immediately after the briefing, and move on.</a:t>
            </a:r>
          </a:p>
        </p:txBody>
      </p:sp>
      <p:sp>
        <p:nvSpPr>
          <p:cNvPr id="4" name="Slide Number Placeholder 3">
            <a:extLst>
              <a:ext uri="{FF2B5EF4-FFF2-40B4-BE49-F238E27FC236}">
                <a16:creationId xmlns:a16="http://schemas.microsoft.com/office/drawing/2014/main" id="{1E1D4799-9B86-0CDD-ED90-465A96D4DE48}"/>
              </a:ext>
            </a:extLst>
          </p:cNvPr>
          <p:cNvSpPr>
            <a:spLocks noGrp="1"/>
          </p:cNvSpPr>
          <p:nvPr>
            <p:ph type="sldNum" sz="quarter" idx="5"/>
          </p:nvPr>
        </p:nvSpPr>
        <p:spPr/>
        <p:txBody>
          <a:bodyPr/>
          <a:lstStyle/>
          <a:p>
            <a:fld id="{D4B9A9E5-4F7F-4A7D-9DE1-899232329269}" type="slidenum">
              <a:rPr lang="en-US" smtClean="0"/>
              <a:t>4</a:t>
            </a:fld>
            <a:endParaRPr lang="en-US" dirty="0"/>
          </a:p>
        </p:txBody>
      </p:sp>
      <p:sp>
        <p:nvSpPr>
          <p:cNvPr id="5" name="Header Placeholder 4">
            <a:extLst>
              <a:ext uri="{FF2B5EF4-FFF2-40B4-BE49-F238E27FC236}">
                <a16:creationId xmlns:a16="http://schemas.microsoft.com/office/drawing/2014/main" id="{E99F6D1C-D7B1-E019-4AF9-A438FECB779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B371E43-A7FF-526E-1292-75CFB880FF5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773024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MEMA Director, MEMA Deputy Director, or other authority opens the meeting, welcoming all personnel. These comments provide everyone with the information needed to begin the new operational period safely and effectively.</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SCRIPT - MEMA Director, MEMA Deputy Director, or other authority: </a:t>
            </a:r>
            <a:r>
              <a:rPr lang="en-US" sz="1200" b="0" kern="1200" dirty="0">
                <a:solidFill>
                  <a:schemeClr val="tx1"/>
                </a:solidFill>
                <a:effectLst/>
                <a:latin typeface="+mn-lt"/>
                <a:ea typeface="+mn-ea"/>
                <a:cs typeface="+mn-cs"/>
              </a:rPr>
              <a:t>[Insert comments. Welcome all personnel. The purpose of the briefing is to provide everyone with the approved plan and the information needed to begin the new operational period safely and effectively.]</a:t>
            </a:r>
          </a:p>
        </p:txBody>
      </p:sp>
      <p:sp>
        <p:nvSpPr>
          <p:cNvPr id="4" name="Slide Number Placeholder 3"/>
          <p:cNvSpPr>
            <a:spLocks noGrp="1"/>
          </p:cNvSpPr>
          <p:nvPr>
            <p:ph type="sldNum" sz="quarter" idx="5"/>
          </p:nvPr>
        </p:nvSpPr>
        <p:spPr/>
        <p:txBody>
          <a:bodyPr/>
          <a:lstStyle/>
          <a:p>
            <a:fld id="{D4B9A9E5-4F7F-4A7D-9DE1-899232329269}" type="slidenum">
              <a:rPr lang="en-US" smtClean="0"/>
              <a:t>5</a:t>
            </a:fld>
            <a:endParaRPr lang="en-US" dirty="0"/>
          </a:p>
        </p:txBody>
      </p:sp>
      <p:sp>
        <p:nvSpPr>
          <p:cNvPr id="5" name="Header Placeholder 4">
            <a:extLst>
              <a:ext uri="{FF2B5EF4-FFF2-40B4-BE49-F238E27FC236}">
                <a16:creationId xmlns:a16="http://schemas.microsoft.com/office/drawing/2014/main" id="{1F0A2FE8-A048-D3E3-7ABA-7FBB577931FD}"/>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8C84E30-9B08-34FF-1493-ED6E120DF4A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40968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SEOC Manager provides a concise overview of the current situation to include a summary of the events that occurred in the previous operational period, a review of the current conditions, and any relevant weather forecasts or emerging threats.</a:t>
            </a:r>
          </a:p>
          <a:p>
            <a:endParaRPr lang="en-US" dirty="0"/>
          </a:p>
          <a:p>
            <a:pPr hangingPunct="0"/>
            <a:r>
              <a:rPr lang="en-US" sz="1200" b="1" kern="1200" dirty="0">
                <a:solidFill>
                  <a:schemeClr val="tx1"/>
                </a:solidFill>
                <a:effectLst/>
                <a:latin typeface="+mn-lt"/>
                <a:ea typeface="+mn-ea"/>
                <a:cs typeface="+mn-cs"/>
              </a:rPr>
              <a:t>SCRIPT – SEOC Manager:</a:t>
            </a:r>
            <a:r>
              <a:rPr lang="en-US" sz="1200" kern="1200" dirty="0">
                <a:solidFill>
                  <a:schemeClr val="tx1"/>
                </a:solidFill>
                <a:effectLst/>
                <a:latin typeface="+mn-lt"/>
                <a:ea typeface="+mn-ea"/>
                <a:cs typeface="+mn-cs"/>
              </a:rPr>
              <a:t> “We are going to start with a situation brief.”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quick summary of key events, accomplishments, and challenges from the last shift. Then summarize the current situation, including a review of the common operating picture and any new developments.]</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6</a:t>
            </a:fld>
            <a:endParaRPr lang="en-US" dirty="0"/>
          </a:p>
        </p:txBody>
      </p:sp>
      <p:sp>
        <p:nvSpPr>
          <p:cNvPr id="5" name="Header Placeholder 4">
            <a:extLst>
              <a:ext uri="{FF2B5EF4-FFF2-40B4-BE49-F238E27FC236}">
                <a16:creationId xmlns:a16="http://schemas.microsoft.com/office/drawing/2014/main" id="{7E19A810-6DE5-3B30-86E4-9457C58353B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BBE026D-432C-59C0-E509-B040A99D1D0E}"/>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904539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SEOC Manager provides a review of the current weather conditions for the impacted areas. Add the current weather, aviation impact, and weather forecast. </a:t>
            </a:r>
            <a:endParaRPr lang="en-US" dirty="0"/>
          </a:p>
          <a:p>
            <a:endParaRPr lang="en-US" dirty="0"/>
          </a:p>
          <a:p>
            <a:r>
              <a:rPr lang="en-US" sz="1200" b="1" kern="1200" dirty="0">
                <a:solidFill>
                  <a:schemeClr val="tx1"/>
                </a:solidFill>
                <a:effectLst/>
                <a:latin typeface="+mn-lt"/>
                <a:ea typeface="+mn-ea"/>
                <a:cs typeface="+mn-cs"/>
              </a:rPr>
              <a:t>SCRIPT - SEOC Manager: </a:t>
            </a:r>
            <a:r>
              <a:rPr lang="en-US" sz="1200" b="0" kern="1200" dirty="0">
                <a:solidFill>
                  <a:schemeClr val="tx1"/>
                </a:solidFill>
                <a:effectLst/>
                <a:latin typeface="+mn-lt"/>
                <a:ea typeface="+mn-ea"/>
                <a:cs typeface="+mn-cs"/>
              </a:rPr>
              <a:t>“Today’s weather is:” [Provide a brief weather forecast, indicate any impacts to aviation, and highlight any new or evolving threats to be aware of.]</a:t>
            </a:r>
            <a:endParaRPr lang="en-US" b="0" dirty="0"/>
          </a:p>
        </p:txBody>
      </p:sp>
      <p:sp>
        <p:nvSpPr>
          <p:cNvPr id="4" name="Slide Number Placeholder 3"/>
          <p:cNvSpPr>
            <a:spLocks noGrp="1"/>
          </p:cNvSpPr>
          <p:nvPr>
            <p:ph type="sldNum" sz="quarter" idx="5"/>
          </p:nvPr>
        </p:nvSpPr>
        <p:spPr/>
        <p:txBody>
          <a:bodyPr/>
          <a:lstStyle/>
          <a:p>
            <a:fld id="{D4B9A9E5-4F7F-4A7D-9DE1-899232329269}" type="slidenum">
              <a:rPr lang="en-US" smtClean="0"/>
              <a:t>7</a:t>
            </a:fld>
            <a:endParaRPr lang="en-US" dirty="0"/>
          </a:p>
        </p:txBody>
      </p:sp>
      <p:sp>
        <p:nvSpPr>
          <p:cNvPr id="5" name="Header Placeholder 4">
            <a:extLst>
              <a:ext uri="{FF2B5EF4-FFF2-40B4-BE49-F238E27FC236}">
                <a16:creationId xmlns:a16="http://schemas.microsoft.com/office/drawing/2014/main" id="{9DC2B5B1-6561-7742-D34E-CF35F57DD6D0}"/>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0298483-9234-83DD-BD35-306CCABD494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697206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This slide provides a clear space to paste weather related graphics. Duplicate the slide as necessary.</a:t>
            </a:r>
            <a:endParaRPr lang="en-US" dirty="0"/>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8</a:t>
            </a:fld>
            <a:endParaRPr lang="en-US" dirty="0"/>
          </a:p>
        </p:txBody>
      </p:sp>
      <p:sp>
        <p:nvSpPr>
          <p:cNvPr id="5" name="Header Placeholder 4">
            <a:extLst>
              <a:ext uri="{FF2B5EF4-FFF2-40B4-BE49-F238E27FC236}">
                <a16:creationId xmlns:a16="http://schemas.microsoft.com/office/drawing/2014/main" id="{68BC8C5C-7D77-4EF9-F29C-24F21B17687B}"/>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969C840-226A-C176-F080-C14C1BCB402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118789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SEOC Manager states/restates the overall incident objectives for the operational period. This ensures that every section and team member understands the high-level goals of the response and how their individual assignments contribute to the larger mission.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SEOC Manager:</a:t>
            </a:r>
            <a:r>
              <a:rPr lang="en-US" sz="1200" kern="1200" dirty="0">
                <a:solidFill>
                  <a:schemeClr val="tx1"/>
                </a:solidFill>
                <a:effectLst/>
                <a:latin typeface="+mn-lt"/>
                <a:ea typeface="+mn-ea"/>
                <a:cs typeface="+mn-cs"/>
              </a:rPr>
              <a:t> “Our overall incident objectives for the operational period are as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D4B9A9E5-4F7F-4A7D-9DE1-899232329269}" type="slidenum">
              <a:rPr lang="en-US" smtClean="0"/>
              <a:t>9</a:t>
            </a:fld>
            <a:endParaRPr lang="en-US" dirty="0"/>
          </a:p>
        </p:txBody>
      </p:sp>
      <p:sp>
        <p:nvSpPr>
          <p:cNvPr id="5" name="Header Placeholder 4">
            <a:extLst>
              <a:ext uri="{FF2B5EF4-FFF2-40B4-BE49-F238E27FC236}">
                <a16:creationId xmlns:a16="http://schemas.microsoft.com/office/drawing/2014/main" id="{78F21158-43AF-7D7C-12A3-71AB80E5343B}"/>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E575EFD-E650-773D-B9EE-C42F3C8F6E7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699048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AF530-00F8-7D6F-8D12-D7838E8466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7B549A-8252-144D-CA7A-754FADC9D35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AAFE884-1D76-FFE7-5A85-3C25986C250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SEOC Manager provides a concise review of the current conditions for all Community Lifelines.</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SCRIPT - </a:t>
            </a:r>
            <a:r>
              <a:rPr lang="en-US" sz="1200" b="1" kern="1200" dirty="0">
                <a:solidFill>
                  <a:schemeClr val="tx1"/>
                </a:solidFill>
                <a:effectLst/>
                <a:latin typeface="+mn-lt"/>
                <a:ea typeface="+mn-ea"/>
                <a:cs typeface="+mn-cs"/>
              </a:rPr>
              <a:t>SEOC Manager:</a:t>
            </a:r>
            <a:r>
              <a:rPr lang="en-US" sz="1200" kern="1200" dirty="0">
                <a:solidFill>
                  <a:schemeClr val="tx1"/>
                </a:solidFill>
                <a:effectLst/>
                <a:latin typeface="+mn-lt"/>
                <a:ea typeface="+mn-ea"/>
                <a:cs typeface="+mn-cs"/>
              </a:rPr>
              <a:t> “This is the current status of our Community Lifelines:”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b="1" u="sng" dirty="0"/>
              <a:t>INSTRUCTIONS:</a:t>
            </a:r>
          </a:p>
          <a:p>
            <a:r>
              <a:rPr lang="en-US" dirty="0"/>
              <a:t>To change the color of a status icon, perform the following steps:</a:t>
            </a:r>
          </a:p>
          <a:p>
            <a:endParaRPr lang="en-US" dirty="0"/>
          </a:p>
          <a:p>
            <a:pPr marL="685800" lvl="1" indent="-228600">
              <a:buAutoNum type="arabicPeriod"/>
            </a:pPr>
            <a:r>
              <a:rPr lang="en-US" dirty="0"/>
              <a:t>Select the [ Green | Amber | Red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that you would like to change.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p:txBody>
      </p:sp>
      <p:sp>
        <p:nvSpPr>
          <p:cNvPr id="4" name="Slide Number Placeholder 3">
            <a:extLst>
              <a:ext uri="{FF2B5EF4-FFF2-40B4-BE49-F238E27FC236}">
                <a16:creationId xmlns:a16="http://schemas.microsoft.com/office/drawing/2014/main" id="{92E879E8-D8FE-C11D-6DA4-337A0209FDCC}"/>
              </a:ext>
            </a:extLst>
          </p:cNvPr>
          <p:cNvSpPr>
            <a:spLocks noGrp="1"/>
          </p:cNvSpPr>
          <p:nvPr>
            <p:ph type="sldNum" sz="quarter" idx="5"/>
          </p:nvPr>
        </p:nvSpPr>
        <p:spPr/>
        <p:txBody>
          <a:bodyPr/>
          <a:lstStyle/>
          <a:p>
            <a:fld id="{D4B9A9E5-4F7F-4A7D-9DE1-899232329269}" type="slidenum">
              <a:rPr lang="en-US" smtClean="0"/>
              <a:t>10</a:t>
            </a:fld>
            <a:endParaRPr lang="en-US" dirty="0"/>
          </a:p>
        </p:txBody>
      </p:sp>
      <p:sp>
        <p:nvSpPr>
          <p:cNvPr id="5" name="Header Placeholder 4">
            <a:extLst>
              <a:ext uri="{FF2B5EF4-FFF2-40B4-BE49-F238E27FC236}">
                <a16:creationId xmlns:a16="http://schemas.microsoft.com/office/drawing/2014/main" id="{3694E933-E3C9-48FA-C1A2-F54EEC88410C}"/>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3CF43AF-4048-09FD-D11D-064B0E05848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2916364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 </a:t>
            </a:r>
            <a:r>
              <a:rPr lang="en-US" dirty="0"/>
              <a:t>If necessary, this slide can be used to orient staff and/or observers on how the status of Lifelines is determined. </a:t>
            </a:r>
          </a:p>
        </p:txBody>
      </p:sp>
      <p:sp>
        <p:nvSpPr>
          <p:cNvPr id="4" name="Slide Number Placeholder 3"/>
          <p:cNvSpPr>
            <a:spLocks noGrp="1"/>
          </p:cNvSpPr>
          <p:nvPr>
            <p:ph type="sldNum" sz="quarter" idx="5"/>
          </p:nvPr>
        </p:nvSpPr>
        <p:spPr/>
        <p:txBody>
          <a:bodyPr/>
          <a:lstStyle/>
          <a:p>
            <a:fld id="{D4B9A9E5-4F7F-4A7D-9DE1-899232329269}" type="slidenum">
              <a:rPr lang="en-US" smtClean="0"/>
              <a:t>11</a:t>
            </a:fld>
            <a:endParaRPr lang="en-US" dirty="0"/>
          </a:p>
        </p:txBody>
      </p:sp>
      <p:sp>
        <p:nvSpPr>
          <p:cNvPr id="5" name="Header Placeholder 4">
            <a:extLst>
              <a:ext uri="{FF2B5EF4-FFF2-40B4-BE49-F238E27FC236}">
                <a16:creationId xmlns:a16="http://schemas.microsoft.com/office/drawing/2014/main" id="{2B4217E6-52D7-B510-66AE-C42801CBC6EF}"/>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5F4B98A4-E665-867A-92E3-16629DADA4BF}"/>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1726738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Law Enforcement/Security</a:t>
            </a:r>
          </a:p>
          <a:p>
            <a:pPr marL="685800" lvl="1" indent="-228600">
              <a:buFont typeface="+mj-lt"/>
              <a:buAutoNum type="arabicPeriod"/>
            </a:pPr>
            <a:r>
              <a:rPr lang="en-US" sz="1200" kern="1200" dirty="0">
                <a:solidFill>
                  <a:schemeClr val="tx1"/>
                </a:solidFill>
                <a:effectLst/>
                <a:latin typeface="+mn-lt"/>
                <a:ea typeface="+mn-ea"/>
                <a:cs typeface="+mn-cs"/>
              </a:rPr>
              <a:t>Fire Service</a:t>
            </a:r>
          </a:p>
          <a:p>
            <a:pPr marL="685800" lvl="1" indent="-228600">
              <a:buFont typeface="+mj-lt"/>
              <a:buAutoNum type="arabicPeriod"/>
            </a:pPr>
            <a:r>
              <a:rPr lang="en-US" sz="1200" kern="1200" dirty="0">
                <a:solidFill>
                  <a:schemeClr val="tx1"/>
                </a:solidFill>
                <a:effectLst/>
                <a:latin typeface="+mn-lt"/>
                <a:ea typeface="+mn-ea"/>
                <a:cs typeface="+mn-cs"/>
              </a:rPr>
              <a:t>Search and Rescue</a:t>
            </a:r>
          </a:p>
          <a:p>
            <a:pPr marL="685800" lvl="1" indent="-228600">
              <a:buFont typeface="+mj-lt"/>
              <a:buAutoNum type="arabicPeriod"/>
            </a:pPr>
            <a:r>
              <a:rPr lang="en-US" sz="1200" kern="1200" dirty="0">
                <a:solidFill>
                  <a:schemeClr val="tx1"/>
                </a:solidFill>
                <a:effectLst/>
                <a:latin typeface="+mn-lt"/>
                <a:ea typeface="+mn-ea"/>
                <a:cs typeface="+mn-cs"/>
              </a:rPr>
              <a:t>Government Service</a:t>
            </a:r>
          </a:p>
          <a:p>
            <a:pPr marL="685800" lvl="1" indent="-228600">
              <a:buFont typeface="+mj-lt"/>
              <a:buAutoNum type="arabicPeriod"/>
            </a:pPr>
            <a:r>
              <a:rPr lang="en-US" sz="1200" kern="1200" dirty="0">
                <a:solidFill>
                  <a:schemeClr val="tx1"/>
                </a:solidFill>
                <a:effectLst/>
                <a:latin typeface="+mn-lt"/>
                <a:ea typeface="+mn-ea"/>
                <a:cs typeface="+mn-cs"/>
              </a:rPr>
              <a:t>Community Safety</a:t>
            </a:r>
            <a:endParaRPr lang="en-US" dirty="0"/>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12</a:t>
            </a:fld>
            <a:endParaRPr lang="en-US" dirty="0"/>
          </a:p>
        </p:txBody>
      </p:sp>
      <p:sp>
        <p:nvSpPr>
          <p:cNvPr id="5" name="Header Placeholder 4">
            <a:extLst>
              <a:ext uri="{FF2B5EF4-FFF2-40B4-BE49-F238E27FC236}">
                <a16:creationId xmlns:a16="http://schemas.microsoft.com/office/drawing/2014/main" id="{E9050FF8-CC5D-1EE6-77E3-9984F3BF38F0}"/>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818D3FEC-54A6-3D3E-7CD1-F6A7F0866103}"/>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984700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F44C7-33C3-EED7-9802-59FD94EE8D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47B00B-B90A-5D64-8545-E6B14323F8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2A028C-A3F9-5ED7-0555-843583DB89E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four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Food</a:t>
            </a:r>
          </a:p>
          <a:p>
            <a:pPr marL="685800" lvl="1" indent="-228600">
              <a:buFont typeface="+mj-lt"/>
              <a:buAutoNum type="arabicPeriod"/>
            </a:pPr>
            <a:r>
              <a:rPr lang="en-US" sz="1200" kern="1200" dirty="0">
                <a:solidFill>
                  <a:schemeClr val="tx1"/>
                </a:solidFill>
                <a:effectLst/>
                <a:latin typeface="+mn-lt"/>
                <a:ea typeface="+mn-ea"/>
                <a:cs typeface="+mn-cs"/>
              </a:rPr>
              <a:t>Hydration</a:t>
            </a:r>
          </a:p>
          <a:p>
            <a:pPr marL="685800" lvl="1" indent="-228600">
              <a:buFont typeface="+mj-lt"/>
              <a:buAutoNum type="arabicPeriod"/>
            </a:pPr>
            <a:r>
              <a:rPr lang="en-US" sz="1200" kern="1200" dirty="0">
                <a:solidFill>
                  <a:schemeClr val="tx1"/>
                </a:solidFill>
                <a:effectLst/>
                <a:latin typeface="+mn-lt"/>
                <a:ea typeface="+mn-ea"/>
                <a:cs typeface="+mn-cs"/>
              </a:rPr>
              <a:t>Shelter</a:t>
            </a:r>
          </a:p>
          <a:p>
            <a:pPr marL="685800" lvl="1" indent="-228600">
              <a:buFont typeface="+mj-lt"/>
              <a:buAutoNum type="arabicPeriod"/>
            </a:pPr>
            <a:r>
              <a:rPr lang="en-US" sz="1200" kern="1200" dirty="0">
                <a:solidFill>
                  <a:schemeClr val="tx1"/>
                </a:solidFill>
                <a:effectLst/>
                <a:latin typeface="+mn-lt"/>
                <a:ea typeface="+mn-ea"/>
                <a:cs typeface="+mn-cs"/>
              </a:rPr>
              <a:t>Agriculture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146B718C-763C-9261-8B15-7163DB411B18}"/>
              </a:ext>
            </a:extLst>
          </p:cNvPr>
          <p:cNvSpPr>
            <a:spLocks noGrp="1"/>
          </p:cNvSpPr>
          <p:nvPr>
            <p:ph type="sldNum" sz="quarter" idx="5"/>
          </p:nvPr>
        </p:nvSpPr>
        <p:spPr/>
        <p:txBody>
          <a:bodyPr/>
          <a:lstStyle/>
          <a:p>
            <a:fld id="{D4B9A9E5-4F7F-4A7D-9DE1-899232329269}" type="slidenum">
              <a:rPr lang="en-US" smtClean="0"/>
              <a:t>13</a:t>
            </a:fld>
            <a:endParaRPr lang="en-US" dirty="0"/>
          </a:p>
        </p:txBody>
      </p:sp>
      <p:sp>
        <p:nvSpPr>
          <p:cNvPr id="5" name="Header Placeholder 4">
            <a:extLst>
              <a:ext uri="{FF2B5EF4-FFF2-40B4-BE49-F238E27FC236}">
                <a16:creationId xmlns:a16="http://schemas.microsoft.com/office/drawing/2014/main" id="{B027D73D-667D-E69C-D195-DA66DEF3E7FC}"/>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538DD1D3-E8C5-9E07-B658-51FBF01CEBC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797545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B7EDC-DA7D-D25B-CAD7-5A78A1AD6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EFEB9E-2C5A-FBCE-BE86-0081157343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7E57D6-1651-8767-299F-9B7C3D2F459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Medical Care</a:t>
            </a:r>
          </a:p>
          <a:p>
            <a:pPr marL="685800" lvl="1" indent="-228600">
              <a:buFont typeface="+mj-lt"/>
              <a:buAutoNum type="arabicPeriod"/>
            </a:pPr>
            <a:r>
              <a:rPr lang="en-US" sz="1200" kern="1200" dirty="0">
                <a:solidFill>
                  <a:schemeClr val="tx1"/>
                </a:solidFill>
                <a:effectLst/>
                <a:latin typeface="+mn-lt"/>
                <a:ea typeface="+mn-ea"/>
                <a:cs typeface="+mn-cs"/>
              </a:rPr>
              <a:t>Patient Movement</a:t>
            </a:r>
          </a:p>
          <a:p>
            <a:pPr marL="685800" lvl="1" indent="-228600">
              <a:buFont typeface="+mj-lt"/>
              <a:buAutoNum type="arabicPeriod"/>
            </a:pPr>
            <a:r>
              <a:rPr lang="en-US" sz="1200" kern="1200" dirty="0">
                <a:solidFill>
                  <a:schemeClr val="tx1"/>
                </a:solidFill>
                <a:effectLst/>
                <a:latin typeface="+mn-lt"/>
                <a:ea typeface="+mn-ea"/>
                <a:cs typeface="+mn-cs"/>
              </a:rPr>
              <a:t>Fatality Management</a:t>
            </a:r>
          </a:p>
          <a:p>
            <a:pPr marL="685800" lvl="1" indent="-228600">
              <a:buFont typeface="+mj-lt"/>
              <a:buAutoNum type="arabicPeriod"/>
            </a:pPr>
            <a:r>
              <a:rPr lang="en-US" sz="1200" kern="1200" dirty="0">
                <a:solidFill>
                  <a:schemeClr val="tx1"/>
                </a:solidFill>
                <a:effectLst/>
                <a:latin typeface="+mn-lt"/>
                <a:ea typeface="+mn-ea"/>
                <a:cs typeface="+mn-cs"/>
              </a:rPr>
              <a:t>Public Health</a:t>
            </a:r>
          </a:p>
          <a:p>
            <a:pPr marL="685800" lvl="1" indent="-228600">
              <a:buFont typeface="+mj-lt"/>
              <a:buAutoNum type="arabicPeriod"/>
            </a:pPr>
            <a:r>
              <a:rPr lang="en-US" sz="1200" kern="1200" dirty="0">
                <a:solidFill>
                  <a:schemeClr val="tx1"/>
                </a:solidFill>
                <a:effectLst/>
                <a:latin typeface="+mn-lt"/>
                <a:ea typeface="+mn-ea"/>
                <a:cs typeface="+mn-cs"/>
              </a:rPr>
              <a:t>Medical Supply Chain</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6E12A9B1-5092-CBFB-5355-14E2A138EAEB}"/>
              </a:ext>
            </a:extLst>
          </p:cNvPr>
          <p:cNvSpPr>
            <a:spLocks noGrp="1"/>
          </p:cNvSpPr>
          <p:nvPr>
            <p:ph type="sldNum" sz="quarter" idx="5"/>
          </p:nvPr>
        </p:nvSpPr>
        <p:spPr/>
        <p:txBody>
          <a:bodyPr/>
          <a:lstStyle/>
          <a:p>
            <a:fld id="{D4B9A9E5-4F7F-4A7D-9DE1-899232329269}" type="slidenum">
              <a:rPr lang="en-US" smtClean="0"/>
              <a:t>14</a:t>
            </a:fld>
            <a:endParaRPr lang="en-US" dirty="0"/>
          </a:p>
        </p:txBody>
      </p:sp>
      <p:sp>
        <p:nvSpPr>
          <p:cNvPr id="5" name="Header Placeholder 4">
            <a:extLst>
              <a:ext uri="{FF2B5EF4-FFF2-40B4-BE49-F238E27FC236}">
                <a16:creationId xmlns:a16="http://schemas.microsoft.com/office/drawing/2014/main" id="{D4162051-9D1F-DC13-AFA0-470FCEB9D148}"/>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3469579-6DFE-652F-FDDF-FB44E5C282EF}"/>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146205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2D964-31A9-EF16-0223-93F2F881AD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A6B4B3-5179-6DB9-CDE8-B4A333B932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71A1B6-76E8-6F22-8583-26030569937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Potable Water Infrastructure</a:t>
            </a:r>
          </a:p>
          <a:p>
            <a:pPr marL="685800" lvl="1" indent="-228600">
              <a:buFont typeface="+mj-lt"/>
              <a:buAutoNum type="arabicPeriod"/>
            </a:pPr>
            <a:r>
              <a:rPr lang="en-US" sz="1200" kern="1200" dirty="0">
                <a:solidFill>
                  <a:schemeClr val="tx1"/>
                </a:solidFill>
                <a:effectLst/>
                <a:latin typeface="+mn-lt"/>
                <a:ea typeface="+mn-ea"/>
                <a:cs typeface="+mn-cs"/>
              </a:rPr>
              <a:t>Wastewater Management</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B0A82667-B6D8-1628-7685-E31B59866DB2}"/>
              </a:ext>
            </a:extLst>
          </p:cNvPr>
          <p:cNvSpPr>
            <a:spLocks noGrp="1"/>
          </p:cNvSpPr>
          <p:nvPr>
            <p:ph type="sldNum" sz="quarter" idx="5"/>
          </p:nvPr>
        </p:nvSpPr>
        <p:spPr/>
        <p:txBody>
          <a:bodyPr/>
          <a:lstStyle/>
          <a:p>
            <a:fld id="{D4B9A9E5-4F7F-4A7D-9DE1-899232329269}" type="slidenum">
              <a:rPr lang="en-US" smtClean="0"/>
              <a:t>15</a:t>
            </a:fld>
            <a:endParaRPr lang="en-US" dirty="0"/>
          </a:p>
        </p:txBody>
      </p:sp>
      <p:sp>
        <p:nvSpPr>
          <p:cNvPr id="5" name="Header Placeholder 4">
            <a:extLst>
              <a:ext uri="{FF2B5EF4-FFF2-40B4-BE49-F238E27FC236}">
                <a16:creationId xmlns:a16="http://schemas.microsoft.com/office/drawing/2014/main" id="{23666DFF-68EC-D0EC-9C97-724581E99AE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FE30557-4B89-E61E-F8A6-AABDAE471D38}"/>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2204517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43F65-F0F2-2968-F1D8-0FC36D1021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54525-F33E-48CC-6F7C-4F9B7FCDBE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43AFBA-28EE-F17E-1229-2F0F0E120B2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Power Grid</a:t>
            </a:r>
          </a:p>
          <a:p>
            <a:pPr marL="685800" lvl="1" indent="-228600">
              <a:buFont typeface="+mj-lt"/>
              <a:buAutoNum type="arabicPeriod"/>
            </a:pPr>
            <a:r>
              <a:rPr lang="en-US" sz="1200" kern="1200" dirty="0">
                <a:solidFill>
                  <a:schemeClr val="tx1"/>
                </a:solidFill>
                <a:effectLst/>
                <a:latin typeface="+mn-lt"/>
                <a:ea typeface="+mn-ea"/>
                <a:cs typeface="+mn-cs"/>
              </a:rPr>
              <a:t>Fuel</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3726A622-6889-D2B2-7EE5-ED5E7BA29440}"/>
              </a:ext>
            </a:extLst>
          </p:cNvPr>
          <p:cNvSpPr>
            <a:spLocks noGrp="1"/>
          </p:cNvSpPr>
          <p:nvPr>
            <p:ph type="sldNum" sz="quarter" idx="5"/>
          </p:nvPr>
        </p:nvSpPr>
        <p:spPr/>
        <p:txBody>
          <a:bodyPr/>
          <a:lstStyle/>
          <a:p>
            <a:fld id="{D4B9A9E5-4F7F-4A7D-9DE1-899232329269}" type="slidenum">
              <a:rPr lang="en-US" smtClean="0"/>
              <a:t>16</a:t>
            </a:fld>
            <a:endParaRPr lang="en-US" dirty="0"/>
          </a:p>
        </p:txBody>
      </p:sp>
      <p:sp>
        <p:nvSpPr>
          <p:cNvPr id="5" name="Header Placeholder 4">
            <a:extLst>
              <a:ext uri="{FF2B5EF4-FFF2-40B4-BE49-F238E27FC236}">
                <a16:creationId xmlns:a16="http://schemas.microsoft.com/office/drawing/2014/main" id="{079C4F3A-4513-5DD1-896D-F920A27BADEC}"/>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E791E11-BB29-936F-375F-5D1DBDFC260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972806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67D29-27C6-CB3A-ED9F-6F95356DA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10A5BC-A2E0-E767-A69E-176204477C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B1C3EC-98C6-5997-CA60-1E545EA3CD7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Infrastructure</a:t>
            </a:r>
          </a:p>
          <a:p>
            <a:pPr marL="685800" lvl="1" indent="-228600">
              <a:buFont typeface="+mj-lt"/>
              <a:buAutoNum type="arabicPeriod"/>
            </a:pPr>
            <a:r>
              <a:rPr lang="en-US" sz="1200" kern="1200" dirty="0">
                <a:solidFill>
                  <a:schemeClr val="tx1"/>
                </a:solidFill>
                <a:effectLst/>
                <a:latin typeface="+mn-lt"/>
                <a:ea typeface="+mn-ea"/>
                <a:cs typeface="+mn-cs"/>
              </a:rPr>
              <a:t>Alerts, Warnings, and Messages</a:t>
            </a:r>
          </a:p>
          <a:p>
            <a:pPr marL="685800" lvl="1" indent="-228600">
              <a:buFont typeface="+mj-lt"/>
              <a:buAutoNum type="arabicPeriod"/>
            </a:pPr>
            <a:r>
              <a:rPr lang="en-US" sz="1200" kern="1200" dirty="0">
                <a:solidFill>
                  <a:schemeClr val="tx1"/>
                </a:solidFill>
                <a:effectLst/>
                <a:latin typeface="+mn-lt"/>
                <a:ea typeface="+mn-ea"/>
                <a:cs typeface="+mn-cs"/>
              </a:rPr>
              <a:t>911 and Dispatch</a:t>
            </a:r>
          </a:p>
          <a:p>
            <a:pPr marL="685800" lvl="1" indent="-228600">
              <a:buFont typeface="+mj-lt"/>
              <a:buAutoNum type="arabicPeriod"/>
            </a:pPr>
            <a:r>
              <a:rPr lang="en-US" sz="1200" kern="1200" dirty="0">
                <a:solidFill>
                  <a:schemeClr val="tx1"/>
                </a:solidFill>
                <a:effectLst/>
                <a:latin typeface="+mn-lt"/>
                <a:ea typeface="+mn-ea"/>
                <a:cs typeface="+mn-cs"/>
              </a:rPr>
              <a:t>Responder Communications</a:t>
            </a:r>
          </a:p>
          <a:p>
            <a:pPr marL="685800" lvl="1" indent="-228600">
              <a:buFont typeface="+mj-lt"/>
              <a:buAutoNum type="arabicPeriod"/>
            </a:pPr>
            <a:r>
              <a:rPr lang="en-US" sz="1200" kern="1200" dirty="0">
                <a:solidFill>
                  <a:schemeClr val="tx1"/>
                </a:solidFill>
                <a:effectLst/>
                <a:latin typeface="+mn-lt"/>
                <a:ea typeface="+mn-ea"/>
                <a:cs typeface="+mn-cs"/>
              </a:rPr>
              <a:t>Finance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E04BA464-BFE8-DB96-9123-D5F8B3762D5E}"/>
              </a:ext>
            </a:extLst>
          </p:cNvPr>
          <p:cNvSpPr>
            <a:spLocks noGrp="1"/>
          </p:cNvSpPr>
          <p:nvPr>
            <p:ph type="sldNum" sz="quarter" idx="5"/>
          </p:nvPr>
        </p:nvSpPr>
        <p:spPr/>
        <p:txBody>
          <a:bodyPr/>
          <a:lstStyle/>
          <a:p>
            <a:fld id="{D4B9A9E5-4F7F-4A7D-9DE1-899232329269}" type="slidenum">
              <a:rPr lang="en-US" smtClean="0"/>
              <a:t>17</a:t>
            </a:fld>
            <a:endParaRPr lang="en-US" dirty="0"/>
          </a:p>
        </p:txBody>
      </p:sp>
      <p:sp>
        <p:nvSpPr>
          <p:cNvPr id="5" name="Header Placeholder 4">
            <a:extLst>
              <a:ext uri="{FF2B5EF4-FFF2-40B4-BE49-F238E27FC236}">
                <a16:creationId xmlns:a16="http://schemas.microsoft.com/office/drawing/2014/main" id="{D18BD0E0-B728-509F-5782-1B8AFD4C8AA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8153A735-9D4E-A106-EABA-F51281621F32}"/>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3259491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BC46A-D650-22F9-F10C-81C15791ED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803FFD-D7FE-963B-C5E1-671BFECA6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7F2D1E-D114-3261-6965-1D2156FF30C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Highway/Roadway Motor Vehicle</a:t>
            </a:r>
          </a:p>
          <a:p>
            <a:pPr marL="685800" lvl="1" indent="-228600">
              <a:buFont typeface="+mj-lt"/>
              <a:buAutoNum type="arabicPeriod"/>
            </a:pPr>
            <a:r>
              <a:rPr lang="en-US" sz="1200" kern="1200" dirty="0">
                <a:solidFill>
                  <a:schemeClr val="tx1"/>
                </a:solidFill>
                <a:effectLst/>
                <a:latin typeface="+mn-lt"/>
                <a:ea typeface="+mn-ea"/>
                <a:cs typeface="+mn-cs"/>
              </a:rPr>
              <a:t>Mass Transit</a:t>
            </a:r>
          </a:p>
          <a:p>
            <a:pPr marL="685800" lvl="1" indent="-228600">
              <a:buFont typeface="+mj-lt"/>
              <a:buAutoNum type="arabicPeriod"/>
            </a:pPr>
            <a:r>
              <a:rPr lang="en-US" sz="1200" kern="1200" dirty="0">
                <a:solidFill>
                  <a:schemeClr val="tx1"/>
                </a:solidFill>
                <a:effectLst/>
                <a:latin typeface="+mn-lt"/>
                <a:ea typeface="+mn-ea"/>
                <a:cs typeface="+mn-cs"/>
              </a:rPr>
              <a:t>Railway</a:t>
            </a:r>
          </a:p>
          <a:p>
            <a:pPr marL="685800" lvl="1" indent="-228600">
              <a:buFont typeface="+mj-lt"/>
              <a:buAutoNum type="arabicPeriod"/>
            </a:pPr>
            <a:r>
              <a:rPr lang="en-US" sz="1200" kern="1200" dirty="0">
                <a:solidFill>
                  <a:schemeClr val="tx1"/>
                </a:solidFill>
                <a:effectLst/>
                <a:latin typeface="+mn-lt"/>
                <a:ea typeface="+mn-ea"/>
                <a:cs typeface="+mn-cs"/>
              </a:rPr>
              <a:t>Aviation</a:t>
            </a:r>
          </a:p>
          <a:p>
            <a:pPr marL="685800" lvl="1" indent="-228600">
              <a:buFont typeface="+mj-lt"/>
              <a:buAutoNum type="arabicPeriod"/>
            </a:pPr>
            <a:r>
              <a:rPr lang="en-US" sz="1200" kern="1200" dirty="0">
                <a:solidFill>
                  <a:schemeClr val="tx1"/>
                </a:solidFill>
                <a:effectLst/>
                <a:latin typeface="+mn-lt"/>
                <a:ea typeface="+mn-ea"/>
                <a:cs typeface="+mn-cs"/>
              </a:rPr>
              <a:t>Maritime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A4BD11EE-BCB6-143C-49C5-7F7A561907A8}"/>
              </a:ext>
            </a:extLst>
          </p:cNvPr>
          <p:cNvSpPr>
            <a:spLocks noGrp="1"/>
          </p:cNvSpPr>
          <p:nvPr>
            <p:ph type="sldNum" sz="quarter" idx="5"/>
          </p:nvPr>
        </p:nvSpPr>
        <p:spPr/>
        <p:txBody>
          <a:bodyPr/>
          <a:lstStyle/>
          <a:p>
            <a:fld id="{D4B9A9E5-4F7F-4A7D-9DE1-899232329269}" type="slidenum">
              <a:rPr lang="en-US" smtClean="0"/>
              <a:t>18</a:t>
            </a:fld>
            <a:endParaRPr lang="en-US" dirty="0"/>
          </a:p>
        </p:txBody>
      </p:sp>
      <p:sp>
        <p:nvSpPr>
          <p:cNvPr id="5" name="Header Placeholder 4">
            <a:extLst>
              <a:ext uri="{FF2B5EF4-FFF2-40B4-BE49-F238E27FC236}">
                <a16:creationId xmlns:a16="http://schemas.microsoft.com/office/drawing/2014/main" id="{284097DE-BACA-B3AB-F835-934065E5B58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7C5C24F1-3F9A-13CC-37D4-6B3DCECBD46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390311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BDC47-62B3-D662-5F3B-CB2982B78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428A02-C7B2-162A-2B83-5EE1628CE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3B5503-2B14-FB15-B09E-C200857FD6B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Facilities</a:t>
            </a:r>
          </a:p>
          <a:p>
            <a:pPr marL="685800" lvl="1" indent="-228600">
              <a:buFont typeface="+mj-lt"/>
              <a:buAutoNum type="arabicPeriod"/>
            </a:pPr>
            <a:r>
              <a:rPr lang="en-US" sz="1200" kern="1200" dirty="0">
                <a:solidFill>
                  <a:schemeClr val="tx1"/>
                </a:solidFill>
                <a:effectLst/>
                <a:latin typeface="+mn-lt"/>
                <a:ea typeface="+mn-ea"/>
                <a:cs typeface="+mn-cs"/>
              </a:rPr>
              <a:t>HAZMAT, Pollutants, Contaminants</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A57940C3-3593-2862-BD97-E340C2718676}"/>
              </a:ext>
            </a:extLst>
          </p:cNvPr>
          <p:cNvSpPr>
            <a:spLocks noGrp="1"/>
          </p:cNvSpPr>
          <p:nvPr>
            <p:ph type="sldNum" sz="quarter" idx="5"/>
          </p:nvPr>
        </p:nvSpPr>
        <p:spPr/>
        <p:txBody>
          <a:bodyPr/>
          <a:lstStyle/>
          <a:p>
            <a:fld id="{D4B9A9E5-4F7F-4A7D-9DE1-899232329269}" type="slidenum">
              <a:rPr lang="en-US" smtClean="0"/>
              <a:t>19</a:t>
            </a:fld>
            <a:endParaRPr lang="en-US" dirty="0"/>
          </a:p>
        </p:txBody>
      </p:sp>
      <p:sp>
        <p:nvSpPr>
          <p:cNvPr id="5" name="Header Placeholder 4">
            <a:extLst>
              <a:ext uri="{FF2B5EF4-FFF2-40B4-BE49-F238E27FC236}">
                <a16:creationId xmlns:a16="http://schemas.microsoft.com/office/drawing/2014/main" id="{50584EFC-2D70-50B8-9AFF-51725374CBB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DB72935B-31C9-78B0-DB6A-C692B64D2BD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730124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Operations Section Chief presents the plan for the new operational period. This is the core of the briefing, where they detail the specific missions, assignments, and task organization.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“This is the operational plan and schedule for the new period.”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20</a:t>
            </a:fld>
            <a:endParaRPr lang="en-US" dirty="0"/>
          </a:p>
        </p:txBody>
      </p:sp>
      <p:sp>
        <p:nvSpPr>
          <p:cNvPr id="5" name="Header Placeholder 4">
            <a:extLst>
              <a:ext uri="{FF2B5EF4-FFF2-40B4-BE49-F238E27FC236}">
                <a16:creationId xmlns:a16="http://schemas.microsoft.com/office/drawing/2014/main" id="{C38F57B4-9376-FEA6-43FF-BAC3F6EE3E7A}"/>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50D8020-9A6B-BA55-341F-5218C569A8EE}"/>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240294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Operations Section Chief reviews the task organizations for all relevant organizations. Duplicate this slide as needed.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“This are the assignments for the new period.” </a:t>
            </a:r>
            <a:r>
              <a:rPr lang="en-US" sz="1200" b="0" kern="1200" dirty="0">
                <a:solidFill>
                  <a:schemeClr val="tx1"/>
                </a:solidFill>
                <a:effectLst/>
                <a:latin typeface="+mn-lt"/>
                <a:ea typeface="+mn-ea"/>
                <a:cs typeface="+mn-cs"/>
              </a:rPr>
              <a:t>[Detail the specific assignments for each team or section. Provide clarity on what needs to be done and who is responsible]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Note: </a:t>
            </a:r>
            <a:r>
              <a:rPr lang="en-US" sz="1200" kern="1200" dirty="0">
                <a:solidFill>
                  <a:schemeClr val="tx1"/>
                </a:solidFill>
                <a:effectLst/>
                <a:latin typeface="+mn-lt"/>
                <a:ea typeface="+mn-ea"/>
                <a:cs typeface="+mn-cs"/>
              </a:rPr>
              <a:t>Organization Tables can be created within the content area using the SmartArt graphic option.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21</a:t>
            </a:fld>
            <a:endParaRPr lang="en-US" dirty="0"/>
          </a:p>
        </p:txBody>
      </p:sp>
      <p:sp>
        <p:nvSpPr>
          <p:cNvPr id="5" name="Header Placeholder 4">
            <a:extLst>
              <a:ext uri="{FF2B5EF4-FFF2-40B4-BE49-F238E27FC236}">
                <a16:creationId xmlns:a16="http://schemas.microsoft.com/office/drawing/2014/main" id="{827E0F49-B71F-9BD6-E897-CC726D88C45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E2C883E-46B3-200C-79C4-BEAA18C9F49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8181919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Slide Purpose: </a:t>
            </a:r>
            <a:r>
              <a:rPr lang="en-US" b="0" dirty="0"/>
              <a:t>The Operations Section Chief will display the operational rhythm for the day. The text area in the blue bar can be used to highlight items that need special attention, quotes, or other related information.</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“This is the meeting schedule for the new period.” </a:t>
            </a:r>
            <a:r>
              <a:rPr lang="en-US" sz="1200" b="0" kern="1200" dirty="0">
                <a:solidFill>
                  <a:schemeClr val="tx1"/>
                </a:solidFill>
                <a:effectLst/>
                <a:latin typeface="+mn-lt"/>
                <a:ea typeface="+mn-ea"/>
                <a:cs typeface="+mn-cs"/>
              </a:rPr>
              <a:t>[Cover the operational rhythm for the period. Direct staff to the desk guides for additional information.]</a:t>
            </a:r>
            <a:r>
              <a:rPr lang="en-US" b="0" dirty="0"/>
              <a:t> </a:t>
            </a:r>
          </a:p>
        </p:txBody>
      </p:sp>
      <p:sp>
        <p:nvSpPr>
          <p:cNvPr id="4" name="Slide Number Placeholder 3"/>
          <p:cNvSpPr>
            <a:spLocks noGrp="1"/>
          </p:cNvSpPr>
          <p:nvPr>
            <p:ph type="sldNum" sz="quarter" idx="5"/>
          </p:nvPr>
        </p:nvSpPr>
        <p:spPr/>
        <p:txBody>
          <a:bodyPr/>
          <a:lstStyle/>
          <a:p>
            <a:fld id="{D4B9A9E5-4F7F-4A7D-9DE1-899232329269}" type="slidenum">
              <a:rPr lang="en-US" smtClean="0"/>
              <a:t>22</a:t>
            </a:fld>
            <a:endParaRPr lang="en-US" dirty="0"/>
          </a:p>
        </p:txBody>
      </p:sp>
      <p:sp>
        <p:nvSpPr>
          <p:cNvPr id="5" name="Header Placeholder 4">
            <a:extLst>
              <a:ext uri="{FF2B5EF4-FFF2-40B4-BE49-F238E27FC236}">
                <a16:creationId xmlns:a16="http://schemas.microsoft.com/office/drawing/2014/main" id="{B114362B-5354-3A99-3A44-579BE125C658}"/>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D8F1EA5B-DECB-44CA-05B9-423248A51A6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39807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Communications Office Director presents information on the communications plan, including radio frequencies and any changes to the communication network. Add additional slides as necessary to illustrate other data of note.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Communications Office Director:</a:t>
            </a:r>
            <a:r>
              <a:rPr lang="en-US" sz="1200" kern="1200" dirty="0">
                <a:solidFill>
                  <a:schemeClr val="tx1"/>
                </a:solidFill>
                <a:effectLst/>
                <a:latin typeface="+mn-lt"/>
                <a:ea typeface="+mn-ea"/>
                <a:cs typeface="+mn-cs"/>
              </a:rPr>
              <a:t> “I will be covering our communications plan.”</a:t>
            </a:r>
          </a:p>
          <a:p>
            <a:pPr hangingPunct="0"/>
            <a:endParaRPr lang="en-US" sz="1200"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Radio Frequencies &amp; Networks: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[Briefly review the radio frequencies and confirm any changes to the communication network]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23</a:t>
            </a:fld>
            <a:endParaRPr lang="en-US" dirty="0"/>
          </a:p>
        </p:txBody>
      </p:sp>
      <p:sp>
        <p:nvSpPr>
          <p:cNvPr id="5" name="Header Placeholder 4">
            <a:extLst>
              <a:ext uri="{FF2B5EF4-FFF2-40B4-BE49-F238E27FC236}">
                <a16:creationId xmlns:a16="http://schemas.microsoft.com/office/drawing/2014/main" id="{4E1C5E5C-4567-D28D-B608-460422AB2C0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627FE6BF-7874-0341-211E-35F0EEF3C85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1083098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Public Information Officer provides a summary of the key messages being communicated to the public and the media. This ensures that all personnel are aware of the official public-facing information. Add additional slides as necessary to illustrate other data of note.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hangingPunct="0"/>
            <a:r>
              <a:rPr lang="en-US" b="1" dirty="0"/>
              <a:t>SCRIPT - </a:t>
            </a:r>
            <a:r>
              <a:rPr lang="en-US" sz="1200" b="1" kern="1200" dirty="0">
                <a:solidFill>
                  <a:schemeClr val="tx1"/>
                </a:solidFill>
                <a:effectLst/>
                <a:latin typeface="+mn-lt"/>
                <a:ea typeface="+mn-ea"/>
                <a:cs typeface="+mn-cs"/>
              </a:rPr>
              <a:t>Public Information Officer:</a:t>
            </a:r>
            <a:r>
              <a:rPr lang="en-US" sz="1200" kern="1200" dirty="0">
                <a:solidFill>
                  <a:schemeClr val="tx1"/>
                </a:solidFill>
                <a:effectLst/>
                <a:latin typeface="+mn-lt"/>
                <a:ea typeface="+mn-ea"/>
                <a:cs typeface="+mn-cs"/>
              </a:rPr>
              <a:t> “This is an update on our public-facing information.”</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Key Messages: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[Summarize the official messages being shared with the public and media to ensure everyone is on the same page]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24</a:t>
            </a:fld>
            <a:endParaRPr lang="en-US" dirty="0"/>
          </a:p>
        </p:txBody>
      </p:sp>
      <p:sp>
        <p:nvSpPr>
          <p:cNvPr id="5" name="Header Placeholder 4">
            <a:extLst>
              <a:ext uri="{FF2B5EF4-FFF2-40B4-BE49-F238E27FC236}">
                <a16:creationId xmlns:a16="http://schemas.microsoft.com/office/drawing/2014/main" id="{759FD2EC-3B0E-618D-65D8-9E377908A1F2}"/>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D42FB377-E623-CD76-367D-9DCD95E90A67}"/>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7858166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30701-9F26-B605-984A-528041EA23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62E62-8C43-8F63-744C-213FE905C5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6620E-B93E-EEDF-90E5-EC051EE2056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Liaison Officer provides any updates from agency representatives.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Key Issues or Updates: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[Briefly review the key issues and confirm any updates from agency representatives that can impact response and recovery operations]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CBA4A8DF-A90E-FE9B-AC87-6AE9589923D0}"/>
              </a:ext>
            </a:extLst>
          </p:cNvPr>
          <p:cNvSpPr>
            <a:spLocks noGrp="1"/>
          </p:cNvSpPr>
          <p:nvPr>
            <p:ph type="sldNum" sz="quarter" idx="5"/>
          </p:nvPr>
        </p:nvSpPr>
        <p:spPr/>
        <p:txBody>
          <a:bodyPr/>
          <a:lstStyle/>
          <a:p>
            <a:fld id="{D4B9A9E5-4F7F-4A7D-9DE1-899232329269}" type="slidenum">
              <a:rPr lang="en-US" smtClean="0"/>
              <a:t>25</a:t>
            </a:fld>
            <a:endParaRPr lang="en-US" dirty="0"/>
          </a:p>
        </p:txBody>
      </p:sp>
      <p:sp>
        <p:nvSpPr>
          <p:cNvPr id="5" name="Header Placeholder 4">
            <a:extLst>
              <a:ext uri="{FF2B5EF4-FFF2-40B4-BE49-F238E27FC236}">
                <a16:creationId xmlns:a16="http://schemas.microsoft.com/office/drawing/2014/main" id="{8AFB8F4E-BF51-A9B6-71A8-0177CF68F22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26A5CC62-3244-62C2-AE5C-D9E73FA959E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84020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Safety Officer provides a mandatory briefing on all potential hazards and safety protocols for the operational period. This includes a review of specific safety risks, personal protective equipment (PPE) requirements, and relevant medical plans.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hangingPunct="0"/>
            <a:r>
              <a:rPr lang="en-US" b="1" dirty="0"/>
              <a:t>SCRIPT - </a:t>
            </a:r>
            <a:r>
              <a:rPr lang="en-US" sz="1200" b="1" kern="1200" dirty="0">
                <a:solidFill>
                  <a:schemeClr val="tx1"/>
                </a:solidFill>
                <a:effectLst/>
                <a:latin typeface="+mn-lt"/>
                <a:ea typeface="+mn-ea"/>
                <a:cs typeface="+mn-cs"/>
              </a:rPr>
              <a:t>Safety Officer:</a:t>
            </a:r>
            <a:r>
              <a:rPr lang="en-US" sz="1200" kern="1200" dirty="0">
                <a:solidFill>
                  <a:schemeClr val="tx1"/>
                </a:solidFill>
                <a:effectLst/>
                <a:latin typeface="+mn-lt"/>
                <a:ea typeface="+mn-ea"/>
                <a:cs typeface="+mn-cs"/>
              </a:rPr>
              <a:t> “My briefing will cover hazards, safety protocols, and the medical plan for this operational period.”</a:t>
            </a:r>
          </a:p>
          <a:p>
            <a:pPr hangingPunct="0"/>
            <a:endParaRPr lang="en-US" sz="1200"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Potential Hazards: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[Review any new or ongoing safety risks, such as fatigue, environmental hazards, or equipment-specific dangers]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Safety Protocols &amp; PPE:</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[Remind everyone of required safety protocols and any specific personal protective equipment requirements]</a:t>
            </a:r>
          </a:p>
          <a:p>
            <a:endParaRPr lang="en-US"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Medical Plan:</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quick overview of the medical plan and any updates to it]</a:t>
            </a:r>
            <a:endParaRPr lang="en-US" b="0" dirty="0"/>
          </a:p>
        </p:txBody>
      </p:sp>
      <p:sp>
        <p:nvSpPr>
          <p:cNvPr id="4" name="Slide Number Placeholder 3"/>
          <p:cNvSpPr>
            <a:spLocks noGrp="1"/>
          </p:cNvSpPr>
          <p:nvPr>
            <p:ph type="sldNum" sz="quarter" idx="5"/>
          </p:nvPr>
        </p:nvSpPr>
        <p:spPr/>
        <p:txBody>
          <a:bodyPr/>
          <a:lstStyle/>
          <a:p>
            <a:fld id="{D4B9A9E5-4F7F-4A7D-9DE1-899232329269}" type="slidenum">
              <a:rPr lang="en-US" smtClean="0"/>
              <a:t>26</a:t>
            </a:fld>
            <a:endParaRPr lang="en-US" dirty="0"/>
          </a:p>
        </p:txBody>
      </p:sp>
      <p:sp>
        <p:nvSpPr>
          <p:cNvPr id="5" name="Header Placeholder 4">
            <a:extLst>
              <a:ext uri="{FF2B5EF4-FFF2-40B4-BE49-F238E27FC236}">
                <a16:creationId xmlns:a16="http://schemas.microsoft.com/office/drawing/2014/main" id="{6030E7D7-28EB-4635-EA8B-2EE131C0C614}"/>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A1C9A05-8B03-6201-A469-F5FB08B06685}"/>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93793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Logistics Section Chief provides an overview of critical support information, such as resource availability, supply status, and any changes to staging areas. Add additional slides as necessary to illustrate resource tracking, EMAC, or other logistic data of note.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Logistics Section Chief:</a:t>
            </a:r>
            <a:r>
              <a:rPr lang="en-US" sz="1200" kern="1200" dirty="0">
                <a:solidFill>
                  <a:schemeClr val="tx1"/>
                </a:solidFill>
                <a:effectLst/>
                <a:latin typeface="+mn-lt"/>
                <a:ea typeface="+mn-ea"/>
                <a:cs typeface="+mn-cs"/>
              </a:rPr>
              <a:t> “Here is an overview of our logistical support for this period.”</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Resource Availability &amp; Supply Status: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[Update on key resource availability and the status of critical supplies]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Staging Areas: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[Note any changes to staging areas or resource mobilization points]</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27</a:t>
            </a:fld>
            <a:endParaRPr lang="en-US" dirty="0"/>
          </a:p>
        </p:txBody>
      </p:sp>
      <p:sp>
        <p:nvSpPr>
          <p:cNvPr id="5" name="Header Placeholder 4">
            <a:extLst>
              <a:ext uri="{FF2B5EF4-FFF2-40B4-BE49-F238E27FC236}">
                <a16:creationId xmlns:a16="http://schemas.microsoft.com/office/drawing/2014/main" id="{23CE27A1-E7C7-4016-9B4E-66BF3D97CE0B}"/>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F9918C59-1AE8-8619-83CD-D90F551E63E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7687972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Finance Section Chief provides a brief overview of any relevant financial information, such as cost tracking procedures or timekeeping requirements. Add additional slides as necessary to illustrate other data of note. </a:t>
            </a:r>
            <a:endParaRPr lang="en-US" dirty="0"/>
          </a:p>
          <a:p>
            <a:endParaRPr lang="en-US" dirty="0"/>
          </a:p>
          <a:p>
            <a:pPr hangingPunct="0"/>
            <a:r>
              <a:rPr lang="en-US" b="1" dirty="0"/>
              <a:t>SCRIPT - </a:t>
            </a:r>
            <a:r>
              <a:rPr lang="en-US" sz="1200" b="1" kern="1200" dirty="0">
                <a:solidFill>
                  <a:schemeClr val="tx1"/>
                </a:solidFill>
                <a:effectLst/>
                <a:latin typeface="+mn-lt"/>
                <a:ea typeface="+mn-ea"/>
                <a:cs typeface="+mn-cs"/>
              </a:rPr>
              <a:t>Finance Section Chief:</a:t>
            </a:r>
            <a:r>
              <a:rPr lang="en-US" sz="1200" kern="1200" dirty="0">
                <a:solidFill>
                  <a:schemeClr val="tx1"/>
                </a:solidFill>
                <a:effectLst/>
                <a:latin typeface="+mn-lt"/>
                <a:ea typeface="+mn-ea"/>
                <a:cs typeface="+mn-cs"/>
              </a:rPr>
              <a:t> “This will be a quick reminder on administrative procedures.”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Timekeeping &amp; Cost Tracking:</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brief overview of any relevant financial procedures, timekeeping requirements, or documentation needs]</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28</a:t>
            </a:fld>
            <a:endParaRPr lang="en-US" dirty="0"/>
          </a:p>
        </p:txBody>
      </p:sp>
      <p:sp>
        <p:nvSpPr>
          <p:cNvPr id="5" name="Header Placeholder 4">
            <a:extLst>
              <a:ext uri="{FF2B5EF4-FFF2-40B4-BE49-F238E27FC236}">
                <a16:creationId xmlns:a16="http://schemas.microsoft.com/office/drawing/2014/main" id="{A6E1BA61-7934-699E-37C3-4326D149E75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97CB0F0-4493-5CC9-2D20-C43F5719D5E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5053512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88AF8-C97E-2CD9-E4E3-7E7CC128EA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CE1879-BDD4-B792-88BA-19DF929FB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D05AF-6970-4754-00F1-EED029A330D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Recovery Section Chief provides a summary of damage assessments, debris management, long term housing and human services, and </a:t>
            </a:r>
            <a:r>
              <a:rPr lang="en-US" sz="1200" kern="1200">
                <a:solidFill>
                  <a:schemeClr val="tx1"/>
                </a:solidFill>
                <a:effectLst/>
                <a:latin typeface="+mn-lt"/>
                <a:ea typeface="+mn-ea"/>
                <a:cs typeface="+mn-cs"/>
              </a:rPr>
              <a:t>economic/community </a:t>
            </a:r>
            <a:r>
              <a:rPr lang="en-US" sz="1200" kern="1200" dirty="0">
                <a:solidFill>
                  <a:schemeClr val="tx1"/>
                </a:solidFill>
                <a:effectLst/>
                <a:latin typeface="+mn-lt"/>
                <a:ea typeface="+mn-ea"/>
                <a:cs typeface="+mn-cs"/>
              </a:rPr>
              <a:t>impact. Add additional slides as necessary to illustrate other data of note.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Note: </a:t>
            </a:r>
            <a:r>
              <a:rPr lang="en-US" b="1" dirty="0"/>
              <a:t>"Recovery starts at the beginning of the incident.“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Damage Assessments: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[Update on the Status of Initial Damage Assessments (IDAs) or Preliminary Damage Assessments; How close the incident is to meeting the financial thresholds for a State or Federal Disaster Declaration (if not already declared); and Summary of destroyed vs. major/minor damaged structures.]</a:t>
            </a: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Debris Management:</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[Confirmation that current debris removal operations (Operations Section Lead) are following FEMA eligibility rules (to ensure reimbursement)]</a:t>
            </a: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Long Term Housing and Human Services</a:t>
            </a:r>
            <a:br>
              <a:rPr lang="en-US" sz="1200" b="1"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[Summary of plan to move people out of shelters into temporary housing (hotels, rentals, etc.) if Mass Care is operating Shelters.]</a:t>
            </a: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Economic and Community Impact</a:t>
            </a:r>
            <a:br>
              <a:rPr lang="en-US" sz="1200" b="1"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[Summary of estimated economic loss or major business closures due to interruptions. Also include Long-term timelines for critical infrastructure repair (bridges, roads) that will exceed the projected operational period.]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a:extLst>
              <a:ext uri="{FF2B5EF4-FFF2-40B4-BE49-F238E27FC236}">
                <a16:creationId xmlns:a16="http://schemas.microsoft.com/office/drawing/2014/main" id="{47D92ED5-2FA8-4D40-18C1-6A2BC84E25BB}"/>
              </a:ext>
            </a:extLst>
          </p:cNvPr>
          <p:cNvSpPr>
            <a:spLocks noGrp="1"/>
          </p:cNvSpPr>
          <p:nvPr>
            <p:ph type="sldNum" sz="quarter" idx="5"/>
          </p:nvPr>
        </p:nvSpPr>
        <p:spPr/>
        <p:txBody>
          <a:bodyPr/>
          <a:lstStyle/>
          <a:p>
            <a:fld id="{D4B9A9E5-4F7F-4A7D-9DE1-899232329269}" type="slidenum">
              <a:rPr lang="en-US" smtClean="0"/>
              <a:t>29</a:t>
            </a:fld>
            <a:endParaRPr lang="en-US" dirty="0"/>
          </a:p>
        </p:txBody>
      </p:sp>
      <p:sp>
        <p:nvSpPr>
          <p:cNvPr id="5" name="Header Placeholder 4">
            <a:extLst>
              <a:ext uri="{FF2B5EF4-FFF2-40B4-BE49-F238E27FC236}">
                <a16:creationId xmlns:a16="http://schemas.microsoft.com/office/drawing/2014/main" id="{3AF63908-82D6-C16F-2D2B-29BCDCE7185F}"/>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1CEC121-2612-597D-F914-EDCBAA7131C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000898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The MEMA Director, MEMA Deputy Director, or other authority, provides a clear statement of the desired end-state and the leader’s intent. This sets the overarching goal for all SEOC actions.</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MEMA Director or Deputy Director:</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SAMPLE TEXT</a:t>
            </a:r>
            <a:r>
              <a:rPr lang="en-US" sz="1200" kern="1200" dirty="0">
                <a:solidFill>
                  <a:schemeClr val="tx1"/>
                </a:solidFill>
                <a:effectLst/>
                <a:latin typeface="+mn-lt"/>
                <a:ea typeface="+mn-ea"/>
                <a:cs typeface="+mn-cs"/>
              </a:rPr>
              <a:t>] “Thank you, everyone. I want to leave you with my intent for this operational period. My desired end-state is”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[Insert desired end-state here, e.g., "a significant reduction in affected areas" or "a seamless transition to recovery efforts"] </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30</a:t>
            </a:fld>
            <a:endParaRPr lang="en-US" dirty="0"/>
          </a:p>
        </p:txBody>
      </p:sp>
      <p:sp>
        <p:nvSpPr>
          <p:cNvPr id="5" name="Header Placeholder 4">
            <a:extLst>
              <a:ext uri="{FF2B5EF4-FFF2-40B4-BE49-F238E27FC236}">
                <a16:creationId xmlns:a16="http://schemas.microsoft.com/office/drawing/2014/main" id="{0FBE7D74-C3DD-CC00-FB38-E2D8B0C9657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6F52E6A0-CCBC-0B21-F2A2-9B1ACE863AD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4671732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79A37-D439-54F9-3AD7-1FFA367061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8AC2D0-9016-9B32-839D-03FBFE48A4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652705-594C-27FF-B719-FD07E5E9E451}"/>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Provides an opportunity to add any additional updates or final comments.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Planning Section Chief:</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At this time, we are going to provide time for sections to provide any updates or cover material that was not addressed during the briefing.” </a:t>
            </a:r>
            <a:r>
              <a:rPr lang="en-US" sz="1200" b="1" kern="1200" dirty="0">
                <a:solidFill>
                  <a:schemeClr val="tx1"/>
                </a:solidFill>
                <a:effectLst/>
                <a:latin typeface="+mn-lt"/>
                <a:ea typeface="+mn-ea"/>
                <a:cs typeface="+mn-cs"/>
              </a:rPr>
              <a:t>[Conduct a quick call of the following:]</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SEOC Sections “Are there any of the Command and General Staff that would like to add anything?”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Emergency Response Team Members “Are there any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 or </a:t>
            </a:r>
            <a:r>
              <a:rPr lang="en-US" sz="1200" kern="1200" dirty="0">
                <a:solidFill>
                  <a:schemeClr val="tx1"/>
                </a:solidFill>
                <a:effectLst/>
                <a:latin typeface="+mn-lt"/>
                <a:ea typeface="+mn-ea"/>
                <a:cs typeface="+mn-cs"/>
              </a:rPr>
              <a:t>other representatives that would like to add anything?”</a:t>
            </a: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0" lvl="0" indent="0">
              <a:buFont typeface="Arial" panose="020B0604020202020204" pitchFamily="34" charset="0"/>
              <a:buNone/>
            </a:pPr>
            <a:r>
              <a:rPr lang="en-US" sz="1200" b="1" kern="1200" dirty="0">
                <a:solidFill>
                  <a:schemeClr val="tx1"/>
                </a:solidFill>
                <a:effectLst/>
                <a:latin typeface="+mn-lt"/>
                <a:ea typeface="+mn-ea"/>
                <a:cs typeface="+mn-cs"/>
              </a:rPr>
              <a:t>CLOSING COMMENTS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SEOC Manager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MEMA Director or Deputy Director</a:t>
            </a:r>
          </a:p>
          <a:p>
            <a:pPr hangingPunct="0"/>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hangingPunct="0"/>
            <a:r>
              <a:rPr lang="en-US" sz="1200" kern="1200" dirty="0">
                <a:solidFill>
                  <a:schemeClr val="tx1"/>
                </a:solidFill>
                <a:effectLst/>
                <a:latin typeface="+mn-lt"/>
                <a:ea typeface="+mn-ea"/>
                <a:cs typeface="+mn-cs"/>
              </a:rPr>
              <a:t>“Outgoing personnel, you are officially relieved of duty. Incoming personnel, your operational period has officially begun.” </a:t>
            </a:r>
          </a:p>
          <a:p>
            <a:endParaRPr lang="en-US" dirty="0"/>
          </a:p>
        </p:txBody>
      </p:sp>
      <p:sp>
        <p:nvSpPr>
          <p:cNvPr id="4" name="Slide Number Placeholder 3">
            <a:extLst>
              <a:ext uri="{FF2B5EF4-FFF2-40B4-BE49-F238E27FC236}">
                <a16:creationId xmlns:a16="http://schemas.microsoft.com/office/drawing/2014/main" id="{14424214-382E-0657-2173-1785554CC1AD}"/>
              </a:ext>
            </a:extLst>
          </p:cNvPr>
          <p:cNvSpPr>
            <a:spLocks noGrp="1"/>
          </p:cNvSpPr>
          <p:nvPr>
            <p:ph type="sldNum" sz="quarter" idx="5"/>
          </p:nvPr>
        </p:nvSpPr>
        <p:spPr/>
        <p:txBody>
          <a:bodyPr/>
          <a:lstStyle/>
          <a:p>
            <a:fld id="{D4B9A9E5-4F7F-4A7D-9DE1-899232329269}" type="slidenum">
              <a:rPr lang="en-US" smtClean="0"/>
              <a:t>31</a:t>
            </a:fld>
            <a:endParaRPr lang="en-US" dirty="0"/>
          </a:p>
        </p:txBody>
      </p:sp>
      <p:sp>
        <p:nvSpPr>
          <p:cNvPr id="5" name="Header Placeholder 4">
            <a:extLst>
              <a:ext uri="{FF2B5EF4-FFF2-40B4-BE49-F238E27FC236}">
                <a16:creationId xmlns:a16="http://schemas.microsoft.com/office/drawing/2014/main" id="{0CA45E71-7815-D827-9F76-A1D6D2F16AE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0638BB7E-EFC5-9FA6-B88E-D3861470A31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928039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99BA8-B584-79CC-8A5A-8F27955BCB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C59ECB-3B70-A569-621A-72C7C2CD51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DE5A6D-7ABA-9092-CD01-302A2DCD8729}"/>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Identifies the next meeting in the operational period.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Planning Section Chief:</a:t>
            </a:r>
            <a:r>
              <a:rPr lang="en-US" sz="1200" kern="1200" dirty="0">
                <a:solidFill>
                  <a:schemeClr val="tx1"/>
                </a:solidFill>
                <a:effectLst/>
                <a:latin typeface="+mn-lt"/>
                <a:ea typeface="+mn-ea"/>
                <a:cs typeface="+mn-cs"/>
              </a:rPr>
              <a:t> “The next meeting will be the XXX meeting scheduled at XXX time.”</a:t>
            </a:r>
          </a:p>
          <a:p>
            <a:endParaRPr lang="en-US" dirty="0"/>
          </a:p>
        </p:txBody>
      </p:sp>
      <p:sp>
        <p:nvSpPr>
          <p:cNvPr id="4" name="Slide Number Placeholder 3">
            <a:extLst>
              <a:ext uri="{FF2B5EF4-FFF2-40B4-BE49-F238E27FC236}">
                <a16:creationId xmlns:a16="http://schemas.microsoft.com/office/drawing/2014/main" id="{35EBD5C4-C28F-64D1-1C2F-5AA913274AB1}"/>
              </a:ext>
            </a:extLst>
          </p:cNvPr>
          <p:cNvSpPr>
            <a:spLocks noGrp="1"/>
          </p:cNvSpPr>
          <p:nvPr>
            <p:ph type="sldNum" sz="quarter" idx="5"/>
          </p:nvPr>
        </p:nvSpPr>
        <p:spPr/>
        <p:txBody>
          <a:bodyPr/>
          <a:lstStyle/>
          <a:p>
            <a:fld id="{D4B9A9E5-4F7F-4A7D-9DE1-899232329269}" type="slidenum">
              <a:rPr lang="en-US" smtClean="0"/>
              <a:t>32</a:t>
            </a:fld>
            <a:endParaRPr lang="en-US" dirty="0"/>
          </a:p>
        </p:txBody>
      </p:sp>
      <p:sp>
        <p:nvSpPr>
          <p:cNvPr id="5" name="Header Placeholder 4">
            <a:extLst>
              <a:ext uri="{FF2B5EF4-FFF2-40B4-BE49-F238E27FC236}">
                <a16:creationId xmlns:a16="http://schemas.microsoft.com/office/drawing/2014/main" id="{BFAA8BFA-330C-18C3-7880-8FA37A400F1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0E06EFC-654E-0D85-D9BD-8987E386E287}"/>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767017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021BA-5511-3A1B-DBF4-25B416CE73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74EA22-3AD5-BA12-163A-F28130AA11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A1F724-7E64-1702-13B7-B43E403F1F15}"/>
              </a:ext>
            </a:extLst>
          </p:cNvPr>
          <p:cNvSpPr>
            <a:spLocks noGrp="1"/>
          </p:cNvSpPr>
          <p:nvPr>
            <p:ph type="body" idx="1"/>
          </p:nvPr>
        </p:nvSpPr>
        <p:spPr/>
        <p:txBody>
          <a:bodyPr/>
          <a:lstStyle/>
          <a:p>
            <a:r>
              <a:rPr lang="en-US" dirty="0"/>
              <a:t>Add the Day/Month/ Year in the following format.  00 / MONTH / 0000</a:t>
            </a:r>
          </a:p>
        </p:txBody>
      </p:sp>
      <p:sp>
        <p:nvSpPr>
          <p:cNvPr id="4" name="Slide Number Placeholder 3">
            <a:extLst>
              <a:ext uri="{FF2B5EF4-FFF2-40B4-BE49-F238E27FC236}">
                <a16:creationId xmlns:a16="http://schemas.microsoft.com/office/drawing/2014/main" id="{C400E1FA-461F-D6E9-02C4-79605E985F73}"/>
              </a:ext>
            </a:extLst>
          </p:cNvPr>
          <p:cNvSpPr>
            <a:spLocks noGrp="1"/>
          </p:cNvSpPr>
          <p:nvPr>
            <p:ph type="sldNum" sz="quarter" idx="5"/>
          </p:nvPr>
        </p:nvSpPr>
        <p:spPr/>
        <p:txBody>
          <a:bodyPr/>
          <a:lstStyle/>
          <a:p>
            <a:fld id="{D4B9A9E5-4F7F-4A7D-9DE1-899232329269}" type="slidenum">
              <a:rPr lang="en-US" smtClean="0"/>
              <a:t>33</a:t>
            </a:fld>
            <a:endParaRPr lang="en-US" dirty="0"/>
          </a:p>
        </p:txBody>
      </p:sp>
      <p:sp>
        <p:nvSpPr>
          <p:cNvPr id="5" name="Header Placeholder 4">
            <a:extLst>
              <a:ext uri="{FF2B5EF4-FFF2-40B4-BE49-F238E27FC236}">
                <a16:creationId xmlns:a16="http://schemas.microsoft.com/office/drawing/2014/main" id="{2235E6D5-2AE1-35EB-2586-C30B1B65D6CD}"/>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62551FFF-EE42-6AB1-750D-D58653633B07}"/>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8423843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41E3E-8A62-7D5A-7762-B39032ECDF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E95A98-D5CE-56E5-DC6E-A9B749E6FE3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6F61E07-ACF1-55F5-80BA-A2452D9FD2B3}"/>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To introduce the agenda for this meeting and remind staff of the ground rules. This slide can be adjusted as necessary.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“Good </a:t>
            </a:r>
            <a:r>
              <a:rPr lang="en-US" sz="1200" b="1" kern="1200" dirty="0">
                <a:solidFill>
                  <a:schemeClr val="tx1"/>
                </a:solidFill>
                <a:effectLst/>
                <a:latin typeface="+mn-lt"/>
                <a:ea typeface="+mn-ea"/>
                <a:cs typeface="+mn-cs"/>
              </a:rPr>
              <a:t>[morning/afternoon/evening]</a:t>
            </a:r>
            <a:r>
              <a:rPr lang="en-US" sz="1200" kern="1200" dirty="0">
                <a:solidFill>
                  <a:schemeClr val="tx1"/>
                </a:solidFill>
                <a:effectLst/>
                <a:latin typeface="+mn-lt"/>
                <a:ea typeface="+mn-ea"/>
                <a:cs typeface="+mn-cs"/>
              </a:rPr>
              <a:t>, everyone. The purpose of this meeting is to ensure everyone has a shared understanding of the situation and our strategy for the next operational period. The decisions made here will be critical to our coordinated and effective response. Let's do a roll call to confirm all activated personnel are present.”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Planning Section Chief. </a:t>
            </a:r>
            <a:r>
              <a:rPr lang="en-US" sz="1200" kern="1200" dirty="0">
                <a:solidFill>
                  <a:schemeClr val="tx1"/>
                </a:solidFill>
                <a:effectLst/>
                <a:latin typeface="+mn-lt"/>
                <a:ea typeface="+mn-ea"/>
                <a:cs typeface="+mn-cs"/>
              </a:rPr>
              <a:t>[Conduct roll call.]</a:t>
            </a:r>
          </a:p>
          <a:p>
            <a:endParaRPr lang="en-US" sz="1200" kern="1200" dirty="0">
              <a:solidFill>
                <a:schemeClr val="tx1"/>
              </a:solidFill>
              <a:effectLst/>
              <a:latin typeface="+mn-lt"/>
              <a:ea typeface="+mn-ea"/>
              <a:cs typeface="+mn-cs"/>
            </a:endParaRPr>
          </a:p>
          <a:p>
            <a:r>
              <a:rPr lang="en-US" sz="1200" b="1" u="sng" kern="1200" dirty="0">
                <a:solidFill>
                  <a:schemeClr val="tx1"/>
                </a:solidFill>
                <a:effectLst/>
                <a:latin typeface="+mn-lt"/>
                <a:ea typeface="+mn-ea"/>
                <a:cs typeface="+mn-cs"/>
              </a:rPr>
              <a:t>Ground Rule Notes:</a:t>
            </a:r>
          </a:p>
          <a:p>
            <a:pPr lvl="0"/>
            <a:r>
              <a:rPr lang="en-US" sz="1200" b="1" kern="1200" dirty="0">
                <a:solidFill>
                  <a:schemeClr val="tx1"/>
                </a:solidFill>
                <a:effectLst/>
                <a:latin typeface="+mn-lt"/>
                <a:ea typeface="+mn-ea"/>
                <a:cs typeface="+mn-cs"/>
              </a:rPr>
              <a:t>Plain Language: </a:t>
            </a:r>
            <a:r>
              <a:rPr lang="en-US" sz="1200" kern="1200" dirty="0">
                <a:solidFill>
                  <a:schemeClr val="tx1"/>
                </a:solidFill>
                <a:effectLst/>
                <a:latin typeface="+mn-lt"/>
                <a:ea typeface="+mn-ea"/>
                <a:cs typeface="+mn-cs"/>
              </a:rPr>
              <a:t>Avoid agency-specific codes (10-codes). Use clear English.</a:t>
            </a:r>
          </a:p>
          <a:p>
            <a:pPr lvl="0"/>
            <a:r>
              <a:rPr lang="en-US" sz="1200" b="1" kern="1200" dirty="0">
                <a:solidFill>
                  <a:schemeClr val="tx1"/>
                </a:solidFill>
                <a:effectLst/>
                <a:latin typeface="+mn-lt"/>
                <a:ea typeface="+mn-ea"/>
                <a:cs typeface="+mn-cs"/>
              </a:rPr>
              <a:t>Be Punctual:</a:t>
            </a:r>
            <a:r>
              <a:rPr lang="en-US" sz="1200" kern="1200" dirty="0">
                <a:solidFill>
                  <a:schemeClr val="tx1"/>
                </a:solidFill>
                <a:effectLst/>
                <a:latin typeface="+mn-lt"/>
                <a:ea typeface="+mn-ea"/>
                <a:cs typeface="+mn-cs"/>
              </a:rPr>
              <a:t> Arrive 5 minutes early. Meetings start exactly on time. If you are late, enter silently; do not interrupt.</a:t>
            </a:r>
          </a:p>
          <a:p>
            <a:pPr lvl="0"/>
            <a:r>
              <a:rPr lang="en-US" sz="1200" b="1" kern="1200" dirty="0">
                <a:solidFill>
                  <a:schemeClr val="tx1"/>
                </a:solidFill>
                <a:effectLst/>
                <a:latin typeface="+mn-lt"/>
                <a:ea typeface="+mn-ea"/>
                <a:cs typeface="+mn-cs"/>
              </a:rPr>
              <a:t>Be Prepared:</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Know your agency’s current status before you walk in.</a:t>
            </a:r>
          </a:p>
          <a:p>
            <a:pPr lvl="1"/>
            <a:r>
              <a:rPr lang="en-US" sz="1200" kern="1200" dirty="0">
                <a:solidFill>
                  <a:schemeClr val="tx1"/>
                </a:solidFill>
                <a:effectLst/>
                <a:latin typeface="+mn-lt"/>
                <a:ea typeface="+mn-ea"/>
                <a:cs typeface="+mn-cs"/>
              </a:rPr>
              <a:t>Bring your notes or laptop.</a:t>
            </a:r>
          </a:p>
          <a:p>
            <a:pPr lvl="1"/>
            <a:r>
              <a:rPr lang="en-US" sz="1200" kern="1200" dirty="0">
                <a:solidFill>
                  <a:schemeClr val="tx1"/>
                </a:solidFill>
                <a:effectLst/>
                <a:latin typeface="+mn-lt"/>
                <a:ea typeface="+mn-ea"/>
                <a:cs typeface="+mn-cs"/>
              </a:rPr>
              <a:t>Anticipate questions about resource shortfalls.</a:t>
            </a:r>
          </a:p>
          <a:p>
            <a:pPr lvl="0"/>
            <a:r>
              <a:rPr lang="en-US" sz="1200" b="1" kern="1200" dirty="0">
                <a:solidFill>
                  <a:schemeClr val="tx1"/>
                </a:solidFill>
                <a:effectLst/>
                <a:latin typeface="+mn-lt"/>
                <a:ea typeface="+mn-ea"/>
                <a:cs typeface="+mn-cs"/>
              </a:rPr>
              <a:t>Be Concise:</a:t>
            </a:r>
            <a:r>
              <a:rPr lang="en-US" sz="1200" kern="1200" dirty="0">
                <a:solidFill>
                  <a:schemeClr val="tx1"/>
                </a:solidFill>
                <a:effectLst/>
                <a:latin typeface="+mn-lt"/>
                <a:ea typeface="+mn-ea"/>
                <a:cs typeface="+mn-cs"/>
              </a:rPr>
              <a:t> Stick to the facts. Use the "Bottom Line Up Front" (BLUF) method. State the critical issue first and report exceptions only (what is wrong, what is missing, what has changed) rather than reading a routine list of "normal" operations.</a:t>
            </a:r>
          </a:p>
          <a:p>
            <a:pPr lvl="0"/>
            <a:r>
              <a:rPr lang="en-US" sz="1200" b="1" kern="1200" dirty="0">
                <a:solidFill>
                  <a:schemeClr val="tx1"/>
                </a:solidFill>
                <a:effectLst/>
                <a:latin typeface="+mn-lt"/>
                <a:ea typeface="+mn-ea"/>
                <a:cs typeface="+mn-cs"/>
              </a:rPr>
              <a:t>Stand and Speak Up:</a:t>
            </a:r>
            <a:r>
              <a:rPr lang="en-US" sz="1200" kern="1200" dirty="0">
                <a:solidFill>
                  <a:schemeClr val="tx1"/>
                </a:solidFill>
                <a:effectLst/>
                <a:latin typeface="+mn-lt"/>
                <a:ea typeface="+mn-ea"/>
                <a:cs typeface="+mn-cs"/>
              </a:rPr>
              <a:t> When it is your turn to report, use desk microphones. If these are disabled, stand up (if possible) and speak clearly so the entire room can hear.</a:t>
            </a:r>
          </a:p>
          <a:p>
            <a:pPr lvl="0"/>
            <a:r>
              <a:rPr lang="en-US" sz="1200" b="1" kern="1200" dirty="0">
                <a:solidFill>
                  <a:schemeClr val="tx1"/>
                </a:solidFill>
                <a:effectLst/>
                <a:latin typeface="+mn-lt"/>
                <a:ea typeface="+mn-ea"/>
                <a:cs typeface="+mn-cs"/>
              </a:rPr>
              <a:t>Private Conservations (Sidebars):</a:t>
            </a:r>
            <a:r>
              <a:rPr lang="en-US" sz="1200" kern="1200" dirty="0">
                <a:solidFill>
                  <a:schemeClr val="tx1"/>
                </a:solidFill>
                <a:effectLst/>
                <a:latin typeface="+mn-lt"/>
                <a:ea typeface="+mn-ea"/>
                <a:cs typeface="+mn-cs"/>
              </a:rPr>
              <a:t> Do not hold private conversations during the briefing. It distracts others and causes you to miss critical information.</a:t>
            </a:r>
          </a:p>
          <a:p>
            <a:pPr lvl="0"/>
            <a:r>
              <a:rPr lang="en-US" sz="1200" b="1" kern="1200" dirty="0">
                <a:solidFill>
                  <a:schemeClr val="tx1"/>
                </a:solidFill>
                <a:effectLst/>
                <a:latin typeface="+mn-lt"/>
                <a:ea typeface="+mn-ea"/>
                <a:cs typeface="+mn-cs"/>
              </a:rPr>
              <a:t>"Take It Offline":</a:t>
            </a:r>
            <a:r>
              <a:rPr lang="en-US" sz="1200" kern="1200" dirty="0">
                <a:solidFill>
                  <a:schemeClr val="tx1"/>
                </a:solidFill>
                <a:effectLst/>
                <a:latin typeface="+mn-lt"/>
                <a:ea typeface="+mn-ea"/>
                <a:cs typeface="+mn-cs"/>
              </a:rPr>
              <a:t> If a specific issue only affects two agencies, do not debate it in a briefing. Identify the issue, agree to meet immediately after the briefing, and move on.</a:t>
            </a:r>
          </a:p>
          <a:p>
            <a:endParaRPr lang="en-US" dirty="0"/>
          </a:p>
        </p:txBody>
      </p:sp>
      <p:sp>
        <p:nvSpPr>
          <p:cNvPr id="4" name="Slide Number Placeholder 3">
            <a:extLst>
              <a:ext uri="{FF2B5EF4-FFF2-40B4-BE49-F238E27FC236}">
                <a16:creationId xmlns:a16="http://schemas.microsoft.com/office/drawing/2014/main" id="{BE9EAF6F-9CB5-278A-90B2-5C564B0008D5}"/>
              </a:ext>
            </a:extLst>
          </p:cNvPr>
          <p:cNvSpPr>
            <a:spLocks noGrp="1"/>
          </p:cNvSpPr>
          <p:nvPr>
            <p:ph type="sldNum" sz="quarter" idx="5"/>
          </p:nvPr>
        </p:nvSpPr>
        <p:spPr/>
        <p:txBody>
          <a:bodyPr/>
          <a:lstStyle/>
          <a:p>
            <a:fld id="{D4B9A9E5-4F7F-4A7D-9DE1-899232329269}" type="slidenum">
              <a:rPr lang="en-US" smtClean="0"/>
              <a:t>34</a:t>
            </a:fld>
            <a:endParaRPr lang="en-US" dirty="0"/>
          </a:p>
        </p:txBody>
      </p:sp>
      <p:sp>
        <p:nvSpPr>
          <p:cNvPr id="5" name="Header Placeholder 4">
            <a:extLst>
              <a:ext uri="{FF2B5EF4-FFF2-40B4-BE49-F238E27FC236}">
                <a16:creationId xmlns:a16="http://schemas.microsoft.com/office/drawing/2014/main" id="{CDBBA1D7-3A7A-7BE0-E3AD-8B3533ABF534}"/>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8453A5F-F60E-C23A-7A29-A2CE1EE451B6}"/>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6460313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9F81B-20DD-9A49-1951-52D85AAA7C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75E02-222D-57D0-86C3-36DEA601E9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ED2C67-EFC9-0D0A-5B58-C74A8AEB9CE4}"/>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kern="1200" dirty="0">
                <a:solidFill>
                  <a:schemeClr val="tx1"/>
                </a:solidFill>
                <a:effectLst/>
                <a:latin typeface="+mn-lt"/>
                <a:ea typeface="+mn-ea"/>
                <a:cs typeface="+mn-cs"/>
              </a:rPr>
              <a:t> Section Chief provides a concise overview of the current situation to include a summary of the events that occurred in the previous operational period, a review of the current conditions, and any relevant weather forecasts or emerging threats.</a:t>
            </a:r>
          </a:p>
          <a:p>
            <a:endParaRPr lang="en-US" dirty="0"/>
          </a:p>
          <a:p>
            <a:pPr hangingPunct="0"/>
            <a:r>
              <a:rPr lang="en-US" sz="1200" b="1" kern="1200" dirty="0">
                <a:solidFill>
                  <a:schemeClr val="tx1"/>
                </a:solidFill>
                <a:effectLst/>
                <a:latin typeface="+mn-lt"/>
                <a:ea typeface="+mn-ea"/>
                <a:cs typeface="+mn-cs"/>
              </a:rPr>
              <a:t>SCRIPT - </a:t>
            </a:r>
            <a:r>
              <a:rPr lang="en-US" b="1"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b="1" kern="1200" dirty="0">
                <a:solidFill>
                  <a:schemeClr val="tx1"/>
                </a:solidFill>
                <a:effectLst/>
                <a:latin typeface="+mn-lt"/>
                <a:ea typeface="+mn-ea"/>
                <a:cs typeface="+mn-cs"/>
              </a:rPr>
              <a:t> Section Chief:</a:t>
            </a:r>
            <a:r>
              <a:rPr lang="en-US" sz="1200" kern="1200" dirty="0">
                <a:solidFill>
                  <a:schemeClr val="tx1"/>
                </a:solidFill>
                <a:effectLst/>
                <a:latin typeface="+mn-lt"/>
                <a:ea typeface="+mn-ea"/>
                <a:cs typeface="+mn-cs"/>
              </a:rPr>
              <a:t> “I will start by providing an overview, and then we will get updates on our Lifelines information.”</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quick summary of key events, accomplishments, and challenges from the last shift. Then summarize the current situation, including a review of the common operating picture and any new developments.]</a:t>
            </a:r>
          </a:p>
          <a:p>
            <a:endParaRPr lang="en-US" dirty="0"/>
          </a:p>
        </p:txBody>
      </p:sp>
      <p:sp>
        <p:nvSpPr>
          <p:cNvPr id="4" name="Slide Number Placeholder 3">
            <a:extLst>
              <a:ext uri="{FF2B5EF4-FFF2-40B4-BE49-F238E27FC236}">
                <a16:creationId xmlns:a16="http://schemas.microsoft.com/office/drawing/2014/main" id="{DCB76F9D-6B6A-5F3D-2B2F-8FDCA9959BF9}"/>
              </a:ext>
            </a:extLst>
          </p:cNvPr>
          <p:cNvSpPr>
            <a:spLocks noGrp="1"/>
          </p:cNvSpPr>
          <p:nvPr>
            <p:ph type="sldNum" sz="quarter" idx="5"/>
          </p:nvPr>
        </p:nvSpPr>
        <p:spPr/>
        <p:txBody>
          <a:bodyPr/>
          <a:lstStyle/>
          <a:p>
            <a:fld id="{D4B9A9E5-4F7F-4A7D-9DE1-899232329269}" type="slidenum">
              <a:rPr lang="en-US" smtClean="0"/>
              <a:t>35</a:t>
            </a:fld>
            <a:endParaRPr lang="en-US" dirty="0"/>
          </a:p>
        </p:txBody>
      </p:sp>
      <p:sp>
        <p:nvSpPr>
          <p:cNvPr id="5" name="Header Placeholder 4">
            <a:extLst>
              <a:ext uri="{FF2B5EF4-FFF2-40B4-BE49-F238E27FC236}">
                <a16:creationId xmlns:a16="http://schemas.microsoft.com/office/drawing/2014/main" id="{08387788-ABDF-8C93-7FCB-B3E5A8943264}"/>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FA886F59-DD59-86CA-407B-55ACDA63F6D7}"/>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2251851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716A0-11C1-B277-8EBB-E311238B3F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059926-181E-125C-8CBD-503C09D183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A4F2CF-8062-0312-F21A-8159D66A757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kern="1200" dirty="0">
                <a:solidFill>
                  <a:schemeClr val="tx1"/>
                </a:solidFill>
                <a:effectLst/>
                <a:latin typeface="+mn-lt"/>
                <a:ea typeface="+mn-ea"/>
                <a:cs typeface="+mn-cs"/>
              </a:rPr>
              <a:t> Section Chief provides a review of the current weather conditions for the impacted areas. Add the current weather, aviation impact, and weather forecast. </a:t>
            </a:r>
            <a:endParaRPr lang="en-US" dirty="0"/>
          </a:p>
          <a:p>
            <a:endParaRPr lang="en-US" dirty="0"/>
          </a:p>
          <a:p>
            <a:r>
              <a:rPr lang="en-US" sz="1200" b="1" kern="1200" dirty="0">
                <a:solidFill>
                  <a:schemeClr val="tx1"/>
                </a:solidFill>
                <a:effectLst/>
                <a:latin typeface="+mn-lt"/>
                <a:ea typeface="+mn-ea"/>
                <a:cs typeface="+mn-cs"/>
              </a:rPr>
              <a:t>SCRIPT - </a:t>
            </a:r>
            <a:r>
              <a:rPr lang="en-US" b="1"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b="1" kern="1200" dirty="0">
                <a:solidFill>
                  <a:schemeClr val="tx1"/>
                </a:solidFill>
                <a:effectLst/>
                <a:latin typeface="+mn-lt"/>
                <a:ea typeface="+mn-ea"/>
                <a:cs typeface="+mn-cs"/>
              </a:rPr>
              <a:t> Section Chief: </a:t>
            </a:r>
            <a:r>
              <a:rPr lang="en-US" sz="1200" b="0" kern="1200" dirty="0">
                <a:solidFill>
                  <a:schemeClr val="tx1"/>
                </a:solidFill>
                <a:effectLst/>
                <a:latin typeface="+mn-lt"/>
                <a:ea typeface="+mn-ea"/>
                <a:cs typeface="+mn-cs"/>
              </a:rPr>
              <a:t>“Today’s weather is:” [Provide a brief weather forecast, indicate any impacts to aviation, and highlight any new or evolving threats to be aware of.]</a:t>
            </a:r>
            <a:endParaRPr lang="en-US" b="0" dirty="0"/>
          </a:p>
        </p:txBody>
      </p:sp>
      <p:sp>
        <p:nvSpPr>
          <p:cNvPr id="4" name="Slide Number Placeholder 3">
            <a:extLst>
              <a:ext uri="{FF2B5EF4-FFF2-40B4-BE49-F238E27FC236}">
                <a16:creationId xmlns:a16="http://schemas.microsoft.com/office/drawing/2014/main" id="{0B162CCE-24F5-93CF-CB47-858D45639C23}"/>
              </a:ext>
            </a:extLst>
          </p:cNvPr>
          <p:cNvSpPr>
            <a:spLocks noGrp="1"/>
          </p:cNvSpPr>
          <p:nvPr>
            <p:ph type="sldNum" sz="quarter" idx="5"/>
          </p:nvPr>
        </p:nvSpPr>
        <p:spPr/>
        <p:txBody>
          <a:bodyPr/>
          <a:lstStyle/>
          <a:p>
            <a:fld id="{D4B9A9E5-4F7F-4A7D-9DE1-899232329269}" type="slidenum">
              <a:rPr lang="en-US" smtClean="0"/>
              <a:t>36</a:t>
            </a:fld>
            <a:endParaRPr lang="en-US" dirty="0"/>
          </a:p>
        </p:txBody>
      </p:sp>
      <p:sp>
        <p:nvSpPr>
          <p:cNvPr id="5" name="Header Placeholder 4">
            <a:extLst>
              <a:ext uri="{FF2B5EF4-FFF2-40B4-BE49-F238E27FC236}">
                <a16:creationId xmlns:a16="http://schemas.microsoft.com/office/drawing/2014/main" id="{749C10C5-13BC-F508-6B9F-70FFC8FED93D}"/>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FC575046-566F-990C-8986-685982D0A329}"/>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1383179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CB052-9DFB-FFDE-AC6C-5DF0314C75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B47160-D708-3244-D033-BE3BE878F3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3EEBA5-4530-E6F4-09AC-FCC2F7B073A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This slide provides a clear space to paste weather related graphics. Duplicate the slide as necessary.</a:t>
            </a:r>
            <a:endParaRPr lang="en-US" dirty="0"/>
          </a:p>
          <a:p>
            <a:endParaRPr lang="en-US" dirty="0"/>
          </a:p>
        </p:txBody>
      </p:sp>
      <p:sp>
        <p:nvSpPr>
          <p:cNvPr id="4" name="Slide Number Placeholder 3">
            <a:extLst>
              <a:ext uri="{FF2B5EF4-FFF2-40B4-BE49-F238E27FC236}">
                <a16:creationId xmlns:a16="http://schemas.microsoft.com/office/drawing/2014/main" id="{93111BD7-6DF3-5907-F235-1964A7512073}"/>
              </a:ext>
            </a:extLst>
          </p:cNvPr>
          <p:cNvSpPr>
            <a:spLocks noGrp="1"/>
          </p:cNvSpPr>
          <p:nvPr>
            <p:ph type="sldNum" sz="quarter" idx="5"/>
          </p:nvPr>
        </p:nvSpPr>
        <p:spPr/>
        <p:txBody>
          <a:bodyPr/>
          <a:lstStyle/>
          <a:p>
            <a:fld id="{D4B9A9E5-4F7F-4A7D-9DE1-899232329269}" type="slidenum">
              <a:rPr lang="en-US" smtClean="0"/>
              <a:t>37</a:t>
            </a:fld>
            <a:endParaRPr lang="en-US" dirty="0"/>
          </a:p>
        </p:txBody>
      </p:sp>
      <p:sp>
        <p:nvSpPr>
          <p:cNvPr id="5" name="Header Placeholder 4">
            <a:extLst>
              <a:ext uri="{FF2B5EF4-FFF2-40B4-BE49-F238E27FC236}">
                <a16:creationId xmlns:a16="http://schemas.microsoft.com/office/drawing/2014/main" id="{89787529-2E97-A66E-7FA1-DAB1CFAB0702}"/>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2EC390B-1A37-CC7B-0071-3851200E58A0}"/>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3358498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ADA65-106F-7841-F044-851946D30E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7A0266-E4F0-E83A-9609-0596BB3951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64932A-D480-2054-FE18-722F406831A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kern="1200" dirty="0">
                <a:solidFill>
                  <a:schemeClr val="tx1"/>
                </a:solidFill>
                <a:effectLst/>
                <a:latin typeface="+mn-lt"/>
                <a:ea typeface="+mn-ea"/>
                <a:cs typeface="+mn-cs"/>
              </a:rPr>
              <a:t> Section Chief states/restates the overall incident objectives for the operational period. This ensures that every section and team member understands the high-level goals of the response and how their individual assignments contribute to the larger mission.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a:t>
            </a:r>
            <a:r>
              <a:rPr lang="en-US" b="1"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b="1" kern="1200" dirty="0">
                <a:solidFill>
                  <a:schemeClr val="tx1"/>
                </a:solidFill>
                <a:effectLst/>
                <a:latin typeface="+mn-lt"/>
                <a:ea typeface="+mn-ea"/>
                <a:cs typeface="+mn-cs"/>
              </a:rPr>
              <a:t> Section Chief:</a:t>
            </a:r>
            <a:r>
              <a:rPr lang="en-US" sz="1200" kern="1200" dirty="0">
                <a:solidFill>
                  <a:schemeClr val="tx1"/>
                </a:solidFill>
                <a:effectLst/>
                <a:latin typeface="+mn-lt"/>
                <a:ea typeface="+mn-ea"/>
                <a:cs typeface="+mn-cs"/>
              </a:rPr>
              <a:t> “Our overall incident objectives for the operational period are as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E7DA278C-AE46-556C-67F7-BC5D6E3D04E0}"/>
              </a:ext>
            </a:extLst>
          </p:cNvPr>
          <p:cNvSpPr>
            <a:spLocks noGrp="1"/>
          </p:cNvSpPr>
          <p:nvPr>
            <p:ph type="sldNum" sz="quarter" idx="5"/>
          </p:nvPr>
        </p:nvSpPr>
        <p:spPr/>
        <p:txBody>
          <a:bodyPr/>
          <a:lstStyle/>
          <a:p>
            <a:fld id="{D4B9A9E5-4F7F-4A7D-9DE1-899232329269}" type="slidenum">
              <a:rPr lang="en-US" smtClean="0"/>
              <a:t>38</a:t>
            </a:fld>
            <a:endParaRPr lang="en-US" dirty="0"/>
          </a:p>
        </p:txBody>
      </p:sp>
      <p:sp>
        <p:nvSpPr>
          <p:cNvPr id="5" name="Header Placeholder 4">
            <a:extLst>
              <a:ext uri="{FF2B5EF4-FFF2-40B4-BE49-F238E27FC236}">
                <a16:creationId xmlns:a16="http://schemas.microsoft.com/office/drawing/2014/main" id="{9E08DE99-EF43-C687-E191-8C6A52F8C29A}"/>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A2E393F4-3D7C-1828-933A-6E4A20503EE2}"/>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8750050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8A885-2481-D0DA-4B8F-890A4179FB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2EB1F9-2C02-03A6-D1FA-19C112A3A83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67B7C36-0E9D-4FCE-6A2A-D60A375B547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kern="1200" dirty="0">
                <a:solidFill>
                  <a:schemeClr val="tx1"/>
                </a:solidFill>
                <a:effectLst/>
                <a:latin typeface="+mn-lt"/>
                <a:ea typeface="+mn-ea"/>
                <a:cs typeface="+mn-cs"/>
              </a:rPr>
              <a:t> Section Chief provides a concise review of the current conditions for all Community Lifelines.</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a:t>
            </a:r>
            <a:r>
              <a:rPr lang="en-US" b="1"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b="1" kern="1200" dirty="0">
                <a:solidFill>
                  <a:schemeClr val="tx1"/>
                </a:solidFill>
                <a:effectLst/>
                <a:latin typeface="+mn-lt"/>
                <a:ea typeface="+mn-ea"/>
                <a:cs typeface="+mn-cs"/>
              </a:rPr>
              <a:t> Section Chief: </a:t>
            </a:r>
            <a:r>
              <a:rPr lang="en-US" sz="1200" kern="1200" dirty="0">
                <a:solidFill>
                  <a:schemeClr val="tx1"/>
                </a:solidFill>
                <a:effectLst/>
                <a:latin typeface="+mn-lt"/>
                <a:ea typeface="+mn-ea"/>
                <a:cs typeface="+mn-cs"/>
              </a:rPr>
              <a:t>“This is the current status of our Community Lifelines:”</a:t>
            </a:r>
            <a:endParaRPr lang="en-US" sz="1200" b="1" kern="1200" dirty="0">
              <a:solidFill>
                <a:schemeClr val="tx1"/>
              </a:solidFill>
              <a:effectLst/>
              <a:latin typeface="+mn-lt"/>
              <a:ea typeface="+mn-ea"/>
              <a:cs typeface="+mn-cs"/>
            </a:endParaRPr>
          </a:p>
          <a:p>
            <a:endParaRPr lang="en-US" dirty="0"/>
          </a:p>
          <a:p>
            <a:r>
              <a:rPr lang="en-US" b="1" u="sng" dirty="0"/>
              <a:t>INSTRUCTIONS</a:t>
            </a:r>
            <a:r>
              <a:rPr lang="en-US" b="1" dirty="0"/>
              <a:t>: </a:t>
            </a:r>
          </a:p>
          <a:p>
            <a:r>
              <a:rPr lang="en-US" dirty="0"/>
              <a:t>To change the color of a status icon, perform the following steps:</a:t>
            </a:r>
          </a:p>
          <a:p>
            <a:endParaRPr lang="en-US" dirty="0"/>
          </a:p>
          <a:p>
            <a:pPr marL="685800" lvl="1" indent="-228600">
              <a:buAutoNum type="arabicPeriod"/>
            </a:pPr>
            <a:r>
              <a:rPr lang="en-US" dirty="0"/>
              <a:t>Select the [ Green | Amber | Red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that you would like to change.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p:txBody>
      </p:sp>
      <p:sp>
        <p:nvSpPr>
          <p:cNvPr id="4" name="Slide Number Placeholder 3">
            <a:extLst>
              <a:ext uri="{FF2B5EF4-FFF2-40B4-BE49-F238E27FC236}">
                <a16:creationId xmlns:a16="http://schemas.microsoft.com/office/drawing/2014/main" id="{29735A1A-D58B-3724-E1F0-941440327BA5}"/>
              </a:ext>
            </a:extLst>
          </p:cNvPr>
          <p:cNvSpPr>
            <a:spLocks noGrp="1"/>
          </p:cNvSpPr>
          <p:nvPr>
            <p:ph type="sldNum" sz="quarter" idx="5"/>
          </p:nvPr>
        </p:nvSpPr>
        <p:spPr/>
        <p:txBody>
          <a:bodyPr/>
          <a:lstStyle/>
          <a:p>
            <a:fld id="{D4B9A9E5-4F7F-4A7D-9DE1-899232329269}" type="slidenum">
              <a:rPr lang="en-US" smtClean="0"/>
              <a:t>39</a:t>
            </a:fld>
            <a:endParaRPr lang="en-US" dirty="0"/>
          </a:p>
        </p:txBody>
      </p:sp>
      <p:sp>
        <p:nvSpPr>
          <p:cNvPr id="5" name="Header Placeholder 4">
            <a:extLst>
              <a:ext uri="{FF2B5EF4-FFF2-40B4-BE49-F238E27FC236}">
                <a16:creationId xmlns:a16="http://schemas.microsoft.com/office/drawing/2014/main" id="{D40816BB-0076-B920-481B-A92EBA3CCEA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9C2A397A-3FE5-1793-0BA5-98859861AB70}"/>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6313659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Note: </a:t>
            </a:r>
            <a:r>
              <a:rPr lang="en-US" dirty="0"/>
              <a:t>If necessary, this slide can be used to orient staff and/or observers on how the status of Lifelines is determined. </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40</a:t>
            </a:fld>
            <a:endParaRPr lang="en-US" dirty="0"/>
          </a:p>
        </p:txBody>
      </p:sp>
      <p:sp>
        <p:nvSpPr>
          <p:cNvPr id="5" name="Header Placeholder 4">
            <a:extLst>
              <a:ext uri="{FF2B5EF4-FFF2-40B4-BE49-F238E27FC236}">
                <a16:creationId xmlns:a16="http://schemas.microsoft.com/office/drawing/2014/main" id="{6E4E4F6E-DA76-2AC3-D26B-6D22D19A580F}"/>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570C955-0D9A-A13B-B1D1-CA3C982AA4C5}"/>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8830127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659F3-58AE-B577-934C-F30C879060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51906A-0928-1351-092F-41860D0218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141D32-B8B9-428F-2F8B-4C02BE6B71D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Law Enforcement/Security</a:t>
            </a:r>
          </a:p>
          <a:p>
            <a:pPr marL="685800" lvl="1" indent="-228600">
              <a:buFont typeface="+mj-lt"/>
              <a:buAutoNum type="arabicPeriod"/>
            </a:pPr>
            <a:r>
              <a:rPr lang="en-US" sz="1200" kern="1200" dirty="0">
                <a:solidFill>
                  <a:schemeClr val="tx1"/>
                </a:solidFill>
                <a:effectLst/>
                <a:latin typeface="+mn-lt"/>
                <a:ea typeface="+mn-ea"/>
                <a:cs typeface="+mn-cs"/>
              </a:rPr>
              <a:t>Fire Service</a:t>
            </a:r>
          </a:p>
          <a:p>
            <a:pPr marL="685800" lvl="1" indent="-228600">
              <a:buFont typeface="+mj-lt"/>
              <a:buAutoNum type="arabicPeriod"/>
            </a:pPr>
            <a:r>
              <a:rPr lang="en-US" sz="1200" kern="1200" dirty="0">
                <a:solidFill>
                  <a:schemeClr val="tx1"/>
                </a:solidFill>
                <a:effectLst/>
                <a:latin typeface="+mn-lt"/>
                <a:ea typeface="+mn-ea"/>
                <a:cs typeface="+mn-cs"/>
              </a:rPr>
              <a:t>Search and Rescue</a:t>
            </a:r>
          </a:p>
          <a:p>
            <a:pPr marL="685800" lvl="1" indent="-228600">
              <a:buFont typeface="+mj-lt"/>
              <a:buAutoNum type="arabicPeriod"/>
            </a:pPr>
            <a:r>
              <a:rPr lang="en-US" sz="1200" kern="1200" dirty="0">
                <a:solidFill>
                  <a:schemeClr val="tx1"/>
                </a:solidFill>
                <a:effectLst/>
                <a:latin typeface="+mn-lt"/>
                <a:ea typeface="+mn-ea"/>
                <a:cs typeface="+mn-cs"/>
              </a:rPr>
              <a:t>Government Service</a:t>
            </a:r>
          </a:p>
          <a:p>
            <a:pPr marL="685800" lvl="1" indent="-228600">
              <a:buFont typeface="+mj-lt"/>
              <a:buAutoNum type="arabicPeriod"/>
            </a:pPr>
            <a:r>
              <a:rPr lang="en-US" sz="1200" kern="1200" dirty="0">
                <a:solidFill>
                  <a:schemeClr val="tx1"/>
                </a:solidFill>
                <a:effectLst/>
                <a:latin typeface="+mn-lt"/>
                <a:ea typeface="+mn-ea"/>
                <a:cs typeface="+mn-cs"/>
              </a:rPr>
              <a:t>Community Safety</a:t>
            </a:r>
            <a:endParaRPr lang="en-US" dirty="0"/>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EDC9869F-8AF0-F80A-91FC-66656E261F0C}"/>
              </a:ext>
            </a:extLst>
          </p:cNvPr>
          <p:cNvSpPr>
            <a:spLocks noGrp="1"/>
          </p:cNvSpPr>
          <p:nvPr>
            <p:ph type="sldNum" sz="quarter" idx="5"/>
          </p:nvPr>
        </p:nvSpPr>
        <p:spPr/>
        <p:txBody>
          <a:bodyPr/>
          <a:lstStyle/>
          <a:p>
            <a:fld id="{D4B9A9E5-4F7F-4A7D-9DE1-899232329269}" type="slidenum">
              <a:rPr lang="en-US" smtClean="0"/>
              <a:t>41</a:t>
            </a:fld>
            <a:endParaRPr lang="en-US" dirty="0"/>
          </a:p>
        </p:txBody>
      </p:sp>
      <p:sp>
        <p:nvSpPr>
          <p:cNvPr id="5" name="Header Placeholder 4">
            <a:extLst>
              <a:ext uri="{FF2B5EF4-FFF2-40B4-BE49-F238E27FC236}">
                <a16:creationId xmlns:a16="http://schemas.microsoft.com/office/drawing/2014/main" id="{9EBBC7B9-3B25-E968-2832-26EC1ED9790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FBFB815-C00D-8EC2-0DB0-9329B93E03A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7900290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2D0C9-C89E-3891-C8D9-313FB26B62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EEC77E-B06B-196E-78DC-6028ED665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B1EEC9-6766-EC46-1E26-0D2642E37C9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four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Food</a:t>
            </a:r>
          </a:p>
          <a:p>
            <a:pPr marL="685800" lvl="1" indent="-228600">
              <a:buFont typeface="+mj-lt"/>
              <a:buAutoNum type="arabicPeriod"/>
            </a:pPr>
            <a:r>
              <a:rPr lang="en-US" sz="1200" kern="1200" dirty="0">
                <a:solidFill>
                  <a:schemeClr val="tx1"/>
                </a:solidFill>
                <a:effectLst/>
                <a:latin typeface="+mn-lt"/>
                <a:ea typeface="+mn-ea"/>
                <a:cs typeface="+mn-cs"/>
              </a:rPr>
              <a:t>Hydration</a:t>
            </a:r>
          </a:p>
          <a:p>
            <a:pPr marL="685800" lvl="1" indent="-228600">
              <a:buFont typeface="+mj-lt"/>
              <a:buAutoNum type="arabicPeriod"/>
            </a:pPr>
            <a:r>
              <a:rPr lang="en-US" sz="1200" kern="1200" dirty="0">
                <a:solidFill>
                  <a:schemeClr val="tx1"/>
                </a:solidFill>
                <a:effectLst/>
                <a:latin typeface="+mn-lt"/>
                <a:ea typeface="+mn-ea"/>
                <a:cs typeface="+mn-cs"/>
              </a:rPr>
              <a:t>Shelter</a:t>
            </a:r>
          </a:p>
          <a:p>
            <a:pPr marL="685800" lvl="1" indent="-228600">
              <a:buFont typeface="+mj-lt"/>
              <a:buAutoNum type="arabicPeriod"/>
            </a:pPr>
            <a:r>
              <a:rPr lang="en-US" sz="1200" kern="1200" dirty="0">
                <a:solidFill>
                  <a:schemeClr val="tx1"/>
                </a:solidFill>
                <a:effectLst/>
                <a:latin typeface="+mn-lt"/>
                <a:ea typeface="+mn-ea"/>
                <a:cs typeface="+mn-cs"/>
              </a:rPr>
              <a:t>Agriculture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873D908E-9863-D7A0-B81F-7C987A4AF98E}"/>
              </a:ext>
            </a:extLst>
          </p:cNvPr>
          <p:cNvSpPr>
            <a:spLocks noGrp="1"/>
          </p:cNvSpPr>
          <p:nvPr>
            <p:ph type="sldNum" sz="quarter" idx="5"/>
          </p:nvPr>
        </p:nvSpPr>
        <p:spPr/>
        <p:txBody>
          <a:bodyPr/>
          <a:lstStyle/>
          <a:p>
            <a:fld id="{D4B9A9E5-4F7F-4A7D-9DE1-899232329269}" type="slidenum">
              <a:rPr lang="en-US" smtClean="0"/>
              <a:t>42</a:t>
            </a:fld>
            <a:endParaRPr lang="en-US" dirty="0"/>
          </a:p>
        </p:txBody>
      </p:sp>
      <p:sp>
        <p:nvSpPr>
          <p:cNvPr id="5" name="Header Placeholder 4">
            <a:extLst>
              <a:ext uri="{FF2B5EF4-FFF2-40B4-BE49-F238E27FC236}">
                <a16:creationId xmlns:a16="http://schemas.microsoft.com/office/drawing/2014/main" id="{64360D24-BD0A-D139-2C7B-098EF7BC750A}"/>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E06A4069-BA51-419F-D064-F1098501B05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4998319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D246A-0C4E-E7FF-11DD-AFA23B330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1635CA-0839-0A2C-A41D-1399732E56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B3B345-8F01-9CF4-B218-9C6B779B6D1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Medical Care</a:t>
            </a:r>
          </a:p>
          <a:p>
            <a:pPr marL="685800" lvl="1" indent="-228600">
              <a:buFont typeface="+mj-lt"/>
              <a:buAutoNum type="arabicPeriod"/>
            </a:pPr>
            <a:r>
              <a:rPr lang="en-US" sz="1200" kern="1200" dirty="0">
                <a:solidFill>
                  <a:schemeClr val="tx1"/>
                </a:solidFill>
                <a:effectLst/>
                <a:latin typeface="+mn-lt"/>
                <a:ea typeface="+mn-ea"/>
                <a:cs typeface="+mn-cs"/>
              </a:rPr>
              <a:t>Patient Movement</a:t>
            </a:r>
          </a:p>
          <a:p>
            <a:pPr marL="685800" lvl="1" indent="-228600">
              <a:buFont typeface="+mj-lt"/>
              <a:buAutoNum type="arabicPeriod"/>
            </a:pPr>
            <a:r>
              <a:rPr lang="en-US" sz="1200" kern="1200" dirty="0">
                <a:solidFill>
                  <a:schemeClr val="tx1"/>
                </a:solidFill>
                <a:effectLst/>
                <a:latin typeface="+mn-lt"/>
                <a:ea typeface="+mn-ea"/>
                <a:cs typeface="+mn-cs"/>
              </a:rPr>
              <a:t>Fatality Management</a:t>
            </a:r>
          </a:p>
          <a:p>
            <a:pPr marL="685800" lvl="1" indent="-228600">
              <a:buFont typeface="+mj-lt"/>
              <a:buAutoNum type="arabicPeriod"/>
            </a:pPr>
            <a:r>
              <a:rPr lang="en-US" sz="1200" kern="1200" dirty="0">
                <a:solidFill>
                  <a:schemeClr val="tx1"/>
                </a:solidFill>
                <a:effectLst/>
                <a:latin typeface="+mn-lt"/>
                <a:ea typeface="+mn-ea"/>
                <a:cs typeface="+mn-cs"/>
              </a:rPr>
              <a:t>Public Health</a:t>
            </a:r>
          </a:p>
          <a:p>
            <a:pPr marL="685800" lvl="1" indent="-228600">
              <a:buFont typeface="+mj-lt"/>
              <a:buAutoNum type="arabicPeriod"/>
            </a:pPr>
            <a:r>
              <a:rPr lang="en-US" sz="1200" kern="1200" dirty="0">
                <a:solidFill>
                  <a:schemeClr val="tx1"/>
                </a:solidFill>
                <a:effectLst/>
                <a:latin typeface="+mn-lt"/>
                <a:ea typeface="+mn-ea"/>
                <a:cs typeface="+mn-cs"/>
              </a:rPr>
              <a:t>Medical Supply Chain</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99847E63-197D-9085-008B-4C506EA6588B}"/>
              </a:ext>
            </a:extLst>
          </p:cNvPr>
          <p:cNvSpPr>
            <a:spLocks noGrp="1"/>
          </p:cNvSpPr>
          <p:nvPr>
            <p:ph type="sldNum" sz="quarter" idx="5"/>
          </p:nvPr>
        </p:nvSpPr>
        <p:spPr/>
        <p:txBody>
          <a:bodyPr/>
          <a:lstStyle/>
          <a:p>
            <a:fld id="{D4B9A9E5-4F7F-4A7D-9DE1-899232329269}" type="slidenum">
              <a:rPr lang="en-US" smtClean="0"/>
              <a:t>43</a:t>
            </a:fld>
            <a:endParaRPr lang="en-US" dirty="0"/>
          </a:p>
        </p:txBody>
      </p:sp>
      <p:sp>
        <p:nvSpPr>
          <p:cNvPr id="5" name="Header Placeholder 4">
            <a:extLst>
              <a:ext uri="{FF2B5EF4-FFF2-40B4-BE49-F238E27FC236}">
                <a16:creationId xmlns:a16="http://schemas.microsoft.com/office/drawing/2014/main" id="{94AF325C-AF7B-3B14-AF1A-6E7589A6619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AA39A86-CCCB-4CE3-0436-A7BFB8E9F79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5039739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2241C-487D-B924-98EB-238A483CE0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393B7C-0338-7E3D-F1D5-E91767DE08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A7A7B5-0B72-116C-5766-DB066DA933F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Potable Water Infrastructure</a:t>
            </a:r>
          </a:p>
          <a:p>
            <a:pPr marL="685800" lvl="1" indent="-228600">
              <a:buFont typeface="+mj-lt"/>
              <a:buAutoNum type="arabicPeriod"/>
            </a:pPr>
            <a:r>
              <a:rPr lang="en-US" sz="1200" kern="1200" dirty="0">
                <a:solidFill>
                  <a:schemeClr val="tx1"/>
                </a:solidFill>
                <a:effectLst/>
                <a:latin typeface="+mn-lt"/>
                <a:ea typeface="+mn-ea"/>
                <a:cs typeface="+mn-cs"/>
              </a:rPr>
              <a:t>Wastewater Management</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B48C94CA-9565-40B4-5B27-5BE5CAFADD64}"/>
              </a:ext>
            </a:extLst>
          </p:cNvPr>
          <p:cNvSpPr>
            <a:spLocks noGrp="1"/>
          </p:cNvSpPr>
          <p:nvPr>
            <p:ph type="sldNum" sz="quarter" idx="5"/>
          </p:nvPr>
        </p:nvSpPr>
        <p:spPr/>
        <p:txBody>
          <a:bodyPr/>
          <a:lstStyle/>
          <a:p>
            <a:fld id="{D4B9A9E5-4F7F-4A7D-9DE1-899232329269}" type="slidenum">
              <a:rPr lang="en-US" smtClean="0"/>
              <a:t>44</a:t>
            </a:fld>
            <a:endParaRPr lang="en-US" dirty="0"/>
          </a:p>
        </p:txBody>
      </p:sp>
      <p:sp>
        <p:nvSpPr>
          <p:cNvPr id="5" name="Header Placeholder 4">
            <a:extLst>
              <a:ext uri="{FF2B5EF4-FFF2-40B4-BE49-F238E27FC236}">
                <a16:creationId xmlns:a16="http://schemas.microsoft.com/office/drawing/2014/main" id="{7E766AB5-929F-79AA-ECE3-362BD486305E}"/>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5D45DC80-1DEF-8A6E-A195-C6B6A7FC779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4037746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785B1-0B84-DAC1-FB48-944407C333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4AD4AA-D7C8-B2DD-8CB9-E9477B5CD9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C96FEA-621E-D20A-19A0-C1684237C19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Power Grid</a:t>
            </a:r>
          </a:p>
          <a:p>
            <a:pPr marL="685800" lvl="1" indent="-228600">
              <a:buFont typeface="+mj-lt"/>
              <a:buAutoNum type="arabicPeriod"/>
            </a:pPr>
            <a:r>
              <a:rPr lang="en-US" sz="1200" kern="1200" dirty="0">
                <a:solidFill>
                  <a:schemeClr val="tx1"/>
                </a:solidFill>
                <a:effectLst/>
                <a:latin typeface="+mn-lt"/>
                <a:ea typeface="+mn-ea"/>
                <a:cs typeface="+mn-cs"/>
              </a:rPr>
              <a:t>Fuel</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C6633806-7DAB-DEA4-4DF9-330480B3C7CD}"/>
              </a:ext>
            </a:extLst>
          </p:cNvPr>
          <p:cNvSpPr>
            <a:spLocks noGrp="1"/>
          </p:cNvSpPr>
          <p:nvPr>
            <p:ph type="sldNum" sz="quarter" idx="5"/>
          </p:nvPr>
        </p:nvSpPr>
        <p:spPr/>
        <p:txBody>
          <a:bodyPr/>
          <a:lstStyle/>
          <a:p>
            <a:fld id="{D4B9A9E5-4F7F-4A7D-9DE1-899232329269}" type="slidenum">
              <a:rPr lang="en-US" smtClean="0"/>
              <a:t>45</a:t>
            </a:fld>
            <a:endParaRPr lang="en-US" dirty="0"/>
          </a:p>
        </p:txBody>
      </p:sp>
      <p:sp>
        <p:nvSpPr>
          <p:cNvPr id="5" name="Header Placeholder 4">
            <a:extLst>
              <a:ext uri="{FF2B5EF4-FFF2-40B4-BE49-F238E27FC236}">
                <a16:creationId xmlns:a16="http://schemas.microsoft.com/office/drawing/2014/main" id="{4315F671-75E4-7558-13A8-F74B4E5588D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C01F9BD-545F-49AB-C1D8-266106B12C6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1084552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EC40F-8D46-A3B6-3262-9F8726A42F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B8A010-FCCD-06AE-9789-E35BFE647F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185FD5-60CA-9357-27E0-D9085D0F7E9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Infrastructure</a:t>
            </a:r>
          </a:p>
          <a:p>
            <a:pPr marL="685800" lvl="1" indent="-228600">
              <a:buFont typeface="+mj-lt"/>
              <a:buAutoNum type="arabicPeriod"/>
            </a:pPr>
            <a:r>
              <a:rPr lang="en-US" sz="1200" kern="1200" dirty="0">
                <a:solidFill>
                  <a:schemeClr val="tx1"/>
                </a:solidFill>
                <a:effectLst/>
                <a:latin typeface="+mn-lt"/>
                <a:ea typeface="+mn-ea"/>
                <a:cs typeface="+mn-cs"/>
              </a:rPr>
              <a:t>Alerts, Warnings, and Messages</a:t>
            </a:r>
          </a:p>
          <a:p>
            <a:pPr marL="685800" lvl="1" indent="-228600">
              <a:buFont typeface="+mj-lt"/>
              <a:buAutoNum type="arabicPeriod"/>
            </a:pPr>
            <a:r>
              <a:rPr lang="en-US" sz="1200" kern="1200" dirty="0">
                <a:solidFill>
                  <a:schemeClr val="tx1"/>
                </a:solidFill>
                <a:effectLst/>
                <a:latin typeface="+mn-lt"/>
                <a:ea typeface="+mn-ea"/>
                <a:cs typeface="+mn-cs"/>
              </a:rPr>
              <a:t>911 and Dispatch</a:t>
            </a:r>
          </a:p>
          <a:p>
            <a:pPr marL="685800" lvl="1" indent="-228600">
              <a:buFont typeface="+mj-lt"/>
              <a:buAutoNum type="arabicPeriod"/>
            </a:pPr>
            <a:r>
              <a:rPr lang="en-US" sz="1200" kern="1200" dirty="0">
                <a:solidFill>
                  <a:schemeClr val="tx1"/>
                </a:solidFill>
                <a:effectLst/>
                <a:latin typeface="+mn-lt"/>
                <a:ea typeface="+mn-ea"/>
                <a:cs typeface="+mn-cs"/>
              </a:rPr>
              <a:t>Responder Communications</a:t>
            </a:r>
          </a:p>
          <a:p>
            <a:pPr marL="685800" lvl="1" indent="-228600">
              <a:buFont typeface="+mj-lt"/>
              <a:buAutoNum type="arabicPeriod"/>
            </a:pPr>
            <a:r>
              <a:rPr lang="en-US" sz="1200" kern="1200" dirty="0">
                <a:solidFill>
                  <a:schemeClr val="tx1"/>
                </a:solidFill>
                <a:effectLst/>
                <a:latin typeface="+mn-lt"/>
                <a:ea typeface="+mn-ea"/>
                <a:cs typeface="+mn-cs"/>
              </a:rPr>
              <a:t>Finance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82CF303B-E44F-EB19-1886-F73F77D54D0F}"/>
              </a:ext>
            </a:extLst>
          </p:cNvPr>
          <p:cNvSpPr>
            <a:spLocks noGrp="1"/>
          </p:cNvSpPr>
          <p:nvPr>
            <p:ph type="sldNum" sz="quarter" idx="5"/>
          </p:nvPr>
        </p:nvSpPr>
        <p:spPr/>
        <p:txBody>
          <a:bodyPr/>
          <a:lstStyle/>
          <a:p>
            <a:fld id="{D4B9A9E5-4F7F-4A7D-9DE1-899232329269}" type="slidenum">
              <a:rPr lang="en-US" smtClean="0"/>
              <a:t>46</a:t>
            </a:fld>
            <a:endParaRPr lang="en-US" dirty="0"/>
          </a:p>
        </p:txBody>
      </p:sp>
      <p:sp>
        <p:nvSpPr>
          <p:cNvPr id="5" name="Header Placeholder 4">
            <a:extLst>
              <a:ext uri="{FF2B5EF4-FFF2-40B4-BE49-F238E27FC236}">
                <a16:creationId xmlns:a16="http://schemas.microsoft.com/office/drawing/2014/main" id="{9336A5F6-7385-BF20-B5B1-514E322C4EFD}"/>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31E4B4B-2377-B80C-4DC8-294D833AC77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3922706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E96BA-9618-E4A8-DD1A-20C1C02FA4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2F525C-CF9B-114E-BD3E-B919D483E7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D49C8A-148D-5BD2-FD73-74E7C3A08D4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Highway/Roadway Motor Vehicle</a:t>
            </a:r>
          </a:p>
          <a:p>
            <a:pPr marL="685800" lvl="1" indent="-228600">
              <a:buFont typeface="+mj-lt"/>
              <a:buAutoNum type="arabicPeriod"/>
            </a:pPr>
            <a:r>
              <a:rPr lang="en-US" sz="1200" kern="1200" dirty="0">
                <a:solidFill>
                  <a:schemeClr val="tx1"/>
                </a:solidFill>
                <a:effectLst/>
                <a:latin typeface="+mn-lt"/>
                <a:ea typeface="+mn-ea"/>
                <a:cs typeface="+mn-cs"/>
              </a:rPr>
              <a:t>Mass Transit</a:t>
            </a:r>
          </a:p>
          <a:p>
            <a:pPr marL="685800" lvl="1" indent="-228600">
              <a:buFont typeface="+mj-lt"/>
              <a:buAutoNum type="arabicPeriod"/>
            </a:pPr>
            <a:r>
              <a:rPr lang="en-US" sz="1200" kern="1200" dirty="0">
                <a:solidFill>
                  <a:schemeClr val="tx1"/>
                </a:solidFill>
                <a:effectLst/>
                <a:latin typeface="+mn-lt"/>
                <a:ea typeface="+mn-ea"/>
                <a:cs typeface="+mn-cs"/>
              </a:rPr>
              <a:t>Railway</a:t>
            </a:r>
          </a:p>
          <a:p>
            <a:pPr marL="685800" lvl="1" indent="-228600">
              <a:buFont typeface="+mj-lt"/>
              <a:buAutoNum type="arabicPeriod"/>
            </a:pPr>
            <a:r>
              <a:rPr lang="en-US" sz="1200" kern="1200" dirty="0">
                <a:solidFill>
                  <a:schemeClr val="tx1"/>
                </a:solidFill>
                <a:effectLst/>
                <a:latin typeface="+mn-lt"/>
                <a:ea typeface="+mn-ea"/>
                <a:cs typeface="+mn-cs"/>
              </a:rPr>
              <a:t>Aviation</a:t>
            </a:r>
          </a:p>
          <a:p>
            <a:pPr marL="685800" lvl="1" indent="-228600">
              <a:buFont typeface="+mj-lt"/>
              <a:buAutoNum type="arabicPeriod"/>
            </a:pPr>
            <a:r>
              <a:rPr lang="en-US" sz="1200" kern="1200" dirty="0">
                <a:solidFill>
                  <a:schemeClr val="tx1"/>
                </a:solidFill>
                <a:effectLst/>
                <a:latin typeface="+mn-lt"/>
                <a:ea typeface="+mn-ea"/>
                <a:cs typeface="+mn-cs"/>
              </a:rPr>
              <a:t>Maritime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318E348B-18B3-24F4-6891-C62AF58D954E}"/>
              </a:ext>
            </a:extLst>
          </p:cNvPr>
          <p:cNvSpPr>
            <a:spLocks noGrp="1"/>
          </p:cNvSpPr>
          <p:nvPr>
            <p:ph type="sldNum" sz="quarter" idx="5"/>
          </p:nvPr>
        </p:nvSpPr>
        <p:spPr/>
        <p:txBody>
          <a:bodyPr/>
          <a:lstStyle/>
          <a:p>
            <a:fld id="{D4B9A9E5-4F7F-4A7D-9DE1-899232329269}" type="slidenum">
              <a:rPr lang="en-US" smtClean="0"/>
              <a:t>47</a:t>
            </a:fld>
            <a:endParaRPr lang="en-US" dirty="0"/>
          </a:p>
        </p:txBody>
      </p:sp>
      <p:sp>
        <p:nvSpPr>
          <p:cNvPr id="5" name="Header Placeholder 4">
            <a:extLst>
              <a:ext uri="{FF2B5EF4-FFF2-40B4-BE49-F238E27FC236}">
                <a16:creationId xmlns:a16="http://schemas.microsoft.com/office/drawing/2014/main" id="{6B78140B-4D8D-CD64-AF89-06C7B1B9CF9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9BFC813-F6A9-78EA-D79E-02B5B771C183}"/>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620145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60015-7094-BB8C-15B9-82EBBAB1A0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D8E4F9-8F2E-5424-62E3-F52CFAC7F1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9CD9CA-34F9-867A-BF15-D68EAA030EA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Facilities</a:t>
            </a:r>
          </a:p>
          <a:p>
            <a:pPr marL="685800" lvl="1" indent="-228600">
              <a:buFont typeface="+mj-lt"/>
              <a:buAutoNum type="arabicPeriod"/>
            </a:pPr>
            <a:r>
              <a:rPr lang="en-US" sz="1200" kern="1200" dirty="0">
                <a:solidFill>
                  <a:schemeClr val="tx1"/>
                </a:solidFill>
                <a:effectLst/>
                <a:latin typeface="+mn-lt"/>
                <a:ea typeface="+mn-ea"/>
                <a:cs typeface="+mn-cs"/>
              </a:rPr>
              <a:t>HAZMAT, Pollutants, Contaminants</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5E815D53-E3ED-0A50-E4C0-58AC70EE7B49}"/>
              </a:ext>
            </a:extLst>
          </p:cNvPr>
          <p:cNvSpPr>
            <a:spLocks noGrp="1"/>
          </p:cNvSpPr>
          <p:nvPr>
            <p:ph type="sldNum" sz="quarter" idx="5"/>
          </p:nvPr>
        </p:nvSpPr>
        <p:spPr/>
        <p:txBody>
          <a:bodyPr/>
          <a:lstStyle/>
          <a:p>
            <a:fld id="{D4B9A9E5-4F7F-4A7D-9DE1-899232329269}" type="slidenum">
              <a:rPr lang="en-US" smtClean="0"/>
              <a:t>48</a:t>
            </a:fld>
            <a:endParaRPr lang="en-US" dirty="0"/>
          </a:p>
        </p:txBody>
      </p:sp>
      <p:sp>
        <p:nvSpPr>
          <p:cNvPr id="5" name="Header Placeholder 4">
            <a:extLst>
              <a:ext uri="{FF2B5EF4-FFF2-40B4-BE49-F238E27FC236}">
                <a16:creationId xmlns:a16="http://schemas.microsoft.com/office/drawing/2014/main" id="{7E7C6AC7-8D46-1C2D-B75E-BB1773AB350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03C382D6-DA44-966C-634E-4BE8400141B9}"/>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5381453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A975A-3AB5-C8B2-85C9-6FB3A771C6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A83516-563B-F8BF-FF26-9ACBFCDE2A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1FCA6-B2AF-084E-09F6-40DC1254C25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Operations Section Chief presents the plan for the new operational period. This is the core of the briefing, where they detail the specific missions and assignments.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Strategy Update - “My team has developed a plan of action and will present the resources required to achieve the objectives that were approved in our last meeting. This is our overarching plan for how we will conduct operations.”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lvl="0" hangingPunct="0"/>
            <a:r>
              <a:rPr lang="en-US" sz="1200" b="1" kern="1200" dirty="0">
                <a:solidFill>
                  <a:schemeClr val="tx1"/>
                </a:solidFill>
                <a:effectLst/>
                <a:latin typeface="+mn-lt"/>
                <a:ea typeface="+mn-ea"/>
                <a:cs typeface="+mn-cs"/>
              </a:rPr>
              <a:t>Strategy Presentation: </a:t>
            </a:r>
            <a:br>
              <a:rPr lang="en-US" sz="1200" b="1"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[Discuss strategies for the operational period, including how missions and objectives will be accomplished]</a:t>
            </a:r>
          </a:p>
          <a:p>
            <a:pPr lvl="0" hangingPunct="0"/>
            <a:endParaRPr lang="en-US" sz="1200" b="1" kern="1200" dirty="0">
              <a:solidFill>
                <a:schemeClr val="tx1"/>
              </a:solidFill>
              <a:effectLst/>
              <a:latin typeface="+mn-lt"/>
              <a:ea typeface="+mn-ea"/>
              <a:cs typeface="+mn-cs"/>
            </a:endParaRPr>
          </a:p>
          <a:p>
            <a:pPr lvl="0" hangingPunct="0"/>
            <a:r>
              <a:rPr lang="en-US" sz="1200" b="1" kern="1200" dirty="0">
                <a:solidFill>
                  <a:schemeClr val="tx1"/>
                </a:solidFill>
                <a:effectLst/>
                <a:latin typeface="+mn-lt"/>
                <a:ea typeface="+mn-ea"/>
                <a:cs typeface="+mn-cs"/>
              </a:rPr>
              <a:t>Anticipated Challenges: </a:t>
            </a:r>
            <a:br>
              <a:rPr lang="en-US" sz="1200" b="1"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[Identify several challenges or resource gaps that could impact the strategy's execution. Propose solutions or requests to address these.]</a:t>
            </a:r>
          </a:p>
          <a:p>
            <a:pPr lvl="0" hangingPunct="0"/>
            <a:endParaRPr lang="en-US" sz="1200" b="1" kern="1200" dirty="0">
              <a:solidFill>
                <a:schemeClr val="tx1"/>
              </a:solidFill>
              <a:effectLst/>
              <a:latin typeface="+mn-lt"/>
              <a:ea typeface="+mn-ea"/>
              <a:cs typeface="+mn-cs"/>
            </a:endParaRPr>
          </a:p>
          <a:p>
            <a:pPr lvl="0" hangingPunct="0"/>
            <a:r>
              <a:rPr lang="en-US" sz="1200" b="1" kern="1200" dirty="0">
                <a:solidFill>
                  <a:schemeClr val="tx1"/>
                </a:solidFill>
                <a:effectLst/>
                <a:latin typeface="+mn-lt"/>
                <a:ea typeface="+mn-ea"/>
                <a:cs typeface="+mn-cs"/>
              </a:rPr>
              <a:t>Questions:</a:t>
            </a:r>
            <a:r>
              <a:rPr lang="en-US" sz="1200" kern="1200" dirty="0">
                <a:solidFill>
                  <a:schemeClr val="tx1"/>
                </a:solidFill>
                <a:effectLst/>
                <a:latin typeface="+mn-lt"/>
                <a:ea typeface="+mn-ea"/>
                <a:cs typeface="+mn-cs"/>
              </a:rPr>
              <a:t> “That concludes my strategy update. Are there any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848A3362-8E97-0205-8A18-6C2CA84B2A8A}"/>
              </a:ext>
            </a:extLst>
          </p:cNvPr>
          <p:cNvSpPr>
            <a:spLocks noGrp="1"/>
          </p:cNvSpPr>
          <p:nvPr>
            <p:ph type="sldNum" sz="quarter" idx="5"/>
          </p:nvPr>
        </p:nvSpPr>
        <p:spPr/>
        <p:txBody>
          <a:bodyPr/>
          <a:lstStyle/>
          <a:p>
            <a:fld id="{D4B9A9E5-4F7F-4A7D-9DE1-899232329269}" type="slidenum">
              <a:rPr lang="en-US" smtClean="0"/>
              <a:t>49</a:t>
            </a:fld>
            <a:endParaRPr lang="en-US" dirty="0"/>
          </a:p>
        </p:txBody>
      </p:sp>
      <p:sp>
        <p:nvSpPr>
          <p:cNvPr id="5" name="Header Placeholder 4">
            <a:extLst>
              <a:ext uri="{FF2B5EF4-FFF2-40B4-BE49-F238E27FC236}">
                <a16:creationId xmlns:a16="http://schemas.microsoft.com/office/drawing/2014/main" id="{FDEDE91F-0075-7FA6-0740-84AD4CA6A99C}"/>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FA3AD3A9-E310-5662-6C5B-F36B60D3A372}"/>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3638275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6304A-C9D2-8B6B-BC81-928E7EEFCC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54C5A-897C-15CA-24D4-4B9C1BA293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21FBB6-7A2C-4FD9-6368-6FD1F3730CD7}"/>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Provides an opportunity to add any additional updates or final comments. Use any of the following, hidden slides for presentation support.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Planning Section Chief: “</a:t>
            </a:r>
            <a:r>
              <a:rPr lang="en-US" sz="1200" kern="1200" dirty="0">
                <a:solidFill>
                  <a:schemeClr val="tx1"/>
                </a:solidFill>
                <a:effectLst/>
                <a:latin typeface="+mn-lt"/>
                <a:ea typeface="+mn-ea"/>
                <a:cs typeface="+mn-cs"/>
              </a:rPr>
              <a:t>At this time, we are going to provide time for sections to provide any updates or cover material that was not addressed during the Lifeline review.”</a:t>
            </a:r>
          </a:p>
          <a:p>
            <a:pPr hangingPunct="0"/>
            <a:r>
              <a:rPr lang="en-US" sz="1200" b="1" kern="1200" dirty="0">
                <a:solidFill>
                  <a:schemeClr val="tx1"/>
                </a:solidFill>
                <a:effectLst/>
                <a:latin typeface="+mn-lt"/>
                <a:ea typeface="+mn-ea"/>
                <a:cs typeface="+mn-cs"/>
              </a:rPr>
              <a:t>[The following sections/staff have the opportunity to provide feedback]</a:t>
            </a: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Communications Office Director</a:t>
            </a:r>
          </a:p>
          <a:p>
            <a:pPr lvl="0"/>
            <a:r>
              <a:rPr lang="en-US" sz="1200" b="0" kern="1200" dirty="0">
                <a:solidFill>
                  <a:schemeClr val="tx1"/>
                </a:solidFill>
                <a:effectLst/>
                <a:latin typeface="+mn-lt"/>
                <a:ea typeface="+mn-ea"/>
                <a:cs typeface="+mn-cs"/>
              </a:rPr>
              <a:t>Public Information Officer/Joint Information Center</a:t>
            </a:r>
          </a:p>
          <a:p>
            <a:pPr lvl="0"/>
            <a:r>
              <a:rPr lang="en-US" sz="1200" b="0" kern="1200" dirty="0">
                <a:solidFill>
                  <a:schemeClr val="tx1"/>
                </a:solidFill>
                <a:effectLst/>
                <a:latin typeface="+mn-lt"/>
                <a:ea typeface="+mn-ea"/>
                <a:cs typeface="+mn-cs"/>
              </a:rPr>
              <a:t>Safety Officer</a:t>
            </a:r>
          </a:p>
          <a:p>
            <a:pPr lvl="0"/>
            <a:r>
              <a:rPr lang="en-US" sz="1200" b="0" kern="1200" dirty="0">
                <a:solidFill>
                  <a:schemeClr val="tx1"/>
                </a:solidFill>
                <a:effectLst/>
                <a:latin typeface="+mn-lt"/>
                <a:ea typeface="+mn-ea"/>
                <a:cs typeface="+mn-cs"/>
              </a:rPr>
              <a:t>Liaison Officer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Operations –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Logistics</a:t>
            </a:r>
          </a:p>
          <a:p>
            <a:pPr lvl="0"/>
            <a:r>
              <a:rPr lang="en-US" sz="1200" b="0" kern="1200" dirty="0">
                <a:solidFill>
                  <a:schemeClr val="tx1"/>
                </a:solidFill>
                <a:effectLst/>
                <a:latin typeface="+mn-lt"/>
                <a:ea typeface="+mn-ea"/>
                <a:cs typeface="+mn-cs"/>
              </a:rPr>
              <a:t>Planning</a:t>
            </a:r>
          </a:p>
          <a:p>
            <a:pPr lvl="0"/>
            <a:r>
              <a:rPr lang="en-US" sz="1200" b="0" kern="1200" dirty="0">
                <a:solidFill>
                  <a:schemeClr val="tx1"/>
                </a:solidFill>
                <a:effectLst/>
                <a:latin typeface="+mn-lt"/>
                <a:ea typeface="+mn-ea"/>
                <a:cs typeface="+mn-cs"/>
              </a:rPr>
              <a:t>Finance </a:t>
            </a:r>
          </a:p>
          <a:p>
            <a:pPr lvl="0"/>
            <a:r>
              <a:rPr lang="en-US" sz="1200" b="0" kern="1200" dirty="0">
                <a:solidFill>
                  <a:schemeClr val="tx1"/>
                </a:solidFill>
                <a:effectLst/>
                <a:latin typeface="+mn-lt"/>
                <a:ea typeface="+mn-ea"/>
                <a:cs typeface="+mn-cs"/>
              </a:rPr>
              <a:t>Recovery</a:t>
            </a:r>
          </a:p>
          <a:p>
            <a:pPr hangingPunct="0"/>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Operations Section Chief: “</a:t>
            </a:r>
            <a:r>
              <a:rPr lang="en-US" sz="1200" kern="1200" dirty="0">
                <a:solidFill>
                  <a:schemeClr val="tx1"/>
                </a:solidFill>
                <a:effectLst/>
                <a:latin typeface="+mn-lt"/>
                <a:ea typeface="+mn-ea"/>
                <a:cs typeface="+mn-cs"/>
              </a:rPr>
              <a:t>Based on the current situation, proposed strategy, and updates, we have opportunity to make decisions on items such as activating new missions, deploying additional resources, or authorizing mutual aid. Are there any proposed decisions?”</a:t>
            </a:r>
          </a:p>
          <a:p>
            <a:pPr hangingPunct="0"/>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[Insert a list of decisions that require approval]</a:t>
            </a:r>
            <a:endParaRPr lang="en-US" sz="1200" kern="1200" dirty="0">
              <a:solidFill>
                <a:schemeClr val="tx1"/>
              </a:solidFill>
              <a:effectLst/>
              <a:latin typeface="+mn-lt"/>
              <a:ea typeface="+mn-ea"/>
              <a:cs typeface="+mn-cs"/>
            </a:endParaRPr>
          </a:p>
          <a:p>
            <a:pPr hangingPunct="0"/>
            <a:endParaRPr lang="en-US" sz="1200" b="1"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 IF NECESSARY ** 	MEMA Director/Deputy:</a:t>
            </a:r>
            <a:r>
              <a:rPr lang="en-US" sz="1200" kern="1200" dirty="0">
                <a:solidFill>
                  <a:schemeClr val="tx1"/>
                </a:solidFill>
                <a:effectLst/>
                <a:latin typeface="+mn-lt"/>
                <a:ea typeface="+mn-ea"/>
                <a:cs typeface="+mn-cs"/>
              </a:rPr>
              <a:t> “I </a:t>
            </a:r>
            <a:r>
              <a:rPr lang="en-US" sz="1200" b="1" kern="1200" dirty="0">
                <a:solidFill>
                  <a:schemeClr val="tx1"/>
                </a:solidFill>
                <a:effectLst/>
                <a:latin typeface="+mn-lt"/>
                <a:ea typeface="+mn-ea"/>
                <a:cs typeface="+mn-cs"/>
              </a:rPr>
              <a:t>[approve/deny]</a:t>
            </a:r>
            <a:r>
              <a:rPr lang="en-US" sz="1200" kern="1200" dirty="0">
                <a:solidFill>
                  <a:schemeClr val="tx1"/>
                </a:solidFill>
                <a:effectLst/>
                <a:latin typeface="+mn-lt"/>
                <a:ea typeface="+mn-ea"/>
                <a:cs typeface="+mn-cs"/>
              </a:rPr>
              <a:t> the request for </a:t>
            </a:r>
            <a:r>
              <a:rPr lang="en-US" sz="1200" b="1" kern="1200" dirty="0">
                <a:solidFill>
                  <a:schemeClr val="tx1"/>
                </a:solidFill>
                <a:effectLst/>
                <a:latin typeface="+mn-lt"/>
                <a:ea typeface="+mn-ea"/>
                <a:cs typeface="+mn-cs"/>
              </a:rPr>
              <a:t>[insert here]</a:t>
            </a:r>
            <a:r>
              <a:rPr lang="en-US" sz="1200" kern="1200" dirty="0">
                <a:solidFill>
                  <a:schemeClr val="tx1"/>
                </a:solidFill>
                <a:effectLst/>
                <a:latin typeface="+mn-lt"/>
                <a:ea typeface="+mn-ea"/>
                <a:cs typeface="+mn-cs"/>
              </a:rPr>
              <a:t>. Please ensure it is recorded and communicated to all sections.”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7B04F0EA-F5CE-97FE-885A-6EB1BDC2A969}"/>
              </a:ext>
            </a:extLst>
          </p:cNvPr>
          <p:cNvSpPr>
            <a:spLocks noGrp="1"/>
          </p:cNvSpPr>
          <p:nvPr>
            <p:ph type="sldNum" sz="quarter" idx="5"/>
          </p:nvPr>
        </p:nvSpPr>
        <p:spPr/>
        <p:txBody>
          <a:bodyPr/>
          <a:lstStyle/>
          <a:p>
            <a:fld id="{D4B9A9E5-4F7F-4A7D-9DE1-899232329269}" type="slidenum">
              <a:rPr lang="en-US" smtClean="0"/>
              <a:t>50</a:t>
            </a:fld>
            <a:endParaRPr lang="en-US" dirty="0"/>
          </a:p>
        </p:txBody>
      </p:sp>
      <p:sp>
        <p:nvSpPr>
          <p:cNvPr id="5" name="Header Placeholder 4">
            <a:extLst>
              <a:ext uri="{FF2B5EF4-FFF2-40B4-BE49-F238E27FC236}">
                <a16:creationId xmlns:a16="http://schemas.microsoft.com/office/drawing/2014/main" id="{33E86DCF-A688-9E26-BD35-92C95E0EC45E}"/>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189FB0C8-4848-CB3D-C6C2-3165C39C752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6292723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AA6B7A-BC1D-71CE-8AA4-F9A297A0B8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D06B39-3E9A-13FF-901E-6F86CA5351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E6D0EC-80B2-6AEE-5CFA-B59692C26AD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Communications Office Director presents information on the communications plan, including radio frequencies and any changes to the communication network. Add additional slides as necessary to illustrate other data of note. </a:t>
            </a:r>
            <a:endParaRPr lang="en-US" dirty="0"/>
          </a:p>
        </p:txBody>
      </p:sp>
      <p:sp>
        <p:nvSpPr>
          <p:cNvPr id="4" name="Slide Number Placeholder 3">
            <a:extLst>
              <a:ext uri="{FF2B5EF4-FFF2-40B4-BE49-F238E27FC236}">
                <a16:creationId xmlns:a16="http://schemas.microsoft.com/office/drawing/2014/main" id="{83D7B9BF-1BAF-5CD5-D7F4-98A797C3632C}"/>
              </a:ext>
            </a:extLst>
          </p:cNvPr>
          <p:cNvSpPr>
            <a:spLocks noGrp="1"/>
          </p:cNvSpPr>
          <p:nvPr>
            <p:ph type="sldNum" sz="quarter" idx="5"/>
          </p:nvPr>
        </p:nvSpPr>
        <p:spPr/>
        <p:txBody>
          <a:bodyPr/>
          <a:lstStyle/>
          <a:p>
            <a:fld id="{D4B9A9E5-4F7F-4A7D-9DE1-899232329269}" type="slidenum">
              <a:rPr lang="en-US" smtClean="0"/>
              <a:t>51</a:t>
            </a:fld>
            <a:endParaRPr lang="en-US" dirty="0"/>
          </a:p>
        </p:txBody>
      </p:sp>
      <p:sp>
        <p:nvSpPr>
          <p:cNvPr id="5" name="Header Placeholder 4">
            <a:extLst>
              <a:ext uri="{FF2B5EF4-FFF2-40B4-BE49-F238E27FC236}">
                <a16:creationId xmlns:a16="http://schemas.microsoft.com/office/drawing/2014/main" id="{853B29BF-DC61-49E3-0F58-2415D862296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ECB006F2-F8B3-E27B-7B80-CE3D3436188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81856729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37EBD-EA9A-751A-6226-B26DBDA4A5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AE7EED-D59F-CA03-48F3-8909D39628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F95327-8D3E-C1E5-8C90-9B37115130D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Public Information Officer provides a summary of the key messages being communicated to the public and the media. This ensures that all personnel are aware of the official public-facing information. Add additional slides as necessary to illustrate other data of note. </a:t>
            </a:r>
            <a:endParaRPr lang="en-US" dirty="0"/>
          </a:p>
          <a:p>
            <a:endParaRPr lang="en-US" dirty="0"/>
          </a:p>
        </p:txBody>
      </p:sp>
      <p:sp>
        <p:nvSpPr>
          <p:cNvPr id="4" name="Slide Number Placeholder 3">
            <a:extLst>
              <a:ext uri="{FF2B5EF4-FFF2-40B4-BE49-F238E27FC236}">
                <a16:creationId xmlns:a16="http://schemas.microsoft.com/office/drawing/2014/main" id="{94A61178-8349-5078-96B3-A72F1870E909}"/>
              </a:ext>
            </a:extLst>
          </p:cNvPr>
          <p:cNvSpPr>
            <a:spLocks noGrp="1"/>
          </p:cNvSpPr>
          <p:nvPr>
            <p:ph type="sldNum" sz="quarter" idx="5"/>
          </p:nvPr>
        </p:nvSpPr>
        <p:spPr/>
        <p:txBody>
          <a:bodyPr/>
          <a:lstStyle/>
          <a:p>
            <a:fld id="{D4B9A9E5-4F7F-4A7D-9DE1-899232329269}" type="slidenum">
              <a:rPr lang="en-US" smtClean="0"/>
              <a:t>52</a:t>
            </a:fld>
            <a:endParaRPr lang="en-US" dirty="0"/>
          </a:p>
        </p:txBody>
      </p:sp>
      <p:sp>
        <p:nvSpPr>
          <p:cNvPr id="5" name="Header Placeholder 4">
            <a:extLst>
              <a:ext uri="{FF2B5EF4-FFF2-40B4-BE49-F238E27FC236}">
                <a16:creationId xmlns:a16="http://schemas.microsoft.com/office/drawing/2014/main" id="{63E440A2-5654-878C-6FB0-A7F7E297AA8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BD90E72-2AAD-7061-DD24-D738684B7B00}"/>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9201633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17673-E43D-8617-9FDD-7CA7610DEC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FE8CC9-C38A-9131-7581-268FF9AE4B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D85B28-004A-944F-6FC5-7DC7D8944E2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Safety Officer provides a mandatory briefing on all potential hazards and safety protocols for the operational period. This includes a review of specific safety risks, personal protective equipment (PPE) requirements, and relevant medical plans.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hangingPunct="0"/>
            <a:r>
              <a:rPr lang="en-US" b="1" dirty="0"/>
              <a:t>SCRIPT - </a:t>
            </a:r>
            <a:r>
              <a:rPr lang="en-US" sz="1200" b="1" kern="1200" dirty="0">
                <a:solidFill>
                  <a:schemeClr val="tx1"/>
                </a:solidFill>
                <a:effectLst/>
                <a:latin typeface="+mn-lt"/>
                <a:ea typeface="+mn-ea"/>
                <a:cs typeface="+mn-cs"/>
              </a:rPr>
              <a:t>Safety Officer:</a:t>
            </a:r>
            <a:r>
              <a:rPr lang="en-US" sz="1200" kern="1200" dirty="0">
                <a:solidFill>
                  <a:schemeClr val="tx1"/>
                </a:solidFill>
                <a:effectLst/>
                <a:latin typeface="+mn-lt"/>
                <a:ea typeface="+mn-ea"/>
                <a:cs typeface="+mn-cs"/>
              </a:rPr>
              <a:t> </a:t>
            </a:r>
          </a:p>
          <a:p>
            <a:pPr hangingPunct="0"/>
            <a:endParaRPr lang="en-US" sz="1200"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Potential Hazards: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[Review any new or ongoing safety risks, such as fatigue, environmental hazards, or equipment-specific dangers]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Safety Protocols &amp; PPE:</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[Remind everyone of required safety protocols and any specific personal protective equipment requirements]</a:t>
            </a:r>
          </a:p>
          <a:p>
            <a:endParaRPr lang="en-US"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Medical Plan:</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quick overview of the medical plan and any updates to it]</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4B547020-CB37-343E-1792-609C81B87F94}"/>
              </a:ext>
            </a:extLst>
          </p:cNvPr>
          <p:cNvSpPr>
            <a:spLocks noGrp="1"/>
          </p:cNvSpPr>
          <p:nvPr>
            <p:ph type="sldNum" sz="quarter" idx="5"/>
          </p:nvPr>
        </p:nvSpPr>
        <p:spPr/>
        <p:txBody>
          <a:bodyPr/>
          <a:lstStyle/>
          <a:p>
            <a:fld id="{D4B9A9E5-4F7F-4A7D-9DE1-899232329269}" type="slidenum">
              <a:rPr lang="en-US" smtClean="0"/>
              <a:t>53</a:t>
            </a:fld>
            <a:endParaRPr lang="en-US" dirty="0"/>
          </a:p>
        </p:txBody>
      </p:sp>
      <p:sp>
        <p:nvSpPr>
          <p:cNvPr id="5" name="Header Placeholder 4">
            <a:extLst>
              <a:ext uri="{FF2B5EF4-FFF2-40B4-BE49-F238E27FC236}">
                <a16:creationId xmlns:a16="http://schemas.microsoft.com/office/drawing/2014/main" id="{D9B50231-3108-C230-ABA3-937F500C1270}"/>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CE132CD-1424-CC18-7F07-04A14D09F32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2791848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17673-E43D-8617-9FDD-7CA7610DEC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FE8CC9-C38A-9131-7581-268FF9AE4B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D85B28-004A-944F-6FC5-7DC7D8944E2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Liaison Officer provides an compiles and briefs updates from agency representatives. </a:t>
            </a:r>
            <a:endParaRPr lang="en-US" dirty="0"/>
          </a:p>
        </p:txBody>
      </p:sp>
      <p:sp>
        <p:nvSpPr>
          <p:cNvPr id="4" name="Slide Number Placeholder 3">
            <a:extLst>
              <a:ext uri="{FF2B5EF4-FFF2-40B4-BE49-F238E27FC236}">
                <a16:creationId xmlns:a16="http://schemas.microsoft.com/office/drawing/2014/main" id="{4B547020-CB37-343E-1792-609C81B87F94}"/>
              </a:ext>
            </a:extLst>
          </p:cNvPr>
          <p:cNvSpPr>
            <a:spLocks noGrp="1"/>
          </p:cNvSpPr>
          <p:nvPr>
            <p:ph type="sldNum" sz="quarter" idx="5"/>
          </p:nvPr>
        </p:nvSpPr>
        <p:spPr/>
        <p:txBody>
          <a:bodyPr/>
          <a:lstStyle/>
          <a:p>
            <a:fld id="{D4B9A9E5-4F7F-4A7D-9DE1-899232329269}" type="slidenum">
              <a:rPr lang="en-US" smtClean="0"/>
              <a:t>54</a:t>
            </a:fld>
            <a:endParaRPr lang="en-US" dirty="0"/>
          </a:p>
        </p:txBody>
      </p:sp>
      <p:sp>
        <p:nvSpPr>
          <p:cNvPr id="5" name="Header Placeholder 4">
            <a:extLst>
              <a:ext uri="{FF2B5EF4-FFF2-40B4-BE49-F238E27FC236}">
                <a16:creationId xmlns:a16="http://schemas.microsoft.com/office/drawing/2014/main" id="{B7FC1413-F083-E671-C7E9-86E2F4DC9D3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EC799DA3-77E5-7646-3B94-AC98664DFB63}"/>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864242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52FE1-EFB0-1863-071D-1601070870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D69A8-D65D-259E-BB4F-69AF63957F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2B1C49-7445-9FFC-69F7-6241B748A34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Operations Section Chief provides an overview of critical information, changes to the strategy, or issues from 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r>
              <a:rPr lang="en-US" sz="1200" kern="1200" dirty="0">
                <a:solidFill>
                  <a:schemeClr val="tx1"/>
                </a:solidFill>
                <a:effectLst/>
                <a:latin typeface="+mn-lt"/>
                <a:ea typeface="+mn-ea"/>
                <a:cs typeface="+mn-cs"/>
              </a:rPr>
              <a:t>.  </a:t>
            </a:r>
            <a:endParaRPr lang="en-US" dirty="0"/>
          </a:p>
        </p:txBody>
      </p:sp>
      <p:sp>
        <p:nvSpPr>
          <p:cNvPr id="4" name="Slide Number Placeholder 3">
            <a:extLst>
              <a:ext uri="{FF2B5EF4-FFF2-40B4-BE49-F238E27FC236}">
                <a16:creationId xmlns:a16="http://schemas.microsoft.com/office/drawing/2014/main" id="{1491BEB1-2A91-3337-094F-948FE95F8743}"/>
              </a:ext>
            </a:extLst>
          </p:cNvPr>
          <p:cNvSpPr>
            <a:spLocks noGrp="1"/>
          </p:cNvSpPr>
          <p:nvPr>
            <p:ph type="sldNum" sz="quarter" idx="5"/>
          </p:nvPr>
        </p:nvSpPr>
        <p:spPr/>
        <p:txBody>
          <a:bodyPr/>
          <a:lstStyle/>
          <a:p>
            <a:fld id="{D4B9A9E5-4F7F-4A7D-9DE1-899232329269}" type="slidenum">
              <a:rPr lang="en-US" smtClean="0"/>
              <a:t>55</a:t>
            </a:fld>
            <a:endParaRPr lang="en-US" dirty="0"/>
          </a:p>
        </p:txBody>
      </p:sp>
      <p:sp>
        <p:nvSpPr>
          <p:cNvPr id="5" name="Header Placeholder 4">
            <a:extLst>
              <a:ext uri="{FF2B5EF4-FFF2-40B4-BE49-F238E27FC236}">
                <a16:creationId xmlns:a16="http://schemas.microsoft.com/office/drawing/2014/main" id="{84E1059B-47CD-6B79-F81B-AFEC7D97F4AB}"/>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914D55BF-31C9-D282-35C1-B7F2B2C372C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9972953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729BF-7827-557D-84BB-E4787683F3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902DEF-4122-BD69-410C-14ACB71424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55F2A2-4E40-2FE8-DB84-784BEAD29DE0}"/>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Logistics Section Chief provides an overview of critical support information, such as resource availability, supply status, and any changes to staging areas. Add additional slides as necessary to illustrate resource tracking, EMAC, or other logistic data of note.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Logistics Section Chief:</a:t>
            </a:r>
            <a:r>
              <a:rPr lang="en-US" sz="1200" kern="1200" dirty="0">
                <a:solidFill>
                  <a:schemeClr val="tx1"/>
                </a:solidFill>
                <a:effectLst/>
                <a:latin typeface="+mn-lt"/>
                <a:ea typeface="+mn-ea"/>
                <a:cs typeface="+mn-cs"/>
              </a:rPr>
              <a:t> “Here is an overview of our logistical support for this period.”</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Resource Availability &amp; Supply Status: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[Update on key resource availability and the status of critical supplies]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Staging Areas: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[Note any changes to staging areas or resource mobilization points]</a:t>
            </a:r>
          </a:p>
          <a:p>
            <a:endParaRPr lang="en-US" dirty="0"/>
          </a:p>
        </p:txBody>
      </p:sp>
      <p:sp>
        <p:nvSpPr>
          <p:cNvPr id="4" name="Slide Number Placeholder 3">
            <a:extLst>
              <a:ext uri="{FF2B5EF4-FFF2-40B4-BE49-F238E27FC236}">
                <a16:creationId xmlns:a16="http://schemas.microsoft.com/office/drawing/2014/main" id="{0CA1303E-42F4-57B0-5D47-660A6C6725D9}"/>
              </a:ext>
            </a:extLst>
          </p:cNvPr>
          <p:cNvSpPr>
            <a:spLocks noGrp="1"/>
          </p:cNvSpPr>
          <p:nvPr>
            <p:ph type="sldNum" sz="quarter" idx="5"/>
          </p:nvPr>
        </p:nvSpPr>
        <p:spPr/>
        <p:txBody>
          <a:bodyPr/>
          <a:lstStyle/>
          <a:p>
            <a:fld id="{D4B9A9E5-4F7F-4A7D-9DE1-899232329269}" type="slidenum">
              <a:rPr lang="en-US" smtClean="0"/>
              <a:t>56</a:t>
            </a:fld>
            <a:endParaRPr lang="en-US" dirty="0"/>
          </a:p>
        </p:txBody>
      </p:sp>
      <p:sp>
        <p:nvSpPr>
          <p:cNvPr id="5" name="Header Placeholder 4">
            <a:extLst>
              <a:ext uri="{FF2B5EF4-FFF2-40B4-BE49-F238E27FC236}">
                <a16:creationId xmlns:a16="http://schemas.microsoft.com/office/drawing/2014/main" id="{12D4598B-863F-3B28-F7C0-7FB4419339D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68A8A55-B9BA-F332-5C0F-569B1DFA992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82809404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91E3A-52EE-473C-8888-19A0C57E51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F3C14-16E3-AFC3-A718-2F1717C4F7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C1F27E-679C-416E-8041-2FF33D363DA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Planning Section Chief provides a brief overview of any relevant information related to the overall planning effort, processes and procedures, or other relevant material. </a:t>
            </a:r>
            <a:endParaRPr lang="en-US" dirty="0"/>
          </a:p>
          <a:p>
            <a:endParaRPr lang="en-US" dirty="0"/>
          </a:p>
        </p:txBody>
      </p:sp>
      <p:sp>
        <p:nvSpPr>
          <p:cNvPr id="4" name="Slide Number Placeholder 3">
            <a:extLst>
              <a:ext uri="{FF2B5EF4-FFF2-40B4-BE49-F238E27FC236}">
                <a16:creationId xmlns:a16="http://schemas.microsoft.com/office/drawing/2014/main" id="{EDEF44D9-E60C-EF41-6E5B-13AE93515201}"/>
              </a:ext>
            </a:extLst>
          </p:cNvPr>
          <p:cNvSpPr>
            <a:spLocks noGrp="1"/>
          </p:cNvSpPr>
          <p:nvPr>
            <p:ph type="sldNum" sz="quarter" idx="5"/>
          </p:nvPr>
        </p:nvSpPr>
        <p:spPr/>
        <p:txBody>
          <a:bodyPr/>
          <a:lstStyle/>
          <a:p>
            <a:fld id="{D4B9A9E5-4F7F-4A7D-9DE1-899232329269}" type="slidenum">
              <a:rPr lang="en-US" smtClean="0"/>
              <a:t>57</a:t>
            </a:fld>
            <a:endParaRPr lang="en-US" dirty="0"/>
          </a:p>
        </p:txBody>
      </p:sp>
      <p:sp>
        <p:nvSpPr>
          <p:cNvPr id="5" name="Header Placeholder 4">
            <a:extLst>
              <a:ext uri="{FF2B5EF4-FFF2-40B4-BE49-F238E27FC236}">
                <a16:creationId xmlns:a16="http://schemas.microsoft.com/office/drawing/2014/main" id="{F97E0B1F-5BE1-BBCD-2E0E-6CB607741EE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50288B6A-F903-EA17-73A1-D544BE76B599}"/>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9134100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91E3A-52EE-473C-8888-19A0C57E51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F3C14-16E3-AFC3-A718-2F1717C4F7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C1F27E-679C-416E-8041-2FF33D363DA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Finance Section Chief provides a brief overview of any relevant financial information, such as cost tracking procedures or timekeeping requirements. Add additional slides as necessary to illustrate other data of note. </a:t>
            </a:r>
            <a:endParaRPr lang="en-US" dirty="0"/>
          </a:p>
          <a:p>
            <a:endParaRPr lang="en-US" dirty="0"/>
          </a:p>
        </p:txBody>
      </p:sp>
      <p:sp>
        <p:nvSpPr>
          <p:cNvPr id="4" name="Slide Number Placeholder 3">
            <a:extLst>
              <a:ext uri="{FF2B5EF4-FFF2-40B4-BE49-F238E27FC236}">
                <a16:creationId xmlns:a16="http://schemas.microsoft.com/office/drawing/2014/main" id="{EDEF44D9-E60C-EF41-6E5B-13AE93515201}"/>
              </a:ext>
            </a:extLst>
          </p:cNvPr>
          <p:cNvSpPr>
            <a:spLocks noGrp="1"/>
          </p:cNvSpPr>
          <p:nvPr>
            <p:ph type="sldNum" sz="quarter" idx="5"/>
          </p:nvPr>
        </p:nvSpPr>
        <p:spPr/>
        <p:txBody>
          <a:bodyPr/>
          <a:lstStyle/>
          <a:p>
            <a:fld id="{D4B9A9E5-4F7F-4A7D-9DE1-899232329269}" type="slidenum">
              <a:rPr lang="en-US" smtClean="0"/>
              <a:t>58</a:t>
            </a:fld>
            <a:endParaRPr lang="en-US" dirty="0"/>
          </a:p>
        </p:txBody>
      </p:sp>
      <p:sp>
        <p:nvSpPr>
          <p:cNvPr id="5" name="Header Placeholder 4">
            <a:extLst>
              <a:ext uri="{FF2B5EF4-FFF2-40B4-BE49-F238E27FC236}">
                <a16:creationId xmlns:a16="http://schemas.microsoft.com/office/drawing/2014/main" id="{60A18738-9D7A-7AEA-1F6C-55B49360D89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2E38593-5C51-5683-233C-FFEF7AD0603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8750086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A6DAA-9FCC-B857-ABC6-F70FB277DD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F22544-653E-B6EA-10F0-66719454B6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8BA91-9998-2D5B-1DAA-AEE6341A6C0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Recovery Information Officer provides a summary of damage assessments, debris management, long term housing and human services, and </a:t>
            </a:r>
            <a:r>
              <a:rPr lang="en-US" sz="1200" kern="1200">
                <a:solidFill>
                  <a:schemeClr val="tx1"/>
                </a:solidFill>
                <a:effectLst/>
                <a:latin typeface="+mn-lt"/>
                <a:ea typeface="+mn-ea"/>
                <a:cs typeface="+mn-cs"/>
              </a:rPr>
              <a:t>economic/community </a:t>
            </a:r>
            <a:r>
              <a:rPr lang="en-US" sz="1200" kern="1200" dirty="0">
                <a:solidFill>
                  <a:schemeClr val="tx1"/>
                </a:solidFill>
                <a:effectLst/>
                <a:latin typeface="+mn-lt"/>
                <a:ea typeface="+mn-ea"/>
                <a:cs typeface="+mn-cs"/>
              </a:rPr>
              <a:t>impact. Add additional slides as necessary to illustrate other data of note.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Note: </a:t>
            </a:r>
            <a:r>
              <a:rPr lang="en-US" b="1" dirty="0"/>
              <a:t>"Recovery starts at the beginning of the incident."</a:t>
            </a:r>
            <a:endParaRPr lang="en-US" dirty="0"/>
          </a:p>
        </p:txBody>
      </p:sp>
      <p:sp>
        <p:nvSpPr>
          <p:cNvPr id="4" name="Slide Number Placeholder 3">
            <a:extLst>
              <a:ext uri="{FF2B5EF4-FFF2-40B4-BE49-F238E27FC236}">
                <a16:creationId xmlns:a16="http://schemas.microsoft.com/office/drawing/2014/main" id="{765C3091-1523-2B5F-B12F-237E7BE2FE26}"/>
              </a:ext>
            </a:extLst>
          </p:cNvPr>
          <p:cNvSpPr>
            <a:spLocks noGrp="1"/>
          </p:cNvSpPr>
          <p:nvPr>
            <p:ph type="sldNum" sz="quarter" idx="5"/>
          </p:nvPr>
        </p:nvSpPr>
        <p:spPr/>
        <p:txBody>
          <a:bodyPr/>
          <a:lstStyle/>
          <a:p>
            <a:fld id="{D4B9A9E5-4F7F-4A7D-9DE1-899232329269}" type="slidenum">
              <a:rPr lang="en-US" smtClean="0"/>
              <a:t>59</a:t>
            </a:fld>
            <a:endParaRPr lang="en-US" dirty="0"/>
          </a:p>
        </p:txBody>
      </p:sp>
      <p:sp>
        <p:nvSpPr>
          <p:cNvPr id="5" name="Header Placeholder 4">
            <a:extLst>
              <a:ext uri="{FF2B5EF4-FFF2-40B4-BE49-F238E27FC236}">
                <a16:creationId xmlns:a16="http://schemas.microsoft.com/office/drawing/2014/main" id="{3ABBF175-AF97-5DEC-B64B-FEB4AF37CFD8}"/>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850083F-3D77-34C7-B76B-AC2DAF8403EE}"/>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0538919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6AC3E-789E-3CC2-828A-803BEC7C7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65695D-2507-352B-EC1D-43E75FE87F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E5E6D5-4DDE-9241-79C0-0DA817E6C9EF}"/>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Provides an opportunity to add any additional updates or final comments.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Planning Section Chief:</a:t>
            </a:r>
            <a:r>
              <a:rPr lang="en-US" sz="1200" kern="1200" dirty="0">
                <a:solidFill>
                  <a:schemeClr val="tx1"/>
                </a:solidFill>
                <a:effectLst/>
                <a:latin typeface="+mn-lt"/>
                <a:ea typeface="+mn-ea"/>
                <a:cs typeface="+mn-cs"/>
              </a:rPr>
              <a:t> “We will now move on to closing comments.”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SEOC Manager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MEMA Director or Deputy Director</a:t>
            </a:r>
          </a:p>
          <a:p>
            <a:pPr hangingPunct="0"/>
            <a:endParaRPr lang="en-US" sz="1200" b="1" kern="1200" dirty="0">
              <a:solidFill>
                <a:schemeClr val="tx1"/>
              </a:solidFill>
              <a:effectLst/>
              <a:latin typeface="+mn-lt"/>
              <a:ea typeface="+mn-ea"/>
              <a:cs typeface="+mn-cs"/>
            </a:endParaRPr>
          </a:p>
          <a:p>
            <a:pPr hangingPunct="0"/>
            <a:r>
              <a:rPr lang="en-US" sz="1200" kern="1200" dirty="0">
                <a:solidFill>
                  <a:schemeClr val="tx1"/>
                </a:solidFill>
                <a:effectLst/>
                <a:latin typeface="+mn-lt"/>
                <a:ea typeface="+mn-ea"/>
                <a:cs typeface="+mn-cs"/>
              </a:rPr>
              <a:t>“This meeting is adjourned. The approved strategy and decisions will be distributed to all EOC personnel and stakeholders immediately. Thank you all for your time and attention.”</a:t>
            </a:r>
          </a:p>
          <a:p>
            <a:endParaRPr lang="en-US" dirty="0"/>
          </a:p>
        </p:txBody>
      </p:sp>
      <p:sp>
        <p:nvSpPr>
          <p:cNvPr id="4" name="Slide Number Placeholder 3">
            <a:extLst>
              <a:ext uri="{FF2B5EF4-FFF2-40B4-BE49-F238E27FC236}">
                <a16:creationId xmlns:a16="http://schemas.microsoft.com/office/drawing/2014/main" id="{5E299C01-1273-2EAE-C679-3F26E446CF1B}"/>
              </a:ext>
            </a:extLst>
          </p:cNvPr>
          <p:cNvSpPr>
            <a:spLocks noGrp="1"/>
          </p:cNvSpPr>
          <p:nvPr>
            <p:ph type="sldNum" sz="quarter" idx="5"/>
          </p:nvPr>
        </p:nvSpPr>
        <p:spPr/>
        <p:txBody>
          <a:bodyPr/>
          <a:lstStyle/>
          <a:p>
            <a:fld id="{D4B9A9E5-4F7F-4A7D-9DE1-899232329269}" type="slidenum">
              <a:rPr lang="en-US" smtClean="0"/>
              <a:t>60</a:t>
            </a:fld>
            <a:endParaRPr lang="en-US" dirty="0"/>
          </a:p>
        </p:txBody>
      </p:sp>
      <p:sp>
        <p:nvSpPr>
          <p:cNvPr id="5" name="Header Placeholder 4">
            <a:extLst>
              <a:ext uri="{FF2B5EF4-FFF2-40B4-BE49-F238E27FC236}">
                <a16:creationId xmlns:a16="http://schemas.microsoft.com/office/drawing/2014/main" id="{9513A3C9-B4B0-890E-ECA4-5D9DEA24F3E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27D0344C-E61A-4003-6ED1-E324A703EE7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63095120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27789-30D0-25FE-5366-676CB94E05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EDBE22-B157-CF0C-0504-7E8C88DAD6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EAB6AC-4598-565E-1CEE-793ACA4BD261}"/>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Identifies the next meeting in the operational period.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Planning Section Chief:</a:t>
            </a:r>
            <a:r>
              <a:rPr lang="en-US" sz="1200" kern="1200" dirty="0">
                <a:solidFill>
                  <a:schemeClr val="tx1"/>
                </a:solidFill>
                <a:effectLst/>
                <a:latin typeface="+mn-lt"/>
                <a:ea typeface="+mn-ea"/>
                <a:cs typeface="+mn-cs"/>
              </a:rPr>
              <a:t> “The next meeting will be the XXX meeting scheduled at XXX time.”</a:t>
            </a:r>
          </a:p>
          <a:p>
            <a:endParaRPr lang="en-US" dirty="0"/>
          </a:p>
        </p:txBody>
      </p:sp>
      <p:sp>
        <p:nvSpPr>
          <p:cNvPr id="4" name="Slide Number Placeholder 3">
            <a:extLst>
              <a:ext uri="{FF2B5EF4-FFF2-40B4-BE49-F238E27FC236}">
                <a16:creationId xmlns:a16="http://schemas.microsoft.com/office/drawing/2014/main" id="{59A7D282-95B0-005F-F84C-11582243C8A6}"/>
              </a:ext>
            </a:extLst>
          </p:cNvPr>
          <p:cNvSpPr>
            <a:spLocks noGrp="1"/>
          </p:cNvSpPr>
          <p:nvPr>
            <p:ph type="sldNum" sz="quarter" idx="5"/>
          </p:nvPr>
        </p:nvSpPr>
        <p:spPr/>
        <p:txBody>
          <a:bodyPr/>
          <a:lstStyle/>
          <a:p>
            <a:fld id="{D4B9A9E5-4F7F-4A7D-9DE1-899232329269}" type="slidenum">
              <a:rPr lang="en-US" smtClean="0"/>
              <a:t>61</a:t>
            </a:fld>
            <a:endParaRPr lang="en-US" dirty="0"/>
          </a:p>
        </p:txBody>
      </p:sp>
      <p:sp>
        <p:nvSpPr>
          <p:cNvPr id="5" name="Header Placeholder 4">
            <a:extLst>
              <a:ext uri="{FF2B5EF4-FFF2-40B4-BE49-F238E27FC236}">
                <a16:creationId xmlns:a16="http://schemas.microsoft.com/office/drawing/2014/main" id="{4DCA8847-7938-DB12-2A02-3624E77C817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D768F883-D3F0-B780-DA92-245B88B93300}"/>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7894580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1.wdp"/></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p:bg>
      <p:bgPr>
        <a:solidFill>
          <a:schemeClr val="tx1"/>
        </a:solidFill>
        <a:effectLst/>
      </p:bgPr>
    </p:bg>
    <p:spTree>
      <p:nvGrpSpPr>
        <p:cNvPr id="1" name=""/>
        <p:cNvGrpSpPr/>
        <p:nvPr/>
      </p:nvGrpSpPr>
      <p:grpSpPr>
        <a:xfrm>
          <a:off x="0" y="0"/>
          <a:ext cx="0" cy="0"/>
          <a:chOff x="0" y="0"/>
          <a:chExt cx="0" cy="0"/>
        </a:xfrm>
      </p:grpSpPr>
      <p:pic>
        <p:nvPicPr>
          <p:cNvPr id="6" name="MEMA Graphic">
            <a:extLst>
              <a:ext uri="{FF2B5EF4-FFF2-40B4-BE49-F238E27FC236}">
                <a16:creationId xmlns:a16="http://schemas.microsoft.com/office/drawing/2014/main" id="{60D1F43B-F789-9222-4AB2-222FD5C774B4}"/>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5377" y="0"/>
            <a:ext cx="12181246" cy="6858000"/>
          </a:xfrm>
          <a:prstGeom prst="rect">
            <a:avLst/>
          </a:prstGeom>
        </p:spPr>
      </p:pic>
    </p:spTree>
    <p:extLst>
      <p:ext uri="{BB962C8B-B14F-4D97-AF65-F5344CB8AC3E}">
        <p14:creationId xmlns:p14="http://schemas.microsoft.com/office/powerpoint/2010/main" val="736789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Break">
    <p:bg>
      <p:bgPr>
        <a:solidFill>
          <a:schemeClr val="accent5">
            <a:lumMod val="50000"/>
          </a:schemeClr>
        </a:solidFill>
        <a:effectLst/>
      </p:bgPr>
    </p:bg>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6703BCA4-5FC3-7229-F02D-8E94FF26C3E9}"/>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9" name="Slide Number">
            <a:extLst>
              <a:ext uri="{FF2B5EF4-FFF2-40B4-BE49-F238E27FC236}">
                <a16:creationId xmlns:a16="http://schemas.microsoft.com/office/drawing/2014/main" id="{3020CA99-24CC-5630-92A2-C4F6EAC1009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a:extLst>
              <a:ext uri="{FF2B5EF4-FFF2-40B4-BE49-F238E27FC236}">
                <a16:creationId xmlns:a16="http://schemas.microsoft.com/office/drawing/2014/main" id="{D3F9E548-A061-96D6-79EE-BBBB5DA07896}"/>
              </a:ext>
            </a:extLst>
          </p:cNvPr>
          <p:cNvSpPr txBox="1">
            <a:spLocks noGrp="1" noRot="1" noMove="1" noResize="1" noEditPoints="1" noAdjustHandles="1" noChangeArrowheads="1" noChangeShapeType="1"/>
          </p:cNvSpPr>
          <p:nvPr userDrawn="1"/>
        </p:nvSpPr>
        <p:spPr>
          <a:xfrm>
            <a:off x="6996804" y="6386964"/>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pic>
        <p:nvPicPr>
          <p:cNvPr id="7" name="MEMA Emblem Semi-Transparent" descr="Shape, logo&#10;&#10;AI-generated content may be incorrect.">
            <a:extLst>
              <a:ext uri="{FF2B5EF4-FFF2-40B4-BE49-F238E27FC236}">
                <a16:creationId xmlns:a16="http://schemas.microsoft.com/office/drawing/2014/main" id="{E3B2E95A-AD45-BA12-54D5-F2F0689853F1}"/>
              </a:ext>
            </a:extLst>
          </p:cNvPr>
          <p:cNvPicPr>
            <a:picLocks noGrp="1" noRot="1" noChangeAspec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1"/>
            <a:ext cx="4828097" cy="4504525"/>
          </a:xfrm>
          <a:prstGeom prst="rect">
            <a:avLst/>
          </a:prstGeom>
        </p:spPr>
      </p:pic>
      <p:sp>
        <p:nvSpPr>
          <p:cNvPr id="2" name="Title">
            <a:extLst>
              <a:ext uri="{FF2B5EF4-FFF2-40B4-BE49-F238E27FC236}">
                <a16:creationId xmlns:a16="http://schemas.microsoft.com/office/drawing/2014/main" id="{B57A8BA3-A2BB-6EB3-D750-8D07EC57C86E}"/>
              </a:ext>
            </a:extLst>
          </p:cNvPr>
          <p:cNvSpPr>
            <a:spLocks noGrp="1" noRot="1" noMove="1" noResize="1" noEditPoints="1" noAdjustHandles="1" noChangeArrowheads="1" noChangeShapeType="1"/>
          </p:cNvSpPr>
          <p:nvPr>
            <p:ph type="title"/>
          </p:nvPr>
        </p:nvSpPr>
        <p:spPr>
          <a:xfrm>
            <a:off x="914400" y="2917980"/>
            <a:ext cx="10515600" cy="1022039"/>
          </a:xfrm>
        </p:spPr>
        <p:txBody>
          <a:bodyPr tIns="18288" bIns="18288">
            <a:normAutofit/>
          </a:bodyPr>
          <a:lstStyle>
            <a:lvl1pPr algn="ctr">
              <a:defRPr sz="4000">
                <a:solidFill>
                  <a:srgbClr val="FFC000"/>
                </a:solidFill>
                <a:effectLst>
                  <a:outerShdw blurRad="38100" dist="38100" dir="2700000" algn="tl">
                    <a:srgbClr val="000000">
                      <a:alpha val="43137"/>
                    </a:srgbClr>
                  </a:outerShdw>
                </a:effectLst>
              </a:defRPr>
            </a:lvl1pPr>
          </a:lstStyle>
          <a:p>
            <a:r>
              <a:rPr lang="en-US" dirty="0"/>
              <a:t>Click to edit Master title style</a:t>
            </a:r>
          </a:p>
        </p:txBody>
      </p:sp>
    </p:spTree>
    <p:extLst>
      <p:ext uri="{BB962C8B-B14F-4D97-AF65-F5344CB8AC3E}">
        <p14:creationId xmlns:p14="http://schemas.microsoft.com/office/powerpoint/2010/main" val="3870318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Blue Rectangle on Bottom">
            <a:extLst>
              <a:ext uri="{FF2B5EF4-FFF2-40B4-BE49-F238E27FC236}">
                <a16:creationId xmlns:a16="http://schemas.microsoft.com/office/drawing/2014/main" id="{4B41131E-17F3-8F28-8ACD-C729F4128698}"/>
              </a:ext>
            </a:extLst>
          </p:cNvPr>
          <p:cNvSpPr>
            <a:spLocks noGrp="1" noRot="1" noMove="1" noResize="1" noEditPoints="1" noAdjustHandles="1" noChangeArrowheads="1" noChangeShapeType="1"/>
          </p:cNvSpPr>
          <p:nvPr userDrawn="1"/>
        </p:nvSpPr>
        <p:spPr>
          <a:xfrm>
            <a:off x="0" y="6046351"/>
            <a:ext cx="12192000" cy="811648"/>
          </a:xfrm>
          <a:prstGeom prst="rect">
            <a:avLst/>
          </a:prstGeom>
          <a:solidFill>
            <a:schemeClr val="accent5">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a:extLst>
              <a:ext uri="{FF2B5EF4-FFF2-40B4-BE49-F238E27FC236}">
                <a16:creationId xmlns:a16="http://schemas.microsoft.com/office/drawing/2014/main" id="{DDE91076-4F18-4D54-5A34-7A202E8F68B5}"/>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27" name="Date">
            <a:extLst>
              <a:ext uri="{FF2B5EF4-FFF2-40B4-BE49-F238E27FC236}">
                <a16:creationId xmlns:a16="http://schemas.microsoft.com/office/drawing/2014/main" id="{15793BC8-713D-E712-ADB5-CD6C2EC02C6A}"/>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7" name="Information Sharing, Planning, and Resource Management Text">
            <a:extLst>
              <a:ext uri="{FF2B5EF4-FFF2-40B4-BE49-F238E27FC236}">
                <a16:creationId xmlns:a16="http://schemas.microsoft.com/office/drawing/2014/main" id="{063B45DB-900C-D70A-51BF-6AEDD26D63C2}"/>
              </a:ext>
            </a:extLst>
          </p:cNvPr>
          <p:cNvSpPr txBox="1">
            <a:spLocks noGrp="1" noRot="1" noMove="1" noResize="1" noEditPoints="1" noAdjustHandles="1" noChangeArrowheads="1" noChangeShapeType="1"/>
          </p:cNvSpPr>
          <p:nvPr userDrawn="1"/>
        </p:nvSpPr>
        <p:spPr>
          <a:xfrm>
            <a:off x="6996804" y="6386964"/>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pic>
        <p:nvPicPr>
          <p:cNvPr id="12" name="MEMA Emblem Semi-Transparent" descr="Shape, logo&#10;&#10;AI-generated content may be incorrect.">
            <a:extLst>
              <a:ext uri="{FF2B5EF4-FFF2-40B4-BE49-F238E27FC236}">
                <a16:creationId xmlns:a16="http://schemas.microsoft.com/office/drawing/2014/main" id="{8C943F3A-23BA-4387-F460-A3E1A4067B22}"/>
              </a:ext>
            </a:extLst>
          </p:cNvPr>
          <p:cNvPicPr>
            <a:picLocks noGrp="1" noRot="1" noChangeAspec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1"/>
            <a:ext cx="4828097" cy="4504525"/>
          </a:xfrm>
          <a:prstGeom prst="rect">
            <a:avLst/>
          </a:prstGeom>
        </p:spPr>
      </p:pic>
      <p:sp>
        <p:nvSpPr>
          <p:cNvPr id="11" name="Content Placeholder">
            <a:extLst>
              <a:ext uri="{FF2B5EF4-FFF2-40B4-BE49-F238E27FC236}">
                <a16:creationId xmlns:a16="http://schemas.microsoft.com/office/drawing/2014/main" id="{61069CA0-E0AB-99C6-10DB-13AAC019DD7D}"/>
              </a:ext>
            </a:extLst>
          </p:cNvPr>
          <p:cNvSpPr>
            <a:spLocks noGrp="1" noRot="1" noMove="1" noResize="1" noEditPoints="1" noAdjustHandles="1" noChangeArrowheads="1" noChangeShapeType="1"/>
          </p:cNvSpPr>
          <p:nvPr>
            <p:ph sz="quarter" idx="10" hasCustomPrompt="1"/>
          </p:nvPr>
        </p:nvSpPr>
        <p:spPr>
          <a:xfrm>
            <a:off x="914399" y="1344416"/>
            <a:ext cx="3860801" cy="4381049"/>
          </a:xfrm>
        </p:spPr>
        <p:txBody>
          <a:bodyPr>
            <a:normAutofit/>
          </a:bodyPr>
          <a:lstStyle>
            <a:lvl1pPr marL="0" indent="0" algn="ctr">
              <a:spcBef>
                <a:spcPts val="0"/>
              </a:spcBef>
              <a:spcAft>
                <a:spcPts val="1200"/>
              </a:spcAft>
              <a:buFont typeface="Arial" panose="020B0604020202020204" pitchFamily="34" charset="0"/>
              <a:buNone/>
              <a:defRPr sz="2400">
                <a:latin typeface="Calibri" panose="020F0502020204030204" pitchFamily="34" charset="0"/>
                <a:cs typeface="Calibri" panose="020F0502020204030204" pitchFamily="34" charset="0"/>
              </a:defRPr>
            </a:lvl1pPr>
            <a:lvl2pPr marL="0" indent="0" algn="ctr">
              <a:spcBef>
                <a:spcPts val="0"/>
              </a:spcBef>
              <a:spcAft>
                <a:spcPts val="1200"/>
              </a:spcAft>
              <a:buFont typeface="Calibri" panose="020F0502020204030204" pitchFamily="34" charset="0"/>
              <a:buNone/>
              <a:defRPr sz="2000">
                <a:latin typeface="Calibri" panose="020F0502020204030204" pitchFamily="34" charset="0"/>
                <a:cs typeface="Calibri" panose="020F0502020204030204" pitchFamily="34" charset="0"/>
              </a:defRPr>
            </a:lvl2pPr>
            <a:lvl3pPr marL="914400" indent="0" algn="ctr">
              <a:spcBef>
                <a:spcPts val="0"/>
              </a:spcBef>
              <a:spcAft>
                <a:spcPts val="1200"/>
              </a:spcAft>
              <a:buNone/>
              <a:defRPr sz="1800">
                <a:latin typeface="Calibri" panose="020F0502020204030204" pitchFamily="34" charset="0"/>
                <a:cs typeface="Calibri" panose="020F0502020204030204" pitchFamily="34" charset="0"/>
              </a:defRPr>
            </a:lvl3pPr>
            <a:lvl4pPr marL="1371600" indent="0">
              <a:spcBef>
                <a:spcPts val="0"/>
              </a:spcBef>
              <a:spcAft>
                <a:spcPts val="1200"/>
              </a:spcAft>
              <a:buFont typeface="Calibri" panose="020F0502020204030204" pitchFamily="34" charset="0"/>
              <a:buNone/>
              <a:defRPr sz="1600">
                <a:latin typeface="Calibri" panose="020F0502020204030204" pitchFamily="34" charset="0"/>
                <a:cs typeface="Calibri" panose="020F0502020204030204" pitchFamily="34" charset="0"/>
              </a:defRPr>
            </a:lvl4pPr>
            <a:lvl5pPr>
              <a:spcBef>
                <a:spcPts val="0"/>
              </a:spcBef>
              <a:spcAft>
                <a:spcPts val="1200"/>
              </a:spcAft>
              <a:defRPr sz="1600">
                <a:latin typeface="Calibri" panose="020F0502020204030204" pitchFamily="34" charset="0"/>
                <a:cs typeface="Calibri" panose="020F0502020204030204" pitchFamily="34" charset="0"/>
              </a:defRPr>
            </a:lvl5pPr>
          </a:lstStyle>
          <a:p>
            <a:pPr lvl="0"/>
            <a:r>
              <a:rPr lang="en-US" dirty="0"/>
              <a:t>Click to add text</a:t>
            </a:r>
          </a:p>
          <a:p>
            <a:pPr lvl="1"/>
            <a:r>
              <a:rPr lang="en-US" dirty="0"/>
              <a:t>Second level</a:t>
            </a:r>
          </a:p>
        </p:txBody>
      </p:sp>
      <p:grpSp>
        <p:nvGrpSpPr>
          <p:cNvPr id="13" name="Ground Rules">
            <a:extLst>
              <a:ext uri="{FF2B5EF4-FFF2-40B4-BE49-F238E27FC236}">
                <a16:creationId xmlns:a16="http://schemas.microsoft.com/office/drawing/2014/main" id="{7FBD87CC-058D-83D3-08F2-CC26D6260E09}"/>
              </a:ext>
            </a:extLst>
          </p:cNvPr>
          <p:cNvGrpSpPr>
            <a:grpSpLocks noGrp="1" noUngrp="1" noRot="1" noMove="1" noResize="1"/>
          </p:cNvGrpSpPr>
          <p:nvPr userDrawn="1"/>
        </p:nvGrpSpPr>
        <p:grpSpPr>
          <a:xfrm>
            <a:off x="5585631" y="1500312"/>
            <a:ext cx="5969496" cy="3943171"/>
            <a:chOff x="5585631" y="1500312"/>
            <a:chExt cx="5969496" cy="3943171"/>
          </a:xfrm>
        </p:grpSpPr>
        <p:pic>
          <p:nvPicPr>
            <p:cNvPr id="14" name="Hold Questions Icon" descr="Logo, company name&#10;&#10;AI-generated content may be incorrect.">
              <a:extLst>
                <a:ext uri="{FF2B5EF4-FFF2-40B4-BE49-F238E27FC236}">
                  <a16:creationId xmlns:a16="http://schemas.microsoft.com/office/drawing/2014/main" id="{EB3DCEF2-08DA-1D2F-0D3E-F76086679C21}"/>
                </a:ext>
              </a:extLst>
            </p:cNvPr>
            <p:cNvPicPr>
              <a:picLocks noGrp="1" noRot="1" noChangeAspect="1" noMove="1" noResize="1" noEditPoints="1" noAdjustHandles="1" noChangeArrowheads="1" noChangeShapeType="1" noCrop="1"/>
            </p:cNvPicPr>
            <p:nvPr/>
          </p:nvPicPr>
          <p:blipFill>
            <a:blip r:embed="rId3" cstate="screen">
              <a:extLst>
                <a:ext uri="{BEBA8EAE-BF5A-486C-A8C5-ECC9F3942E4B}">
                  <a14:imgProps xmlns:a14="http://schemas.microsoft.com/office/drawing/2010/main">
                    <a14:imgLayer r:embed="rId4">
                      <a14:imgEffect>
                        <a14:backgroundRemoval t="0" b="100000" l="8277" r="100000">
                          <a14:foregroundMark x1="15884" y1="27169" x2="8725" y2="44977"/>
                          <a14:foregroundMark x1="8725" y1="44977" x2="8277" y2="62785"/>
                          <a14:foregroundMark x1="8277" y1="62785" x2="19016" y2="75114"/>
                          <a14:foregroundMark x1="19016" y1="75114" x2="23043" y2="25799"/>
                        </a14:backgroundRemoval>
                      </a14:imgEffect>
                    </a14:imgLayer>
                  </a14:imgProps>
                </a:ext>
                <a:ext uri="{28A0092B-C50C-407E-A947-70E740481C1C}">
                  <a14:useLocalDpi xmlns:a14="http://schemas.microsoft.com/office/drawing/2010/main"/>
                </a:ext>
              </a:extLst>
            </a:blip>
            <a:srcRect/>
            <a:stretch>
              <a:fillRect/>
            </a:stretch>
          </p:blipFill>
          <p:spPr>
            <a:xfrm>
              <a:off x="9668364" y="2373689"/>
              <a:ext cx="1886763" cy="1847955"/>
            </a:xfrm>
            <a:prstGeom prst="rect">
              <a:avLst/>
            </a:prstGeom>
            <a:effectLst>
              <a:outerShdw blurRad="50800" dist="38100" dir="2700000" algn="tl" rotWithShape="0">
                <a:prstClr val="black">
                  <a:alpha val="40000"/>
                </a:prstClr>
              </a:outerShdw>
            </a:effectLst>
          </p:spPr>
        </p:pic>
        <p:sp>
          <p:nvSpPr>
            <p:cNvPr id="15" name="Silence Cell Phone Text">
              <a:extLst>
                <a:ext uri="{FF2B5EF4-FFF2-40B4-BE49-F238E27FC236}">
                  <a16:creationId xmlns:a16="http://schemas.microsoft.com/office/drawing/2014/main" id="{A61DEDCC-A63D-211F-6787-D44D106E5C66}"/>
                </a:ext>
              </a:extLst>
            </p:cNvPr>
            <p:cNvSpPr txBox="1">
              <a:spLocks noGrp="1" noRot="1" noMove="1" noResize="1" noEditPoints="1" noAdjustHandles="1" noChangeArrowheads="1" noChangeShapeType="1"/>
            </p:cNvSpPr>
            <p:nvPr/>
          </p:nvSpPr>
          <p:spPr>
            <a:xfrm>
              <a:off x="7768873" y="4455787"/>
              <a:ext cx="1660692"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SILENCE </a:t>
              </a:r>
              <a:br>
                <a:rPr lang="en-US" b="1" dirty="0">
                  <a:ln w="3175">
                    <a:noFill/>
                  </a:ln>
                  <a:solidFill>
                    <a:srgbClr val="FFC000"/>
                  </a:solidFill>
                </a:rPr>
              </a:br>
              <a:r>
                <a:rPr lang="en-US" b="1" dirty="0">
                  <a:ln w="3175">
                    <a:noFill/>
                  </a:ln>
                  <a:solidFill>
                    <a:srgbClr val="FFC000"/>
                  </a:solidFill>
                </a:rPr>
                <a:t>Cell Phones</a:t>
              </a:r>
            </a:p>
          </p:txBody>
        </p:sp>
        <p:sp>
          <p:nvSpPr>
            <p:cNvPr id="16" name="Mute Microphone Text">
              <a:extLst>
                <a:ext uri="{FF2B5EF4-FFF2-40B4-BE49-F238E27FC236}">
                  <a16:creationId xmlns:a16="http://schemas.microsoft.com/office/drawing/2014/main" id="{196CF8AA-CAAD-83DD-DE86-C3D2F929A6E9}"/>
                </a:ext>
              </a:extLst>
            </p:cNvPr>
            <p:cNvSpPr txBox="1">
              <a:spLocks noGrp="1" noRot="1" noMove="1" noResize="1" noEditPoints="1" noAdjustHandles="1" noChangeArrowheads="1" noChangeShapeType="1"/>
            </p:cNvSpPr>
            <p:nvPr/>
          </p:nvSpPr>
          <p:spPr>
            <a:xfrm>
              <a:off x="5590320" y="4455787"/>
              <a:ext cx="1963330"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MUTE </a:t>
              </a:r>
              <a:br>
                <a:rPr lang="en-US" b="1" dirty="0">
                  <a:ln w="3175">
                    <a:noFill/>
                  </a:ln>
                  <a:solidFill>
                    <a:srgbClr val="FFC000"/>
                  </a:solidFill>
                </a:rPr>
              </a:br>
              <a:r>
                <a:rPr lang="en-US" b="1" dirty="0">
                  <a:ln w="3175">
                    <a:noFill/>
                  </a:ln>
                  <a:solidFill>
                    <a:srgbClr val="FFC000"/>
                  </a:solidFill>
                </a:rPr>
                <a:t>Microphones</a:t>
              </a:r>
            </a:p>
          </p:txBody>
        </p:sp>
        <p:sp>
          <p:nvSpPr>
            <p:cNvPr id="17" name="Cell Phone Yellow Background">
              <a:extLst>
                <a:ext uri="{FF2B5EF4-FFF2-40B4-BE49-F238E27FC236}">
                  <a16:creationId xmlns:a16="http://schemas.microsoft.com/office/drawing/2014/main" id="{A9D3F962-FB90-739C-86A1-A7B9ECB8B020}"/>
                </a:ext>
              </a:extLst>
            </p:cNvPr>
            <p:cNvSpPr>
              <a:spLocks noGrp="1" noRot="1" noMove="1" noResize="1" noEditPoints="1" noAdjustHandles="1" noChangeArrowheads="1" noChangeShapeType="1"/>
            </p:cNvSpPr>
            <p:nvPr/>
          </p:nvSpPr>
          <p:spPr>
            <a:xfrm>
              <a:off x="7804773" y="2524935"/>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Cell Phone Icon" descr="Icon&#10;&#10;AI-generated content may be incorrect.">
              <a:extLst>
                <a:ext uri="{FF2B5EF4-FFF2-40B4-BE49-F238E27FC236}">
                  <a16:creationId xmlns:a16="http://schemas.microsoft.com/office/drawing/2014/main" id="{844AC9A5-A5EB-23AE-EF00-B2535BD4E9B2}"/>
                </a:ext>
              </a:extLst>
            </p:cNvPr>
            <p:cNvPicPr>
              <a:picLocks noGrp="1" noRot="1" noChangeAspect="1" noMove="1" noResize="1" noEditPoints="1" noAdjustHandles="1" noChangeArrowheads="1" noChangeShapeType="1" noCrop="1"/>
            </p:cNvPicPr>
            <p:nvPr/>
          </p:nvPicPr>
          <p:blipFill>
            <a:blip r:embed="rId5" cstate="screen">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a:xfrm>
              <a:off x="7694262" y="2406275"/>
              <a:ext cx="1828800" cy="1845098"/>
            </a:xfrm>
            <a:prstGeom prst="rect">
              <a:avLst/>
            </a:prstGeom>
            <a:effectLst>
              <a:outerShdw blurRad="50800" dist="38100" dir="2700000" algn="tl" rotWithShape="0">
                <a:prstClr val="black">
                  <a:alpha val="40000"/>
                </a:prstClr>
              </a:outerShdw>
            </a:effectLst>
          </p:spPr>
        </p:pic>
        <p:sp>
          <p:nvSpPr>
            <p:cNvPr id="19" name="Microphone Yellow Background">
              <a:extLst>
                <a:ext uri="{FF2B5EF4-FFF2-40B4-BE49-F238E27FC236}">
                  <a16:creationId xmlns:a16="http://schemas.microsoft.com/office/drawing/2014/main" id="{C04EB513-44FD-2438-CE24-E9D27143AE7F}"/>
                </a:ext>
              </a:extLst>
            </p:cNvPr>
            <p:cNvSpPr>
              <a:spLocks noGrp="1" noRot="1" noMove="1" noResize="1" noEditPoints="1" noAdjustHandles="1" noChangeArrowheads="1" noChangeShapeType="1"/>
            </p:cNvSpPr>
            <p:nvPr/>
          </p:nvSpPr>
          <p:spPr>
            <a:xfrm>
              <a:off x="5728682" y="2557220"/>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Microphone Icon" descr="Icon&#10;&#10;AI-generated content may be incorrect.">
              <a:extLst>
                <a:ext uri="{FF2B5EF4-FFF2-40B4-BE49-F238E27FC236}">
                  <a16:creationId xmlns:a16="http://schemas.microsoft.com/office/drawing/2014/main" id="{C0DCC774-1AE3-396F-7757-1A481838E35A}"/>
                </a:ext>
              </a:extLst>
            </p:cNvPr>
            <p:cNvPicPr>
              <a:picLocks noGrp="1" noRot="1" noChangeAspect="1" noMove="1" noResize="1" noEditPoints="1" noAdjustHandles="1" noChangeArrowheads="1" noChangeShapeType="1" noCrop="1"/>
            </p:cNvPicPr>
            <p:nvPr/>
          </p:nvPicPr>
          <p:blipFill>
            <a:blip r:embed="rId7" cstate="screen">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a:ext>
              </a:extLst>
            </a:blip>
            <a:srcRect l="16287" t="16285" r="17014" b="14420"/>
            <a:stretch>
              <a:fillRect/>
            </a:stretch>
          </p:blipFill>
          <p:spPr>
            <a:xfrm>
              <a:off x="5585631" y="2432945"/>
              <a:ext cx="1963330" cy="1916100"/>
            </a:xfrm>
            <a:prstGeom prst="rect">
              <a:avLst/>
            </a:prstGeom>
            <a:noFill/>
            <a:ln>
              <a:noFill/>
            </a:ln>
            <a:effectLst>
              <a:outerShdw blurRad="50800" dist="38100" dir="2700000" algn="tl" rotWithShape="0">
                <a:prstClr val="black">
                  <a:alpha val="40000"/>
                </a:prstClr>
              </a:outerShdw>
            </a:effectLst>
          </p:spPr>
        </p:pic>
        <p:cxnSp>
          <p:nvCxnSpPr>
            <p:cNvPr id="21" name="Red Line Questions">
              <a:extLst>
                <a:ext uri="{FF2B5EF4-FFF2-40B4-BE49-F238E27FC236}">
                  <a16:creationId xmlns:a16="http://schemas.microsoft.com/office/drawing/2014/main" id="{0F88E149-B67E-E298-BDC2-08BCE3C30C3A}"/>
                </a:ext>
              </a:extLst>
            </p:cNvPr>
            <p:cNvCxnSpPr>
              <a:cxnSpLocks noGrp="1" noRot="1" noMove="1" noResize="1" noEditPoints="1" noAdjustHandles="1" noChangeArrowheads="1" noChangeShapeType="1"/>
            </p:cNvCxnSpPr>
            <p:nvPr/>
          </p:nvCxnSpPr>
          <p:spPr>
            <a:xfrm flipV="1">
              <a:off x="10144466" y="2867408"/>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2" name="Red Line Cell Phone">
              <a:extLst>
                <a:ext uri="{FF2B5EF4-FFF2-40B4-BE49-F238E27FC236}">
                  <a16:creationId xmlns:a16="http://schemas.microsoft.com/office/drawing/2014/main" id="{EF467F95-843E-A5A2-8228-8EF7527A4EA7}"/>
                </a:ext>
              </a:extLst>
            </p:cNvPr>
            <p:cNvCxnSpPr>
              <a:cxnSpLocks noGrp="1" noRot="1" noMove="1" noResize="1" noEditPoints="1" noAdjustHandles="1" noChangeArrowheads="1" noChangeShapeType="1"/>
            </p:cNvCxnSpPr>
            <p:nvPr/>
          </p:nvCxnSpPr>
          <p:spPr>
            <a:xfrm flipV="1">
              <a:off x="8142700" y="2871563"/>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3" name="Red Line Microphones">
              <a:extLst>
                <a:ext uri="{FF2B5EF4-FFF2-40B4-BE49-F238E27FC236}">
                  <a16:creationId xmlns:a16="http://schemas.microsoft.com/office/drawing/2014/main" id="{ACD063A6-A060-358B-A628-148982664710}"/>
                </a:ext>
              </a:extLst>
            </p:cNvPr>
            <p:cNvCxnSpPr>
              <a:cxnSpLocks noGrp="1" noRot="1" noMove="1" noResize="1" noEditPoints="1" noAdjustHandles="1" noChangeArrowheads="1" noChangeShapeType="1"/>
            </p:cNvCxnSpPr>
            <p:nvPr/>
          </p:nvCxnSpPr>
          <p:spPr>
            <a:xfrm flipV="1">
              <a:off x="6095530" y="2897171"/>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Hold Questions Text">
              <a:extLst>
                <a:ext uri="{FF2B5EF4-FFF2-40B4-BE49-F238E27FC236}">
                  <a16:creationId xmlns:a16="http://schemas.microsoft.com/office/drawing/2014/main" id="{EE85DD05-7E2F-5F99-36B0-8117729CFFBA}"/>
                </a:ext>
              </a:extLst>
            </p:cNvPr>
            <p:cNvSpPr txBox="1">
              <a:spLocks noGrp="1" noRot="1" noMove="1" noResize="1" noEditPoints="1" noAdjustHandles="1" noChangeArrowheads="1" noChangeShapeType="1"/>
            </p:cNvSpPr>
            <p:nvPr/>
          </p:nvSpPr>
          <p:spPr>
            <a:xfrm>
              <a:off x="9668364" y="4455787"/>
              <a:ext cx="1886762" cy="987696"/>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HOLD </a:t>
              </a:r>
              <a:br>
                <a:rPr lang="en-US" b="1" dirty="0">
                  <a:ln w="3175">
                    <a:noFill/>
                  </a:ln>
                  <a:solidFill>
                    <a:srgbClr val="FFC000"/>
                  </a:solidFill>
                </a:rPr>
              </a:br>
              <a:r>
                <a:rPr lang="en-US" b="1" dirty="0">
                  <a:ln w="3175">
                    <a:noFill/>
                  </a:ln>
                  <a:solidFill>
                    <a:srgbClr val="FFC000"/>
                  </a:solidFill>
                </a:rPr>
                <a:t>Questions until Asked</a:t>
              </a:r>
            </a:p>
          </p:txBody>
        </p:sp>
        <p:sp>
          <p:nvSpPr>
            <p:cNvPr id="25" name="Ground Rules Text">
              <a:extLst>
                <a:ext uri="{FF2B5EF4-FFF2-40B4-BE49-F238E27FC236}">
                  <a16:creationId xmlns:a16="http://schemas.microsoft.com/office/drawing/2014/main" id="{1402D67D-1132-FEE6-12BB-B12EA41F552E}"/>
                </a:ext>
              </a:extLst>
            </p:cNvPr>
            <p:cNvSpPr txBox="1">
              <a:spLocks noGrp="1" noRot="1" noMove="1" noResize="1" noEditPoints="1" noAdjustHandles="1" noChangeArrowheads="1" noChangeShapeType="1"/>
            </p:cNvSpPr>
            <p:nvPr/>
          </p:nvSpPr>
          <p:spPr>
            <a:xfrm>
              <a:off x="6170939" y="1500312"/>
              <a:ext cx="4754332" cy="732155"/>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3600" dirty="0">
                  <a:ln>
                    <a:solidFill>
                      <a:schemeClr val="tx1"/>
                    </a:solidFill>
                  </a:ln>
                  <a:solidFill>
                    <a:srgbClr val="FFC000"/>
                  </a:solidFill>
                  <a:effectLst>
                    <a:outerShdw blurRad="38100" dist="38100" dir="2700000" algn="tl">
                      <a:srgbClr val="000000">
                        <a:alpha val="43137"/>
                      </a:srgbClr>
                    </a:outerShdw>
                  </a:effectLst>
                </a:rPr>
                <a:t>Ground Rules</a:t>
              </a:r>
            </a:p>
          </p:txBody>
        </p:sp>
      </p:grpSp>
      <p:grpSp>
        <p:nvGrpSpPr>
          <p:cNvPr id="28" name="Title Group">
            <a:extLst>
              <a:ext uri="{FF2B5EF4-FFF2-40B4-BE49-F238E27FC236}">
                <a16:creationId xmlns:a16="http://schemas.microsoft.com/office/drawing/2014/main" id="{0D9FCFED-CD4D-4B57-030B-BF46D2DD79B2}"/>
              </a:ext>
            </a:extLst>
          </p:cNvPr>
          <p:cNvGrpSpPr>
            <a:grpSpLocks noGrp="1" noUngrp="1" noRot="1" noMove="1" noResize="1"/>
          </p:cNvGrpSpPr>
          <p:nvPr userDrawn="1"/>
        </p:nvGrpSpPr>
        <p:grpSpPr>
          <a:xfrm>
            <a:off x="0" y="555938"/>
            <a:ext cx="12192000" cy="732155"/>
            <a:chOff x="0" y="555938"/>
            <a:chExt cx="12192000" cy="732155"/>
          </a:xfrm>
        </p:grpSpPr>
        <p:sp>
          <p:nvSpPr>
            <p:cNvPr id="5" name="Blue Line Through Agenda">
              <a:extLst>
                <a:ext uri="{FF2B5EF4-FFF2-40B4-BE49-F238E27FC236}">
                  <a16:creationId xmlns:a16="http://schemas.microsoft.com/office/drawing/2014/main" id="{AB2E59FA-760B-A9EF-104F-58F1BB89C8B9}"/>
                </a:ext>
              </a:extLst>
            </p:cNvPr>
            <p:cNvSpPr>
              <a:spLocks noGrp="1" noRot="1" noMove="1" noResize="1" noEditPoints="1" noAdjustHandles="1" noChangeArrowheads="1" noChangeShapeType="1"/>
            </p:cNvSpPr>
            <p:nvPr userDrawn="1"/>
          </p:nvSpPr>
          <p:spPr>
            <a:xfrm>
              <a:off x="0" y="878479"/>
              <a:ext cx="12192000" cy="81639"/>
            </a:xfrm>
            <a:prstGeom prst="rect">
              <a:avLst/>
            </a:prstGeom>
            <a:solidFill>
              <a:schemeClr val="accent5">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Agenda]">
              <a:extLst>
                <a:ext uri="{FF2B5EF4-FFF2-40B4-BE49-F238E27FC236}">
                  <a16:creationId xmlns:a16="http://schemas.microsoft.com/office/drawing/2014/main" id="{5329ABE6-BCBA-A4CF-CCF2-90815C87EC0F}"/>
                </a:ext>
              </a:extLst>
            </p:cNvPr>
            <p:cNvSpPr txBox="1">
              <a:spLocks noGrp="1" noRot="1" noMove="1" noResize="1" noEditPoints="1" noAdjustHandles="1" noChangeArrowheads="1" noChangeShapeType="1"/>
            </p:cNvSpPr>
            <p:nvPr userDrawn="1"/>
          </p:nvSpPr>
          <p:spPr>
            <a:xfrm>
              <a:off x="1488251" y="555938"/>
              <a:ext cx="2758033" cy="732155"/>
            </a:xfrm>
            <a:prstGeom prst="rect">
              <a:avLst/>
            </a:prstGeom>
            <a:solidFill>
              <a:schemeClr val="bg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FFC000"/>
                  </a:solidFill>
                  <a:effectLst>
                    <a:outerShdw blurRad="38100" dist="38100" dir="2700000" algn="tl">
                      <a:srgbClr val="000000">
                        <a:alpha val="43137"/>
                      </a:srgbClr>
                    </a:outerShdw>
                  </a:effectLst>
                </a:rPr>
                <a:t>Agenda</a:t>
              </a:r>
            </a:p>
          </p:txBody>
        </p:sp>
      </p:grpSp>
    </p:spTree>
    <p:extLst>
      <p:ext uri="{BB962C8B-B14F-4D97-AF65-F5344CB8AC3E}">
        <p14:creationId xmlns:p14="http://schemas.microsoft.com/office/powerpoint/2010/main" val="779936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 One Text Box">
    <p:bg>
      <p:bgPr>
        <a:solidFill>
          <a:schemeClr val="accent5">
            <a:lumMod val="50000"/>
          </a:schemeClr>
        </a:solidFill>
        <a:effectLst/>
      </p:bgPr>
    </p:bg>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85A637FA-795A-E4E6-63E3-8D4EAAA2C147}"/>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9" name="Slide Number">
            <a:extLst>
              <a:ext uri="{FF2B5EF4-FFF2-40B4-BE49-F238E27FC236}">
                <a16:creationId xmlns:a16="http://schemas.microsoft.com/office/drawing/2014/main" id="{3020CA99-24CC-5630-92A2-C4F6EAC1009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a:extLst>
              <a:ext uri="{FF2B5EF4-FFF2-40B4-BE49-F238E27FC236}">
                <a16:creationId xmlns:a16="http://schemas.microsoft.com/office/drawing/2014/main" id="{D3F9E548-A061-96D6-79EE-BBBB5DA07896}"/>
              </a:ext>
            </a:extLst>
          </p:cNvPr>
          <p:cNvSpPr txBox="1">
            <a:spLocks noGrp="1" noRot="1" noMove="1" noResize="1" noEditPoints="1" noAdjustHandles="1" noChangeArrowheads="1" noChangeShapeType="1"/>
          </p:cNvSpPr>
          <p:nvPr userDrawn="1"/>
        </p:nvSpPr>
        <p:spPr>
          <a:xfrm>
            <a:off x="6996804" y="6386964"/>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
        <p:nvSpPr>
          <p:cNvPr id="6" name="White Center Rectangle">
            <a:extLst>
              <a:ext uri="{FF2B5EF4-FFF2-40B4-BE49-F238E27FC236}">
                <a16:creationId xmlns:a16="http://schemas.microsoft.com/office/drawing/2014/main" id="{EC05656C-6CAB-7741-932E-0C5809180B04}"/>
              </a:ext>
            </a:extLst>
          </p:cNvPr>
          <p:cNvSpPr>
            <a:spLocks noGrp="1" noRot="1" noMove="1" noResize="1" noEditPoints="1" noAdjustHandles="1" noChangeArrowheads="1" noChangeShapeType="1"/>
          </p:cNvSpPr>
          <p:nvPr userDrawn="1"/>
        </p:nvSpPr>
        <p:spPr>
          <a:xfrm>
            <a:off x="0" y="1282390"/>
            <a:ext cx="12192000" cy="477272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MEMA Emblem Semi-Transparent" descr="Shape, logo&#10;&#10;AI-generated content may be incorrect.">
            <a:extLst>
              <a:ext uri="{FF2B5EF4-FFF2-40B4-BE49-F238E27FC236}">
                <a16:creationId xmlns:a16="http://schemas.microsoft.com/office/drawing/2014/main" id="{E3B2E95A-AD45-BA12-54D5-F2F0689853F1}"/>
              </a:ext>
            </a:extLst>
          </p:cNvPr>
          <p:cNvPicPr>
            <a:picLocks noGrp="1" noRot="1" noChangeAspec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1"/>
            <a:ext cx="4828097" cy="4504525"/>
          </a:xfrm>
          <a:prstGeom prst="rect">
            <a:avLst/>
          </a:prstGeom>
        </p:spPr>
      </p:pic>
      <p:sp>
        <p:nvSpPr>
          <p:cNvPr id="14" name="Content Placeholder">
            <a:extLst>
              <a:ext uri="{FF2B5EF4-FFF2-40B4-BE49-F238E27FC236}">
                <a16:creationId xmlns:a16="http://schemas.microsoft.com/office/drawing/2014/main" id="{C8FB1E35-9AE7-2BCE-4229-CB0AF3DA628F}"/>
              </a:ext>
            </a:extLst>
          </p:cNvPr>
          <p:cNvSpPr>
            <a:spLocks noGrp="1" noRot="1" noMove="1" noResize="1" noEditPoints="1" noAdjustHandles="1" noChangeArrowheads="1" noChangeShapeType="1"/>
          </p:cNvSpPr>
          <p:nvPr>
            <p:ph sz="quarter" idx="11"/>
          </p:nvPr>
        </p:nvSpPr>
        <p:spPr>
          <a:xfrm>
            <a:off x="914400" y="1457325"/>
            <a:ext cx="10515600" cy="4438650"/>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sz="2000"/>
            </a:lvl3pPr>
            <a:lvl4pPr marL="1600200" indent="-228600">
              <a:buFont typeface="Wingdings" panose="05000000000000000000" pitchFamily="2" charset="2"/>
              <a:buChar cha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Title">
            <a:extLst>
              <a:ext uri="{FF2B5EF4-FFF2-40B4-BE49-F238E27FC236}">
                <a16:creationId xmlns:a16="http://schemas.microsoft.com/office/drawing/2014/main" id="{B57A8BA3-A2BB-6EB3-D750-8D07EC57C86E}"/>
              </a:ext>
            </a:extLst>
          </p:cNvPr>
          <p:cNvSpPr>
            <a:spLocks noGrp="1" noRot="1" noMove="1" noResize="1" noEditPoints="1" noAdjustHandles="1" noChangeArrowheads="1" noChangeShapeType="1"/>
          </p:cNvSpPr>
          <p:nvPr>
            <p:ph type="title"/>
          </p:nvPr>
        </p:nvSpPr>
        <p:spPr>
          <a:xfrm>
            <a:off x="914400" y="260351"/>
            <a:ext cx="10515600" cy="1022039"/>
          </a:xfrm>
        </p:spPr>
        <p:txBody>
          <a:bodyPr tIns="18288" bIns="18288"/>
          <a:lstStyle>
            <a:lvl1pPr>
              <a:defRPr>
                <a:solidFill>
                  <a:srgbClr val="FFC000"/>
                </a:solidFill>
                <a:effectLst>
                  <a:outerShdw blurRad="38100" dist="38100" dir="2700000" algn="tl">
                    <a:srgbClr val="000000">
                      <a:alpha val="43137"/>
                    </a:srgbClr>
                  </a:outerShdw>
                </a:effectLst>
              </a:defRPr>
            </a:lvl1pPr>
          </a:lstStyle>
          <a:p>
            <a:r>
              <a:rPr lang="en-US" dirty="0"/>
              <a:t>Click to edit Master title style</a:t>
            </a:r>
          </a:p>
        </p:txBody>
      </p:sp>
    </p:spTree>
    <p:extLst>
      <p:ext uri="{BB962C8B-B14F-4D97-AF65-F5344CB8AC3E}">
        <p14:creationId xmlns:p14="http://schemas.microsoft.com/office/powerpoint/2010/main" val="869894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 Two Text Boxes">
    <p:bg>
      <p:bgPr>
        <a:solidFill>
          <a:schemeClr val="accent5">
            <a:lumMod val="50000"/>
          </a:schemeClr>
        </a:solidFill>
        <a:effectLst/>
      </p:bgPr>
    </p:bg>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F4551F73-E571-3995-B7C8-ADCD0A194D13}"/>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9" name="Slide Number">
            <a:extLst>
              <a:ext uri="{FF2B5EF4-FFF2-40B4-BE49-F238E27FC236}">
                <a16:creationId xmlns:a16="http://schemas.microsoft.com/office/drawing/2014/main" id="{3020CA99-24CC-5630-92A2-C4F6EAC1009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a:extLst>
              <a:ext uri="{FF2B5EF4-FFF2-40B4-BE49-F238E27FC236}">
                <a16:creationId xmlns:a16="http://schemas.microsoft.com/office/drawing/2014/main" id="{D3F9E548-A061-96D6-79EE-BBBB5DA07896}"/>
              </a:ext>
            </a:extLst>
          </p:cNvPr>
          <p:cNvSpPr txBox="1">
            <a:spLocks noGrp="1" noRot="1" noMove="1" noResize="1" noEditPoints="1" noAdjustHandles="1" noChangeArrowheads="1" noChangeShapeType="1"/>
          </p:cNvSpPr>
          <p:nvPr userDrawn="1"/>
        </p:nvSpPr>
        <p:spPr>
          <a:xfrm>
            <a:off x="6996804" y="6386964"/>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
        <p:nvSpPr>
          <p:cNvPr id="6" name="White Center Rectangle">
            <a:extLst>
              <a:ext uri="{FF2B5EF4-FFF2-40B4-BE49-F238E27FC236}">
                <a16:creationId xmlns:a16="http://schemas.microsoft.com/office/drawing/2014/main" id="{EC05656C-6CAB-7741-932E-0C5809180B04}"/>
              </a:ext>
            </a:extLst>
          </p:cNvPr>
          <p:cNvSpPr>
            <a:spLocks noGrp="1" noRot="1" noMove="1" noResize="1" noEditPoints="1" noAdjustHandles="1" noChangeArrowheads="1" noChangeShapeType="1"/>
          </p:cNvSpPr>
          <p:nvPr userDrawn="1"/>
        </p:nvSpPr>
        <p:spPr>
          <a:xfrm>
            <a:off x="0" y="1282390"/>
            <a:ext cx="12192000" cy="477272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MEMA Emblem Semi-Transparent" descr="Shape, logo&#10;&#10;AI-generated content may be incorrect.">
            <a:extLst>
              <a:ext uri="{FF2B5EF4-FFF2-40B4-BE49-F238E27FC236}">
                <a16:creationId xmlns:a16="http://schemas.microsoft.com/office/drawing/2014/main" id="{E3B2E95A-AD45-BA12-54D5-F2F0689853F1}"/>
              </a:ext>
            </a:extLst>
          </p:cNvPr>
          <p:cNvPicPr>
            <a:picLocks noGrp="1" noRot="1" noChangeAspec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0"/>
            <a:ext cx="4828097" cy="4504525"/>
          </a:xfrm>
          <a:prstGeom prst="rect">
            <a:avLst/>
          </a:prstGeom>
        </p:spPr>
      </p:pic>
      <p:sp>
        <p:nvSpPr>
          <p:cNvPr id="10" name="Content Placeholder Right">
            <a:extLst>
              <a:ext uri="{FF2B5EF4-FFF2-40B4-BE49-F238E27FC236}">
                <a16:creationId xmlns:a16="http://schemas.microsoft.com/office/drawing/2014/main" id="{C7671C05-EED5-735A-33E2-67E6E670CE8A}"/>
              </a:ext>
            </a:extLst>
          </p:cNvPr>
          <p:cNvSpPr>
            <a:spLocks noGrp="1" noRot="1" noMove="1" noResize="1" noEditPoints="1" noAdjustHandles="1" noChangeArrowheads="1" noChangeShapeType="1"/>
          </p:cNvSpPr>
          <p:nvPr>
            <p:ph sz="quarter" idx="12"/>
          </p:nvPr>
        </p:nvSpPr>
        <p:spPr>
          <a:xfrm>
            <a:off x="6400800" y="1457325"/>
            <a:ext cx="5029200" cy="4460875"/>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a:lvl3pPr>
            <a:lvl4pPr marL="1371600" indent="0">
              <a:buNone/>
              <a:defRPr sz="2000"/>
            </a:lvl4pPr>
          </a:lstStyle>
          <a:p>
            <a:pPr lvl="0"/>
            <a:r>
              <a:rPr lang="en-US" dirty="0"/>
              <a:t>Click to edit Master text styles</a:t>
            </a:r>
          </a:p>
          <a:p>
            <a:pPr lvl="1"/>
            <a:r>
              <a:rPr lang="en-US" dirty="0"/>
              <a:t>Second level</a:t>
            </a:r>
          </a:p>
          <a:p>
            <a:pPr lvl="2"/>
            <a:r>
              <a:rPr lang="en-US" dirty="0"/>
              <a:t>Third level</a:t>
            </a:r>
          </a:p>
        </p:txBody>
      </p:sp>
      <p:sp>
        <p:nvSpPr>
          <p:cNvPr id="14" name="Content Placeholder Left">
            <a:extLst>
              <a:ext uri="{FF2B5EF4-FFF2-40B4-BE49-F238E27FC236}">
                <a16:creationId xmlns:a16="http://schemas.microsoft.com/office/drawing/2014/main" id="{C8FB1E35-9AE7-2BCE-4229-CB0AF3DA628F}"/>
              </a:ext>
            </a:extLst>
          </p:cNvPr>
          <p:cNvSpPr>
            <a:spLocks noGrp="1" noRot="1" noMove="1" noResize="1" noEditPoints="1" noAdjustHandles="1" noChangeArrowheads="1" noChangeShapeType="1"/>
          </p:cNvSpPr>
          <p:nvPr>
            <p:ph sz="quarter" idx="11"/>
          </p:nvPr>
        </p:nvSpPr>
        <p:spPr>
          <a:xfrm>
            <a:off x="914400" y="1457325"/>
            <a:ext cx="5029200" cy="4438650"/>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sz="2000"/>
            </a:lvl3pPr>
            <a:lvl4pPr marL="1600200" indent="-228600">
              <a:buFont typeface="Wingdings" panose="05000000000000000000" pitchFamily="2" charset="2"/>
              <a:buChar char="§"/>
              <a:defRPr sz="2000"/>
            </a:lvl4pPr>
            <a:lvl5pPr>
              <a:defRPr sz="2000"/>
            </a:lvl5pPr>
          </a:lstStyle>
          <a:p>
            <a:pPr lvl="0"/>
            <a:r>
              <a:rPr lang="en-US" dirty="0"/>
              <a:t>Click to edit Master text styles</a:t>
            </a:r>
          </a:p>
          <a:p>
            <a:pPr lvl="1"/>
            <a:r>
              <a:rPr lang="en-US" dirty="0"/>
              <a:t>Second level</a:t>
            </a:r>
          </a:p>
          <a:p>
            <a:pPr lvl="2"/>
            <a:r>
              <a:rPr lang="en-US" dirty="0"/>
              <a:t>Third level</a:t>
            </a:r>
          </a:p>
        </p:txBody>
      </p:sp>
      <p:sp>
        <p:nvSpPr>
          <p:cNvPr id="2" name="Title">
            <a:extLst>
              <a:ext uri="{FF2B5EF4-FFF2-40B4-BE49-F238E27FC236}">
                <a16:creationId xmlns:a16="http://schemas.microsoft.com/office/drawing/2014/main" id="{B57A8BA3-A2BB-6EB3-D750-8D07EC57C86E}"/>
              </a:ext>
            </a:extLst>
          </p:cNvPr>
          <p:cNvSpPr>
            <a:spLocks noGrp="1" noRot="1" noMove="1" noResize="1" noEditPoints="1" noAdjustHandles="1" noChangeArrowheads="1" noChangeShapeType="1"/>
          </p:cNvSpPr>
          <p:nvPr>
            <p:ph type="title"/>
          </p:nvPr>
        </p:nvSpPr>
        <p:spPr>
          <a:xfrm>
            <a:off x="914400" y="260351"/>
            <a:ext cx="10515600" cy="1022039"/>
          </a:xfrm>
        </p:spPr>
        <p:txBody>
          <a:bodyPr tIns="18288" bIns="18288"/>
          <a:lstStyle>
            <a:lvl1pPr>
              <a:defRPr>
                <a:solidFill>
                  <a:srgbClr val="FFC000"/>
                </a:solidFill>
                <a:effectLst>
                  <a:outerShdw blurRad="38100" dist="38100" dir="2700000" algn="tl">
                    <a:srgbClr val="000000">
                      <a:alpha val="43137"/>
                    </a:srgbClr>
                  </a:outerShdw>
                </a:effectLst>
              </a:defRPr>
            </a:lvl1pPr>
          </a:lstStyle>
          <a:p>
            <a:r>
              <a:rPr lang="en-US" dirty="0"/>
              <a:t>Click to edit Master title style</a:t>
            </a:r>
          </a:p>
        </p:txBody>
      </p:sp>
    </p:spTree>
    <p:extLst>
      <p:ext uri="{BB962C8B-B14F-4D97-AF65-F5344CB8AC3E}">
        <p14:creationId xmlns:p14="http://schemas.microsoft.com/office/powerpoint/2010/main" val="374245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 Bar, Right Text">
    <p:spTree>
      <p:nvGrpSpPr>
        <p:cNvPr id="1" name=""/>
        <p:cNvGrpSpPr/>
        <p:nvPr/>
      </p:nvGrpSpPr>
      <p:grpSpPr>
        <a:xfrm>
          <a:off x="0" y="0"/>
          <a:ext cx="0" cy="0"/>
          <a:chOff x="0" y="0"/>
          <a:chExt cx="0" cy="0"/>
        </a:xfrm>
      </p:grpSpPr>
      <p:grpSp>
        <p:nvGrpSpPr>
          <p:cNvPr id="16" name="Blue Vertical Bar">
            <a:extLst>
              <a:ext uri="{FF2B5EF4-FFF2-40B4-BE49-F238E27FC236}">
                <a16:creationId xmlns:a16="http://schemas.microsoft.com/office/drawing/2014/main" id="{ADB24E04-0794-7724-63F9-3ED5E3B9586C}"/>
              </a:ext>
            </a:extLst>
          </p:cNvPr>
          <p:cNvGrpSpPr>
            <a:grpSpLocks noGrp="1" noUngrp="1" noRot="1" noMove="1" noResize="1"/>
          </p:cNvGrpSpPr>
          <p:nvPr userDrawn="1"/>
        </p:nvGrpSpPr>
        <p:grpSpPr>
          <a:xfrm>
            <a:off x="774700" y="-76840"/>
            <a:ext cx="3176191" cy="6934840"/>
            <a:chOff x="838200" y="-76840"/>
            <a:chExt cx="3176191" cy="6934840"/>
          </a:xfrm>
        </p:grpSpPr>
        <p:sp>
          <p:nvSpPr>
            <p:cNvPr id="10" name="Blue Rectangle Bottom">
              <a:extLst>
                <a:ext uri="{FF2B5EF4-FFF2-40B4-BE49-F238E27FC236}">
                  <a16:creationId xmlns:a16="http://schemas.microsoft.com/office/drawing/2014/main" id="{F6CD9BBD-E4C3-2187-1D42-7F16C9325FC8}"/>
                </a:ext>
              </a:extLst>
            </p:cNvPr>
            <p:cNvSpPr>
              <a:spLocks noGrp="1" noRot="1" noMove="1" noResize="1" noEditPoints="1" noAdjustHandles="1" noChangeArrowheads="1" noChangeShapeType="1"/>
            </p:cNvSpPr>
            <p:nvPr userDrawn="1"/>
          </p:nvSpPr>
          <p:spPr>
            <a:xfrm>
              <a:off x="840290" y="1425394"/>
              <a:ext cx="3174101" cy="5432606"/>
            </a:xfrm>
            <a:prstGeom prst="rect">
              <a:avLst/>
            </a:prstGeom>
            <a:solidFill>
              <a:schemeClr val="accent5">
                <a:lumMod val="50000"/>
              </a:schemeClr>
            </a:solidFill>
            <a:ln>
              <a:solidFill>
                <a:srgbClr val="002060"/>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lnSpc>
                  <a:spcPct val="80000"/>
                </a:lnSpc>
              </a:pPr>
              <a:endParaRPr lang="en-US" sz="2400" b="1" cap="all" dirty="0">
                <a:solidFill>
                  <a:srgbClr val="FFCC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Blue Rectangle Top">
              <a:extLst>
                <a:ext uri="{FF2B5EF4-FFF2-40B4-BE49-F238E27FC236}">
                  <a16:creationId xmlns:a16="http://schemas.microsoft.com/office/drawing/2014/main" id="{47356B3F-4779-8721-BA70-F16751313491}"/>
                </a:ext>
              </a:extLst>
            </p:cNvPr>
            <p:cNvSpPr>
              <a:spLocks noGrp="1" noRot="1" noMove="1" noResize="1" noEditPoints="1" noAdjustHandles="1" noChangeArrowheads="1" noChangeShapeType="1"/>
            </p:cNvSpPr>
            <p:nvPr userDrawn="1"/>
          </p:nvSpPr>
          <p:spPr>
            <a:xfrm>
              <a:off x="838200" y="-76840"/>
              <a:ext cx="3174101" cy="515930"/>
            </a:xfrm>
            <a:prstGeom prst="rect">
              <a:avLst/>
            </a:prstGeom>
            <a:solidFill>
              <a:schemeClr val="accent5">
                <a:lumMod val="50000"/>
              </a:schemeClr>
            </a:solidFill>
            <a:ln>
              <a:solidFill>
                <a:srgbClr val="002060"/>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80000"/>
                </a:lnSpc>
              </a:pPr>
              <a:endParaRPr lang="en-US" sz="2400" b="1" cap="all" dirty="0">
                <a:solidFill>
                  <a:srgbClr val="FFCC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lnSpc>
                  <a:spcPct val="80000"/>
                </a:lnSpc>
              </a:pPr>
              <a:endParaRPr lang="en-US" sz="2400" b="1" cap="all" dirty="0">
                <a:solidFill>
                  <a:srgbClr val="FFCC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US" b="1" cap="all" dirty="0">
                <a:solidFill>
                  <a:srgbClr val="FFCC00"/>
                </a:solidFill>
                <a:effectLst>
                  <a:outerShdw blurRad="38100" dist="38100" dir="2700000" algn="tl">
                    <a:srgbClr val="000000">
                      <a:alpha val="43137"/>
                    </a:srgbClr>
                  </a:outerShdw>
                </a:effectLst>
              </a:endParaRPr>
            </a:p>
          </p:txBody>
        </p:sp>
      </p:grpSp>
      <p:sp>
        <p:nvSpPr>
          <p:cNvPr id="2" name="Date">
            <a:extLst>
              <a:ext uri="{FF2B5EF4-FFF2-40B4-BE49-F238E27FC236}">
                <a16:creationId xmlns:a16="http://schemas.microsoft.com/office/drawing/2014/main" id="{F3347B86-3D33-8F19-EC02-6502F63148AF}"/>
              </a:ext>
            </a:extLst>
          </p:cNvPr>
          <p:cNvSpPr>
            <a:spLocks noGrp="1" noRot="1" noMove="1" noResize="1" noEditPoints="1" noAdjustHandles="1" noChangeArrowheads="1" noChangeShapeType="1"/>
          </p:cNvSpPr>
          <p:nvPr>
            <p:ph type="dt" sz="half" idx="2"/>
          </p:nvPr>
        </p:nvSpPr>
        <p:spPr>
          <a:xfrm>
            <a:off x="83820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3" name="Slide Number Placeholder 5">
            <a:extLst>
              <a:ext uri="{FF2B5EF4-FFF2-40B4-BE49-F238E27FC236}">
                <a16:creationId xmlns:a16="http://schemas.microsoft.com/office/drawing/2014/main" id="{A26B88AB-1D07-AC0F-612F-3868FFB6BEF8}"/>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5" name="Information Sharing, Planning, and Resource Management Text">
            <a:extLst>
              <a:ext uri="{FF2B5EF4-FFF2-40B4-BE49-F238E27FC236}">
                <a16:creationId xmlns:a16="http://schemas.microsoft.com/office/drawing/2014/main" id="{C1CA7874-79BD-6C5E-53EA-7113C30BFB53}"/>
              </a:ext>
            </a:extLst>
          </p:cNvPr>
          <p:cNvSpPr txBox="1">
            <a:spLocks noGrp="1" noRot="1" noMove="1" noResize="1" noEditPoints="1" noAdjustHandles="1" noChangeArrowheads="1" noChangeShapeType="1"/>
          </p:cNvSpPr>
          <p:nvPr userDrawn="1"/>
        </p:nvSpPr>
        <p:spPr>
          <a:xfrm>
            <a:off x="6996804" y="6400413"/>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pic>
        <p:nvPicPr>
          <p:cNvPr id="17" name="MEMA Emblem Semi-Transparent" descr="Shape, logo&#10;&#10;AI-generated content may be incorrect.">
            <a:extLst>
              <a:ext uri="{FF2B5EF4-FFF2-40B4-BE49-F238E27FC236}">
                <a16:creationId xmlns:a16="http://schemas.microsoft.com/office/drawing/2014/main" id="{BCB2CCE0-65B3-917B-16F5-C4C1158B23F0}"/>
              </a:ext>
            </a:extLst>
          </p:cNvPr>
          <p:cNvPicPr>
            <a:picLocks noGrp="1" noRo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1"/>
            <a:ext cx="4828097" cy="4504525"/>
          </a:xfrm>
          <a:prstGeom prst="rect">
            <a:avLst/>
          </a:prstGeom>
        </p:spPr>
      </p:pic>
      <p:sp>
        <p:nvSpPr>
          <p:cNvPr id="15" name="Content Placeholder Right">
            <a:extLst>
              <a:ext uri="{FF2B5EF4-FFF2-40B4-BE49-F238E27FC236}">
                <a16:creationId xmlns:a16="http://schemas.microsoft.com/office/drawing/2014/main" id="{A1BFFC4E-C525-1CF2-E622-93B86C713CF8}"/>
              </a:ext>
            </a:extLst>
          </p:cNvPr>
          <p:cNvSpPr>
            <a:spLocks noGrp="1" noRot="1" noMove="1" noResize="1" noEditPoints="1" noAdjustHandles="1" noChangeArrowheads="1" noChangeShapeType="1"/>
          </p:cNvSpPr>
          <p:nvPr>
            <p:ph sz="quarter" idx="12"/>
          </p:nvPr>
        </p:nvSpPr>
        <p:spPr>
          <a:xfrm>
            <a:off x="4584700" y="1647825"/>
            <a:ext cx="6845300" cy="4460875"/>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a:lvl3pPr>
            <a:lvl4pPr marL="1371600" indent="0">
              <a:buNone/>
              <a:defRPr sz="2000"/>
            </a:lvl4pPr>
          </a:lstStyle>
          <a:p>
            <a:pPr lvl="0"/>
            <a:r>
              <a:rPr lang="en-US" dirty="0"/>
              <a:t>Click to edit Master text styles</a:t>
            </a:r>
          </a:p>
          <a:p>
            <a:pPr lvl="1"/>
            <a:r>
              <a:rPr lang="en-US" dirty="0"/>
              <a:t>Second level</a:t>
            </a:r>
          </a:p>
          <a:p>
            <a:pPr lvl="2"/>
            <a:r>
              <a:rPr lang="en-US" dirty="0"/>
              <a:t>Third level</a:t>
            </a:r>
          </a:p>
        </p:txBody>
      </p:sp>
      <p:sp>
        <p:nvSpPr>
          <p:cNvPr id="19" name="Content Placeholder Left">
            <a:extLst>
              <a:ext uri="{FF2B5EF4-FFF2-40B4-BE49-F238E27FC236}">
                <a16:creationId xmlns:a16="http://schemas.microsoft.com/office/drawing/2014/main" id="{623655F4-C553-AAEB-AD2E-B7799A1CAE2C}"/>
              </a:ext>
            </a:extLst>
          </p:cNvPr>
          <p:cNvSpPr>
            <a:spLocks noGrp="1" noRot="1" noMove="1" noResize="1" noEditPoints="1" noAdjustHandles="1" noChangeArrowheads="1" noChangeShapeType="1"/>
          </p:cNvSpPr>
          <p:nvPr>
            <p:ph type="body" sz="quarter" idx="13"/>
          </p:nvPr>
        </p:nvSpPr>
        <p:spPr>
          <a:xfrm>
            <a:off x="965200" y="1647825"/>
            <a:ext cx="2806700" cy="4460875"/>
          </a:xfrm>
        </p:spPr>
        <p:txBody>
          <a:bodyPr>
            <a:normAutofit/>
          </a:bodyPr>
          <a:lstStyle>
            <a:lvl1pPr marL="0" indent="0" algn="ctr">
              <a:spcAft>
                <a:spcPts val="1200"/>
              </a:spcAft>
              <a:buNone/>
              <a:defRPr sz="2400" b="1">
                <a:solidFill>
                  <a:srgbClr val="FFC000"/>
                </a:solidFill>
                <a:effectLst>
                  <a:outerShdw blurRad="38100" dist="38100" dir="2700000" algn="tl">
                    <a:srgbClr val="000000">
                      <a:alpha val="43137"/>
                    </a:srgbClr>
                  </a:outerShdw>
                </a:effectLst>
              </a:defRPr>
            </a:lvl1pPr>
            <a:lvl2pPr>
              <a:defRPr sz="2400">
                <a:solidFill>
                  <a:srgbClr val="FFC000"/>
                </a:solidFill>
                <a:effectLst>
                  <a:outerShdw blurRad="38100" dist="38100" dir="2700000" algn="tl">
                    <a:srgbClr val="000000">
                      <a:alpha val="43137"/>
                    </a:srgbClr>
                  </a:outerShdw>
                </a:effectLst>
              </a:defRPr>
            </a:lvl2pPr>
            <a:lvl3pPr>
              <a:defRPr sz="2400">
                <a:solidFill>
                  <a:srgbClr val="FFC000"/>
                </a:solidFill>
                <a:effectLst>
                  <a:outerShdw blurRad="38100" dist="38100" dir="2700000" algn="tl">
                    <a:srgbClr val="000000">
                      <a:alpha val="43137"/>
                    </a:srgbClr>
                  </a:outerShdw>
                </a:effectLst>
              </a:defRPr>
            </a:lvl3pPr>
            <a:lvl4pPr>
              <a:defRPr sz="2400">
                <a:solidFill>
                  <a:srgbClr val="FFC000"/>
                </a:solidFill>
                <a:effectLst>
                  <a:outerShdw blurRad="38100" dist="38100" dir="2700000" algn="tl">
                    <a:srgbClr val="000000">
                      <a:alpha val="43137"/>
                    </a:srgbClr>
                  </a:outerShdw>
                </a:effectLst>
              </a:defRPr>
            </a:lvl4pPr>
            <a:lvl5pPr>
              <a:defRPr sz="2400">
                <a:solidFill>
                  <a:srgbClr val="FFC000"/>
                </a:solidFill>
                <a:effectLst>
                  <a:outerShdw blurRad="38100" dist="38100" dir="2700000" algn="tl">
                    <a:srgbClr val="000000">
                      <a:alpha val="43137"/>
                    </a:srgbClr>
                  </a:outerShdw>
                </a:effectLst>
              </a:defRPr>
            </a:lvl5pPr>
          </a:lstStyle>
          <a:p>
            <a:pPr lvl="0"/>
            <a:r>
              <a:rPr lang="en-US" dirty="0"/>
              <a:t>Click to edit Master text styles</a:t>
            </a:r>
          </a:p>
        </p:txBody>
      </p:sp>
      <p:sp>
        <p:nvSpPr>
          <p:cNvPr id="14" name="Title">
            <a:extLst>
              <a:ext uri="{FF2B5EF4-FFF2-40B4-BE49-F238E27FC236}">
                <a16:creationId xmlns:a16="http://schemas.microsoft.com/office/drawing/2014/main" id="{FCDE94AC-77F3-5DA6-83B0-F05364A221E3}"/>
              </a:ext>
            </a:extLst>
          </p:cNvPr>
          <p:cNvSpPr>
            <a:spLocks noGrp="1" noRot="1" noMove="1" noResize="1" noEditPoints="1" noAdjustHandles="1" noChangeArrowheads="1" noChangeShapeType="1"/>
          </p:cNvSpPr>
          <p:nvPr>
            <p:ph type="title"/>
          </p:nvPr>
        </p:nvSpPr>
        <p:spPr>
          <a:xfrm>
            <a:off x="914400" y="610721"/>
            <a:ext cx="10515600" cy="719809"/>
          </a:xfrm>
        </p:spPr>
        <p:txBody>
          <a:bodyPr tIns="18288" bIns="18288"/>
          <a:lstStyle>
            <a:lvl1pPr>
              <a:defRPr>
                <a:ln w="6350">
                  <a:solidFill>
                    <a:schemeClr val="tx1">
                      <a:alpha val="80000"/>
                    </a:schemeClr>
                  </a:solidFill>
                </a:ln>
                <a:solidFill>
                  <a:schemeClr val="accent5">
                    <a:lumMod val="50000"/>
                  </a:schemeClr>
                </a:solidFill>
                <a:effectLst/>
              </a:defRPr>
            </a:lvl1pPr>
          </a:lstStyle>
          <a:p>
            <a:r>
              <a:rPr lang="en-US" dirty="0"/>
              <a:t>Click to edit Master title style</a:t>
            </a:r>
          </a:p>
        </p:txBody>
      </p:sp>
    </p:spTree>
    <p:extLst>
      <p:ext uri="{BB962C8B-B14F-4D97-AF65-F5344CB8AC3E}">
        <p14:creationId xmlns:p14="http://schemas.microsoft.com/office/powerpoint/2010/main" val="216384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 White Background">
    <p:spTree>
      <p:nvGrpSpPr>
        <p:cNvPr id="1" name=""/>
        <p:cNvGrpSpPr/>
        <p:nvPr/>
      </p:nvGrpSpPr>
      <p:grpSpPr>
        <a:xfrm>
          <a:off x="0" y="0"/>
          <a:ext cx="0" cy="0"/>
          <a:chOff x="0" y="0"/>
          <a:chExt cx="0" cy="0"/>
        </a:xfrm>
      </p:grpSpPr>
      <p:sp>
        <p:nvSpPr>
          <p:cNvPr id="7" name="Date">
            <a:extLst>
              <a:ext uri="{FF2B5EF4-FFF2-40B4-BE49-F238E27FC236}">
                <a16:creationId xmlns:a16="http://schemas.microsoft.com/office/drawing/2014/main" id="{A0EC7054-2702-FAC2-FC49-A4BFB568A878}"/>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3" name="Slide Number">
            <a:extLst>
              <a:ext uri="{FF2B5EF4-FFF2-40B4-BE49-F238E27FC236}">
                <a16:creationId xmlns:a16="http://schemas.microsoft.com/office/drawing/2014/main" id="{BD9168D4-9B0F-CBD0-129E-3D8AC89763E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Text">
            <a:extLst>
              <a:ext uri="{FF2B5EF4-FFF2-40B4-BE49-F238E27FC236}">
                <a16:creationId xmlns:a16="http://schemas.microsoft.com/office/drawing/2014/main" id="{82339BBA-D567-C78B-8283-5D643922494F}"/>
              </a:ext>
            </a:extLst>
          </p:cNvPr>
          <p:cNvSpPr txBox="1">
            <a:spLocks noGrp="1" noRot="1" noMove="1" noResize="1" noEditPoints="1" noAdjustHandles="1" noChangeArrowheads="1" noChangeShapeType="1"/>
          </p:cNvSpPr>
          <p:nvPr userDrawn="1"/>
        </p:nvSpPr>
        <p:spPr>
          <a:xfrm>
            <a:off x="6996804" y="6400413"/>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Tree>
    <p:extLst>
      <p:ext uri="{BB962C8B-B14F-4D97-AF65-F5344CB8AC3E}">
        <p14:creationId xmlns:p14="http://schemas.microsoft.com/office/powerpoint/2010/main" val="1336051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 Title on White Background">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E4653E13-9C0B-FE52-8FE2-552C77065181}"/>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3" name="Slide Number">
            <a:extLst>
              <a:ext uri="{FF2B5EF4-FFF2-40B4-BE49-F238E27FC236}">
                <a16:creationId xmlns:a16="http://schemas.microsoft.com/office/drawing/2014/main" id="{BD9168D4-9B0F-CBD0-129E-3D8AC89763E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Text">
            <a:extLst>
              <a:ext uri="{FF2B5EF4-FFF2-40B4-BE49-F238E27FC236}">
                <a16:creationId xmlns:a16="http://schemas.microsoft.com/office/drawing/2014/main" id="{82339BBA-D567-C78B-8283-5D643922494F}"/>
              </a:ext>
            </a:extLst>
          </p:cNvPr>
          <p:cNvSpPr txBox="1">
            <a:spLocks noGrp="1" noRot="1" noMove="1" noResize="1" noEditPoints="1" noAdjustHandles="1" noChangeArrowheads="1" noChangeShapeType="1"/>
          </p:cNvSpPr>
          <p:nvPr userDrawn="1"/>
        </p:nvSpPr>
        <p:spPr>
          <a:xfrm>
            <a:off x="6996804" y="6400413"/>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
        <p:nvSpPr>
          <p:cNvPr id="9" name="Title">
            <a:extLst>
              <a:ext uri="{FF2B5EF4-FFF2-40B4-BE49-F238E27FC236}">
                <a16:creationId xmlns:a16="http://schemas.microsoft.com/office/drawing/2014/main" id="{C61D06E3-485B-E783-BD74-0508EC2125EC}"/>
              </a:ext>
            </a:extLst>
          </p:cNvPr>
          <p:cNvSpPr>
            <a:spLocks noGrp="1" noRot="1" noMove="1" noResize="1" noEditPoints="1" noAdjustHandles="1" noChangeArrowheads="1" noChangeShapeType="1"/>
          </p:cNvSpPr>
          <p:nvPr>
            <p:ph type="title"/>
          </p:nvPr>
        </p:nvSpPr>
        <p:spPr>
          <a:xfrm>
            <a:off x="914400" y="610721"/>
            <a:ext cx="10515600" cy="719809"/>
          </a:xfrm>
        </p:spPr>
        <p:txBody>
          <a:bodyPr tIns="18288" bIns="18288"/>
          <a:lstStyle>
            <a:lvl1pPr>
              <a:defRPr>
                <a:ln w="6350">
                  <a:solidFill>
                    <a:schemeClr val="tx1">
                      <a:alpha val="80000"/>
                    </a:schemeClr>
                  </a:solidFill>
                </a:ln>
                <a:solidFill>
                  <a:schemeClr val="accent5">
                    <a:lumMod val="50000"/>
                  </a:schemeClr>
                </a:solidFill>
                <a:effectLst/>
              </a:defRPr>
            </a:lvl1pPr>
          </a:lstStyle>
          <a:p>
            <a:r>
              <a:rPr lang="en-US" dirty="0"/>
              <a:t>Click to edit Master title style</a:t>
            </a:r>
          </a:p>
        </p:txBody>
      </p:sp>
    </p:spTree>
    <p:extLst>
      <p:ext uri="{BB962C8B-B14F-4D97-AF65-F5344CB8AC3E}">
        <p14:creationId xmlns:p14="http://schemas.microsoft.com/office/powerpoint/2010/main" val="2240331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 Title and Content on White Background">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6F7F3C26-1090-E1D5-8D3A-878CF6898F52}"/>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3" name="Slide Number">
            <a:extLst>
              <a:ext uri="{FF2B5EF4-FFF2-40B4-BE49-F238E27FC236}">
                <a16:creationId xmlns:a16="http://schemas.microsoft.com/office/drawing/2014/main" id="{BD9168D4-9B0F-CBD0-129E-3D8AC89763E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Text">
            <a:extLst>
              <a:ext uri="{FF2B5EF4-FFF2-40B4-BE49-F238E27FC236}">
                <a16:creationId xmlns:a16="http://schemas.microsoft.com/office/drawing/2014/main" id="{82339BBA-D567-C78B-8283-5D643922494F}"/>
              </a:ext>
            </a:extLst>
          </p:cNvPr>
          <p:cNvSpPr txBox="1">
            <a:spLocks noGrp="1" noRot="1" noMove="1" noResize="1" noEditPoints="1" noAdjustHandles="1" noChangeArrowheads="1" noChangeShapeType="1"/>
          </p:cNvSpPr>
          <p:nvPr userDrawn="1"/>
        </p:nvSpPr>
        <p:spPr>
          <a:xfrm>
            <a:off x="6996804" y="6400413"/>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
        <p:nvSpPr>
          <p:cNvPr id="9" name="Content Placeholder">
            <a:extLst>
              <a:ext uri="{FF2B5EF4-FFF2-40B4-BE49-F238E27FC236}">
                <a16:creationId xmlns:a16="http://schemas.microsoft.com/office/drawing/2014/main" id="{28F91657-E590-4B74-3058-4D1386D6C90A}"/>
              </a:ext>
            </a:extLst>
          </p:cNvPr>
          <p:cNvSpPr>
            <a:spLocks noGrp="1" noRot="1" noMove="1" noResize="1" noEditPoints="1" noAdjustHandles="1" noChangeArrowheads="1" noChangeShapeType="1"/>
          </p:cNvSpPr>
          <p:nvPr>
            <p:ph sz="quarter" idx="11"/>
          </p:nvPr>
        </p:nvSpPr>
        <p:spPr>
          <a:xfrm>
            <a:off x="914400" y="1457325"/>
            <a:ext cx="10515600" cy="4438650"/>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sz="2000"/>
            </a:lvl3pPr>
            <a:lvl4pPr marL="1600200" indent="-228600">
              <a:buFont typeface="Wingdings" panose="05000000000000000000" pitchFamily="2" charset="2"/>
              <a:buChar cha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Title">
            <a:extLst>
              <a:ext uri="{FF2B5EF4-FFF2-40B4-BE49-F238E27FC236}">
                <a16:creationId xmlns:a16="http://schemas.microsoft.com/office/drawing/2014/main" id="{1C35CCBC-D02E-1E4E-4E01-0891F1327987}"/>
              </a:ext>
            </a:extLst>
          </p:cNvPr>
          <p:cNvSpPr>
            <a:spLocks noGrp="1" noRot="1" noMove="1" noResize="1" noEditPoints="1" noAdjustHandles="1" noChangeArrowheads="1" noChangeShapeType="1"/>
          </p:cNvSpPr>
          <p:nvPr>
            <p:ph type="title"/>
          </p:nvPr>
        </p:nvSpPr>
        <p:spPr>
          <a:xfrm>
            <a:off x="914400" y="610721"/>
            <a:ext cx="10515600" cy="719809"/>
          </a:xfrm>
        </p:spPr>
        <p:txBody>
          <a:bodyPr tIns="18288" bIns="18288"/>
          <a:lstStyle>
            <a:lvl1pPr>
              <a:defRPr>
                <a:ln w="6350">
                  <a:solidFill>
                    <a:schemeClr val="tx1">
                      <a:alpha val="80000"/>
                    </a:schemeClr>
                  </a:solidFill>
                </a:ln>
                <a:solidFill>
                  <a:schemeClr val="accent5">
                    <a:lumMod val="50000"/>
                  </a:schemeClr>
                </a:solidFill>
                <a:effectLst/>
              </a:defRPr>
            </a:lvl1pPr>
          </a:lstStyle>
          <a:p>
            <a:r>
              <a:rPr lang="en-US" dirty="0"/>
              <a:t>Click to edit Master title style</a:t>
            </a:r>
          </a:p>
        </p:txBody>
      </p:sp>
    </p:spTree>
    <p:extLst>
      <p:ext uri="{BB962C8B-B14F-4D97-AF65-F5344CB8AC3E}">
        <p14:creationId xmlns:p14="http://schemas.microsoft.com/office/powerpoint/2010/main" val="507473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Date">
            <a:extLst>
              <a:ext uri="{FF2B5EF4-FFF2-40B4-BE49-F238E27FC236}">
                <a16:creationId xmlns:a16="http://schemas.microsoft.com/office/drawing/2014/main" id="{30152FDB-A8D8-2699-1580-F5EE4D6D3A83}"/>
              </a:ext>
            </a:extLst>
          </p:cNvPr>
          <p:cNvSpPr>
            <a:spLocks noGrp="1" noRot="1" noMove="1" noResize="1" noEditPoints="1" noAdjustHandles="1" noChangeArrowheads="1" noChangeShapeType="1"/>
          </p:cNvSpPr>
          <p:nvPr>
            <p:ph type="dt" sz="half" idx="2"/>
          </p:nvPr>
        </p:nvSpPr>
        <p:spPr>
          <a:xfrm>
            <a:off x="594360" y="6356350"/>
            <a:ext cx="1366615" cy="365125"/>
          </a:xfrm>
          <a:prstGeom prst="rect">
            <a:avLst/>
          </a:prstGeom>
        </p:spPr>
        <p:txBody>
          <a:bodyPr/>
          <a:lstStyle>
            <a:lvl1pPr>
              <a:defRPr sz="1200">
                <a:solidFill>
                  <a:srgbClr val="898989"/>
                </a:solidFill>
              </a:defRPr>
            </a:lvl1pPr>
          </a:lstStyle>
          <a:p>
            <a:r>
              <a:rPr lang="en-US"/>
              <a:t>Month/Day/Year</a:t>
            </a:r>
            <a:endParaRPr lang="en-US" dirty="0"/>
          </a:p>
        </p:txBody>
      </p:sp>
      <p:sp>
        <p:nvSpPr>
          <p:cNvPr id="9" name="Slide Number">
            <a:extLst>
              <a:ext uri="{FF2B5EF4-FFF2-40B4-BE49-F238E27FC236}">
                <a16:creationId xmlns:a16="http://schemas.microsoft.com/office/drawing/2014/main" id="{863E6D9C-301D-4BC2-07A3-C4158D465BD0}"/>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rgbClr val="898989"/>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3" name="Content Placeholder">
            <a:extLst>
              <a:ext uri="{FF2B5EF4-FFF2-40B4-BE49-F238E27FC236}">
                <a16:creationId xmlns:a16="http://schemas.microsoft.com/office/drawing/2014/main" id="{4833D101-3AF0-4F06-90ED-B83615C36CE9}"/>
              </a:ext>
            </a:extLst>
          </p:cNvPr>
          <p:cNvSpPr>
            <a:spLocks noGrp="1" noRot="1" noMove="1" noResize="1" noEditPoints="1" noAdjustHandles="1" noChangeArrowheads="1" noChangeShapeType="1"/>
          </p:cNvSpPr>
          <p:nvPr>
            <p:ph type="body" idx="1"/>
          </p:nvPr>
        </p:nvSpPr>
        <p:spPr>
          <a:xfrm>
            <a:off x="9144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a:extLst>
              <a:ext uri="{FF2B5EF4-FFF2-40B4-BE49-F238E27FC236}">
                <a16:creationId xmlns:a16="http://schemas.microsoft.com/office/drawing/2014/main" id="{8F4C17E5-24ED-44BC-BA50-02EF903552E1}"/>
              </a:ext>
            </a:extLst>
          </p:cNvPr>
          <p:cNvSpPr>
            <a:spLocks noGrp="1" noRot="1" noMove="1" noResize="1" noEditPoints="1" noAdjustHandles="1" noChangeArrowheads="1" noChangeShapeType="1"/>
          </p:cNvSpPr>
          <p:nvPr>
            <p:ph type="title"/>
          </p:nvPr>
        </p:nvSpPr>
        <p:spPr>
          <a:xfrm>
            <a:off x="9144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1928452137"/>
      </p:ext>
    </p:extLst>
  </p:cSld>
  <p:clrMap bg1="lt1" tx1="dk1" bg2="lt2" tx2="dk2" accent1="accent1" accent2="accent2" accent3="accent3" accent4="accent4" accent5="accent5" accent6="accent6" hlink="hlink" folHlink="folHlink"/>
  <p:sldLayoutIdLst>
    <p:sldLayoutId id="2147483709" r:id="rId1"/>
    <p:sldLayoutId id="2147483725" r:id="rId2"/>
    <p:sldLayoutId id="2147483724" r:id="rId3"/>
    <p:sldLayoutId id="2147483723" r:id="rId4"/>
    <p:sldLayoutId id="2147483726" r:id="rId5"/>
    <p:sldLayoutId id="2147483718" r:id="rId6"/>
    <p:sldLayoutId id="2147483722" r:id="rId7"/>
    <p:sldLayoutId id="2147483727" r:id="rId8"/>
    <p:sldLayoutId id="2147483728" r:id="rId9"/>
  </p:sldLayoutIdLst>
  <p:hf hdr="0" ftr="0"/>
  <p:txStyles>
    <p:titleStyle>
      <a:lvl1pPr algn="l" defTabSz="914400" rtl="0" eaLnBrk="1" latinLnBrk="0" hangingPunct="1">
        <a:lnSpc>
          <a:spcPct val="90000"/>
        </a:lnSpc>
        <a:spcBef>
          <a:spcPct val="0"/>
        </a:spcBef>
        <a:buNone/>
        <a:defRPr sz="3200" kern="1200" cap="all" baseline="0">
          <a:solidFill>
            <a:srgbClr val="FFC000"/>
          </a:solidFill>
          <a:effectLst>
            <a:outerShdw blurRad="38100" dist="38100" dir="2700000" algn="tl">
              <a:srgbClr val="000000">
                <a:alpha val="43137"/>
              </a:srgbClr>
            </a:outerShdw>
          </a:effectLst>
          <a:latin typeface="Amasis MT Pro Black" panose="02040A040500050203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5">
              <a:lumMod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5">
              <a:lumMod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5">
              <a:lumMod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3" Type="http://schemas.openxmlformats.org/officeDocument/2006/relationships/image" Target="../media/image16.png"/><Relationship Id="rId18" Type="http://schemas.openxmlformats.org/officeDocument/2006/relationships/image" Target="../media/image21.png"/><Relationship Id="rId26" Type="http://schemas.openxmlformats.org/officeDocument/2006/relationships/image" Target="../media/image29.png"/><Relationship Id="rId39" Type="http://schemas.openxmlformats.org/officeDocument/2006/relationships/image" Target="../media/image42.png"/><Relationship Id="rId21" Type="http://schemas.openxmlformats.org/officeDocument/2006/relationships/image" Target="../media/image24.png"/><Relationship Id="rId34" Type="http://schemas.openxmlformats.org/officeDocument/2006/relationships/image" Target="../media/image37.png"/><Relationship Id="rId42" Type="http://schemas.openxmlformats.org/officeDocument/2006/relationships/image" Target="../media/image45.png"/><Relationship Id="rId7" Type="http://schemas.openxmlformats.org/officeDocument/2006/relationships/image" Target="../media/image10.png"/><Relationship Id="rId2" Type="http://schemas.openxmlformats.org/officeDocument/2006/relationships/notesSlide" Target="../notesSlides/notesSlide9.xml"/><Relationship Id="rId16" Type="http://schemas.openxmlformats.org/officeDocument/2006/relationships/image" Target="../media/image19.png"/><Relationship Id="rId20" Type="http://schemas.openxmlformats.org/officeDocument/2006/relationships/image" Target="../media/image23.png"/><Relationship Id="rId29" Type="http://schemas.openxmlformats.org/officeDocument/2006/relationships/image" Target="../media/image32.png"/><Relationship Id="rId41"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27.png"/><Relationship Id="rId32" Type="http://schemas.openxmlformats.org/officeDocument/2006/relationships/image" Target="../media/image35.png"/><Relationship Id="rId37" Type="http://schemas.openxmlformats.org/officeDocument/2006/relationships/image" Target="../media/image40.png"/><Relationship Id="rId40" Type="http://schemas.openxmlformats.org/officeDocument/2006/relationships/image" Target="../media/image43.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png"/><Relationship Id="rId28" Type="http://schemas.openxmlformats.org/officeDocument/2006/relationships/image" Target="../media/image31.png"/><Relationship Id="rId36" Type="http://schemas.openxmlformats.org/officeDocument/2006/relationships/image" Target="../media/image39.png"/><Relationship Id="rId10" Type="http://schemas.openxmlformats.org/officeDocument/2006/relationships/image" Target="../media/image13.png"/><Relationship Id="rId19" Type="http://schemas.openxmlformats.org/officeDocument/2006/relationships/image" Target="../media/image22.png"/><Relationship Id="rId31" Type="http://schemas.openxmlformats.org/officeDocument/2006/relationships/image" Target="../media/image34.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png"/><Relationship Id="rId27" Type="http://schemas.openxmlformats.org/officeDocument/2006/relationships/image" Target="../media/image30.png"/><Relationship Id="rId30" Type="http://schemas.openxmlformats.org/officeDocument/2006/relationships/image" Target="../media/image33.png"/><Relationship Id="rId35" Type="http://schemas.openxmlformats.org/officeDocument/2006/relationships/image" Target="../media/image38.png"/><Relationship Id="rId43" Type="http://schemas.openxmlformats.org/officeDocument/2006/relationships/image" Target="../media/image46.png"/><Relationship Id="rId8" Type="http://schemas.openxmlformats.org/officeDocument/2006/relationships/image" Target="../media/image11.png"/><Relationship Id="rId3" Type="http://schemas.openxmlformats.org/officeDocument/2006/relationships/image" Target="../media/image6.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8.png"/><Relationship Id="rId33" Type="http://schemas.openxmlformats.org/officeDocument/2006/relationships/image" Target="../media/image36.png"/><Relationship Id="rId38" Type="http://schemas.openxmlformats.org/officeDocument/2006/relationships/image" Target="../media/image4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5.png"/><Relationship Id="rId3" Type="http://schemas.openxmlformats.org/officeDocument/2006/relationships/image" Target="../media/image6.png"/><Relationship Id="rId7" Type="http://schemas.openxmlformats.org/officeDocument/2006/relationships/image" Target="../media/image50.png"/><Relationship Id="rId12" Type="http://schemas.openxmlformats.org/officeDocument/2006/relationships/image" Target="../media/image54.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49.png"/><Relationship Id="rId11" Type="http://schemas.openxmlformats.org/officeDocument/2006/relationships/image" Target="../media/image53.png"/><Relationship Id="rId5" Type="http://schemas.openxmlformats.org/officeDocument/2006/relationships/image" Target="../media/image48.png"/><Relationship Id="rId10" Type="http://schemas.microsoft.com/office/2007/relationships/hdphoto" Target="../media/hdphoto4.wdp"/><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6.png"/></Relationships>
</file>

<file path=ppt/slides/_rels/slide13.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6.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14.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5.png"/><Relationship Id="rId3" Type="http://schemas.openxmlformats.org/officeDocument/2006/relationships/image" Target="../media/image6.png"/><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15.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6.png"/><Relationship Id="rId7" Type="http://schemas.openxmlformats.org/officeDocument/2006/relationships/image" Target="../media/image79.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78.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16.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6.png"/><Relationship Id="rId7" Type="http://schemas.openxmlformats.org/officeDocument/2006/relationships/image" Target="../media/image86.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85.png"/><Relationship Id="rId5" Type="http://schemas.openxmlformats.org/officeDocument/2006/relationships/image" Target="../media/image84.png"/><Relationship Id="rId10" Type="http://schemas.openxmlformats.org/officeDocument/2006/relationships/image" Target="../media/image89.png"/><Relationship Id="rId4" Type="http://schemas.openxmlformats.org/officeDocument/2006/relationships/image" Target="../media/image83.png"/><Relationship Id="rId9" Type="http://schemas.openxmlformats.org/officeDocument/2006/relationships/image" Target="../media/image88.png"/></Relationships>
</file>

<file path=ppt/slides/_rels/slide17.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png"/><Relationship Id="rId3" Type="http://schemas.openxmlformats.org/officeDocument/2006/relationships/image" Target="../media/image6.png"/><Relationship Id="rId7" Type="http://schemas.openxmlformats.org/officeDocument/2006/relationships/image" Target="../media/image93.png"/><Relationship Id="rId12" Type="http://schemas.openxmlformats.org/officeDocument/2006/relationships/image" Target="../media/image98.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png"/></Relationships>
</file>

<file path=ppt/slides/_rels/slide18.xml.rels><?xml version="1.0" encoding="UTF-8" standalone="yes"?>
<Relationships xmlns="http://schemas.openxmlformats.org/package/2006/relationships"><Relationship Id="rId8" Type="http://schemas.openxmlformats.org/officeDocument/2006/relationships/image" Target="../media/image104.png"/><Relationship Id="rId13" Type="http://schemas.openxmlformats.org/officeDocument/2006/relationships/image" Target="../media/image109.png"/><Relationship Id="rId3" Type="http://schemas.openxmlformats.org/officeDocument/2006/relationships/image" Target="../media/image6.png"/><Relationship Id="rId7" Type="http://schemas.openxmlformats.org/officeDocument/2006/relationships/image" Target="../media/image103.png"/><Relationship Id="rId12" Type="http://schemas.openxmlformats.org/officeDocument/2006/relationships/image" Target="../media/image108.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02.png"/><Relationship Id="rId11" Type="http://schemas.openxmlformats.org/officeDocument/2006/relationships/image" Target="../media/image107.png"/><Relationship Id="rId5" Type="http://schemas.openxmlformats.org/officeDocument/2006/relationships/image" Target="../media/image101.png"/><Relationship Id="rId10" Type="http://schemas.openxmlformats.org/officeDocument/2006/relationships/image" Target="../media/image106.png"/><Relationship Id="rId4" Type="http://schemas.openxmlformats.org/officeDocument/2006/relationships/image" Target="../media/image100.png"/><Relationship Id="rId9" Type="http://schemas.openxmlformats.org/officeDocument/2006/relationships/image" Target="../media/image105.png"/></Relationships>
</file>

<file path=ppt/slides/_rels/slide19.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6.png"/><Relationship Id="rId7" Type="http://schemas.openxmlformats.org/officeDocument/2006/relationships/image" Target="../media/image113.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12.png"/><Relationship Id="rId5" Type="http://schemas.openxmlformats.org/officeDocument/2006/relationships/image" Target="../media/image111.png"/><Relationship Id="rId10" Type="http://schemas.openxmlformats.org/officeDocument/2006/relationships/image" Target="../media/image116.png"/><Relationship Id="rId4" Type="http://schemas.openxmlformats.org/officeDocument/2006/relationships/image" Target="../media/image110.png"/><Relationship Id="rId9" Type="http://schemas.openxmlformats.org/officeDocument/2006/relationships/image" Target="../media/image11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1.wdp"/></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3" Type="http://schemas.openxmlformats.org/officeDocument/2006/relationships/image" Target="../media/image16.png"/><Relationship Id="rId18" Type="http://schemas.openxmlformats.org/officeDocument/2006/relationships/image" Target="../media/image21.png"/><Relationship Id="rId26" Type="http://schemas.openxmlformats.org/officeDocument/2006/relationships/image" Target="../media/image29.png"/><Relationship Id="rId39" Type="http://schemas.openxmlformats.org/officeDocument/2006/relationships/image" Target="../media/image42.png"/><Relationship Id="rId21" Type="http://schemas.openxmlformats.org/officeDocument/2006/relationships/image" Target="../media/image24.png"/><Relationship Id="rId34" Type="http://schemas.openxmlformats.org/officeDocument/2006/relationships/image" Target="../media/image37.png"/><Relationship Id="rId42" Type="http://schemas.openxmlformats.org/officeDocument/2006/relationships/image" Target="../media/image45.png"/><Relationship Id="rId7" Type="http://schemas.openxmlformats.org/officeDocument/2006/relationships/image" Target="../media/image10.png"/><Relationship Id="rId2" Type="http://schemas.openxmlformats.org/officeDocument/2006/relationships/notesSlide" Target="../notesSlides/notesSlide38.xml"/><Relationship Id="rId16" Type="http://schemas.openxmlformats.org/officeDocument/2006/relationships/image" Target="../media/image19.png"/><Relationship Id="rId20" Type="http://schemas.openxmlformats.org/officeDocument/2006/relationships/image" Target="../media/image23.png"/><Relationship Id="rId29" Type="http://schemas.openxmlformats.org/officeDocument/2006/relationships/image" Target="../media/image32.png"/><Relationship Id="rId41"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27.png"/><Relationship Id="rId32" Type="http://schemas.openxmlformats.org/officeDocument/2006/relationships/image" Target="../media/image35.png"/><Relationship Id="rId37" Type="http://schemas.openxmlformats.org/officeDocument/2006/relationships/image" Target="../media/image40.png"/><Relationship Id="rId40" Type="http://schemas.openxmlformats.org/officeDocument/2006/relationships/image" Target="../media/image43.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png"/><Relationship Id="rId28" Type="http://schemas.openxmlformats.org/officeDocument/2006/relationships/image" Target="../media/image31.png"/><Relationship Id="rId36" Type="http://schemas.openxmlformats.org/officeDocument/2006/relationships/image" Target="../media/image39.png"/><Relationship Id="rId10" Type="http://schemas.openxmlformats.org/officeDocument/2006/relationships/image" Target="../media/image13.png"/><Relationship Id="rId19" Type="http://schemas.openxmlformats.org/officeDocument/2006/relationships/image" Target="../media/image22.png"/><Relationship Id="rId31" Type="http://schemas.openxmlformats.org/officeDocument/2006/relationships/image" Target="../media/image34.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png"/><Relationship Id="rId27" Type="http://schemas.openxmlformats.org/officeDocument/2006/relationships/image" Target="../media/image30.png"/><Relationship Id="rId30" Type="http://schemas.openxmlformats.org/officeDocument/2006/relationships/image" Target="../media/image33.png"/><Relationship Id="rId35" Type="http://schemas.openxmlformats.org/officeDocument/2006/relationships/image" Target="../media/image38.png"/><Relationship Id="rId43" Type="http://schemas.openxmlformats.org/officeDocument/2006/relationships/image" Target="../media/image46.png"/><Relationship Id="rId8" Type="http://schemas.openxmlformats.org/officeDocument/2006/relationships/image" Target="../media/image11.png"/><Relationship Id="rId3" Type="http://schemas.openxmlformats.org/officeDocument/2006/relationships/image" Target="../media/image6.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8.png"/><Relationship Id="rId33" Type="http://schemas.openxmlformats.org/officeDocument/2006/relationships/image" Target="../media/image36.png"/><Relationship Id="rId38" Type="http://schemas.openxmlformats.org/officeDocument/2006/relationships/image" Target="../media/image41.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5.png"/><Relationship Id="rId3" Type="http://schemas.openxmlformats.org/officeDocument/2006/relationships/image" Target="../media/image6.png"/><Relationship Id="rId7" Type="http://schemas.openxmlformats.org/officeDocument/2006/relationships/image" Target="../media/image50.png"/><Relationship Id="rId12" Type="http://schemas.openxmlformats.org/officeDocument/2006/relationships/image" Target="../media/image54.png"/><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image" Target="../media/image49.png"/><Relationship Id="rId11" Type="http://schemas.openxmlformats.org/officeDocument/2006/relationships/image" Target="../media/image53.png"/><Relationship Id="rId5" Type="http://schemas.openxmlformats.org/officeDocument/2006/relationships/image" Target="../media/image48.png"/><Relationship Id="rId10" Type="http://schemas.microsoft.com/office/2007/relationships/hdphoto" Target="../media/hdphoto4.wdp"/><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6.png"/></Relationships>
</file>

<file path=ppt/slides/_rels/slide42.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6.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43.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5.png"/><Relationship Id="rId3" Type="http://schemas.openxmlformats.org/officeDocument/2006/relationships/image" Target="../media/image6.png"/><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44.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6.png"/><Relationship Id="rId7" Type="http://schemas.openxmlformats.org/officeDocument/2006/relationships/image" Target="../media/image79.png"/><Relationship Id="rId2" Type="http://schemas.openxmlformats.org/officeDocument/2006/relationships/notesSlide" Target="../notesSlides/notesSlide43.xml"/><Relationship Id="rId1" Type="http://schemas.openxmlformats.org/officeDocument/2006/relationships/slideLayout" Target="../slideLayouts/slideLayout4.xml"/><Relationship Id="rId6" Type="http://schemas.openxmlformats.org/officeDocument/2006/relationships/image" Target="../media/image78.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45.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6.png"/><Relationship Id="rId7" Type="http://schemas.openxmlformats.org/officeDocument/2006/relationships/image" Target="../media/image86.png"/><Relationship Id="rId2" Type="http://schemas.openxmlformats.org/officeDocument/2006/relationships/notesSlide" Target="../notesSlides/notesSlide44.xml"/><Relationship Id="rId1" Type="http://schemas.openxmlformats.org/officeDocument/2006/relationships/slideLayout" Target="../slideLayouts/slideLayout4.xml"/><Relationship Id="rId6" Type="http://schemas.openxmlformats.org/officeDocument/2006/relationships/image" Target="../media/image85.png"/><Relationship Id="rId5" Type="http://schemas.openxmlformats.org/officeDocument/2006/relationships/image" Target="../media/image84.png"/><Relationship Id="rId10" Type="http://schemas.openxmlformats.org/officeDocument/2006/relationships/image" Target="../media/image89.png"/><Relationship Id="rId4" Type="http://schemas.openxmlformats.org/officeDocument/2006/relationships/image" Target="../media/image83.png"/><Relationship Id="rId9" Type="http://schemas.openxmlformats.org/officeDocument/2006/relationships/image" Target="../media/image88.png"/></Relationships>
</file>

<file path=ppt/slides/_rels/slide46.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png"/><Relationship Id="rId3" Type="http://schemas.openxmlformats.org/officeDocument/2006/relationships/image" Target="../media/image6.png"/><Relationship Id="rId7" Type="http://schemas.openxmlformats.org/officeDocument/2006/relationships/image" Target="../media/image93.png"/><Relationship Id="rId12" Type="http://schemas.openxmlformats.org/officeDocument/2006/relationships/image" Target="../media/image98.png"/><Relationship Id="rId2" Type="http://schemas.openxmlformats.org/officeDocument/2006/relationships/notesSlide" Target="../notesSlides/notesSlide45.xml"/><Relationship Id="rId1" Type="http://schemas.openxmlformats.org/officeDocument/2006/relationships/slideLayout" Target="../slideLayouts/slideLayout4.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png"/></Relationships>
</file>

<file path=ppt/slides/_rels/slide47.xml.rels><?xml version="1.0" encoding="UTF-8" standalone="yes"?>
<Relationships xmlns="http://schemas.openxmlformats.org/package/2006/relationships"><Relationship Id="rId8" Type="http://schemas.openxmlformats.org/officeDocument/2006/relationships/image" Target="../media/image104.png"/><Relationship Id="rId13" Type="http://schemas.openxmlformats.org/officeDocument/2006/relationships/image" Target="../media/image109.png"/><Relationship Id="rId3" Type="http://schemas.openxmlformats.org/officeDocument/2006/relationships/image" Target="../media/image6.png"/><Relationship Id="rId7" Type="http://schemas.openxmlformats.org/officeDocument/2006/relationships/image" Target="../media/image103.png"/><Relationship Id="rId12" Type="http://schemas.openxmlformats.org/officeDocument/2006/relationships/image" Target="../media/image108.png"/><Relationship Id="rId2" Type="http://schemas.openxmlformats.org/officeDocument/2006/relationships/notesSlide" Target="../notesSlides/notesSlide46.xml"/><Relationship Id="rId1" Type="http://schemas.openxmlformats.org/officeDocument/2006/relationships/slideLayout" Target="../slideLayouts/slideLayout4.xml"/><Relationship Id="rId6" Type="http://schemas.openxmlformats.org/officeDocument/2006/relationships/image" Target="../media/image102.png"/><Relationship Id="rId11" Type="http://schemas.openxmlformats.org/officeDocument/2006/relationships/image" Target="../media/image107.png"/><Relationship Id="rId5" Type="http://schemas.openxmlformats.org/officeDocument/2006/relationships/image" Target="../media/image101.png"/><Relationship Id="rId10" Type="http://schemas.openxmlformats.org/officeDocument/2006/relationships/image" Target="../media/image106.png"/><Relationship Id="rId4" Type="http://schemas.openxmlformats.org/officeDocument/2006/relationships/image" Target="../media/image100.png"/><Relationship Id="rId9" Type="http://schemas.openxmlformats.org/officeDocument/2006/relationships/image" Target="../media/image105.png"/></Relationships>
</file>

<file path=ppt/slides/_rels/slide48.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6.png"/><Relationship Id="rId7" Type="http://schemas.openxmlformats.org/officeDocument/2006/relationships/image" Target="../media/image113.png"/><Relationship Id="rId2" Type="http://schemas.openxmlformats.org/officeDocument/2006/relationships/notesSlide" Target="../notesSlides/notesSlide47.xml"/><Relationship Id="rId1" Type="http://schemas.openxmlformats.org/officeDocument/2006/relationships/slideLayout" Target="../slideLayouts/slideLayout4.xml"/><Relationship Id="rId6" Type="http://schemas.openxmlformats.org/officeDocument/2006/relationships/image" Target="../media/image112.png"/><Relationship Id="rId5" Type="http://schemas.openxmlformats.org/officeDocument/2006/relationships/image" Target="../media/image111.png"/><Relationship Id="rId10" Type="http://schemas.openxmlformats.org/officeDocument/2006/relationships/image" Target="../media/image116.png"/><Relationship Id="rId4" Type="http://schemas.openxmlformats.org/officeDocument/2006/relationships/image" Target="../media/image110.png"/><Relationship Id="rId9" Type="http://schemas.openxmlformats.org/officeDocument/2006/relationships/image" Target="../media/image115.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EA9F8-3A55-872E-84E6-A10F925CA97D}"/>
            </a:ext>
          </a:extLst>
        </p:cNvPr>
        <p:cNvGrpSpPr/>
        <p:nvPr/>
      </p:nvGrpSpPr>
      <p:grpSpPr>
        <a:xfrm>
          <a:off x="0" y="0"/>
          <a:ext cx="0" cy="0"/>
          <a:chOff x="0" y="0"/>
          <a:chExt cx="0" cy="0"/>
        </a:xfrm>
      </p:grpSpPr>
      <p:sp>
        <p:nvSpPr>
          <p:cNvPr id="4" name="MEMA/SEOC Boilerplate">
            <a:extLst>
              <a:ext uri="{FF2B5EF4-FFF2-40B4-BE49-F238E27FC236}">
                <a16:creationId xmlns:a16="http://schemas.microsoft.com/office/drawing/2014/main" id="{47FDE48D-BE19-5D94-9C33-7AEC551D10E9}"/>
              </a:ext>
            </a:extLst>
          </p:cNvPr>
          <p:cNvSpPr txBox="1">
            <a:spLocks noGrp="1" noRot="1" noMove="1" noResize="1" noEditPoints="1" noAdjustHandles="1" noChangeArrowheads="1" noChangeShapeType="1"/>
          </p:cNvSpPr>
          <p:nvPr/>
        </p:nvSpPr>
        <p:spPr>
          <a:xfrm>
            <a:off x="603232" y="3617971"/>
            <a:ext cx="6892838" cy="646331"/>
          </a:xfrm>
          <a:prstGeom prst="rect">
            <a:avLst/>
          </a:prstGeom>
          <a:noFill/>
        </p:spPr>
        <p:txBody>
          <a:bodyPr wrap="square">
            <a:spAutoFit/>
          </a:bodyPr>
          <a:lstStyle/>
          <a:p>
            <a:r>
              <a:rPr lang="en-US" sz="2000" dirty="0">
                <a:solidFill>
                  <a:schemeClr val="bg1"/>
                </a:solidFill>
                <a:latin typeface="Amasis MT Pro Black" panose="020F0502020204030204" pitchFamily="18" charset="0"/>
              </a:rPr>
              <a:t>Maine Emergency Management Agency</a:t>
            </a:r>
            <a:br>
              <a:rPr lang="en-US" sz="3600" dirty="0">
                <a:solidFill>
                  <a:schemeClr val="bg1"/>
                </a:solidFill>
                <a:latin typeface="Amasis MT Pro Black" panose="020F0502020204030204" pitchFamily="18" charset="0"/>
              </a:rPr>
            </a:br>
            <a:r>
              <a:rPr lang="en-US" sz="1600" dirty="0">
                <a:solidFill>
                  <a:schemeClr val="bg1"/>
                </a:solidFill>
                <a:latin typeface="Amasis MT Pro Black" panose="020F0502020204030204" pitchFamily="18" charset="0"/>
              </a:rPr>
              <a:t>State Emergency Operations Center</a:t>
            </a:r>
            <a:endParaRPr lang="en-US" dirty="0">
              <a:solidFill>
                <a:schemeClr val="bg1"/>
              </a:solidFill>
            </a:endParaRPr>
          </a:p>
        </p:txBody>
      </p:sp>
      <p:sp>
        <p:nvSpPr>
          <p:cNvPr id="3" name="Email or Weblink">
            <a:extLst>
              <a:ext uri="{FF2B5EF4-FFF2-40B4-BE49-F238E27FC236}">
                <a16:creationId xmlns:a16="http://schemas.microsoft.com/office/drawing/2014/main" id="{81007D17-ABD3-C678-7BB6-8C7262DAAFEB}"/>
              </a:ext>
            </a:extLst>
          </p:cNvPr>
          <p:cNvSpPr txBox="1">
            <a:spLocks noGrp="1" noRot="1" noMove="1" noResize="1" noEditPoints="1" noAdjustHandles="1" noChangeArrowheads="1" noChangeShapeType="1"/>
          </p:cNvSpPr>
          <p:nvPr/>
        </p:nvSpPr>
        <p:spPr>
          <a:xfrm>
            <a:off x="603232" y="6305774"/>
            <a:ext cx="8287302" cy="3578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1200" b="1" dirty="0">
                <a:solidFill>
                  <a:srgbClr val="FFC000"/>
                </a:solidFill>
              </a:rPr>
              <a:t>Email or Weblink</a:t>
            </a:r>
            <a:endParaRPr lang="en-US" sz="1200" dirty="0">
              <a:solidFill>
                <a:schemeClr val="bg1"/>
              </a:solidFill>
            </a:endParaRPr>
          </a:p>
        </p:txBody>
      </p:sp>
      <p:sp>
        <p:nvSpPr>
          <p:cNvPr id="2" name="Event Name/Time">
            <a:extLst>
              <a:ext uri="{FF2B5EF4-FFF2-40B4-BE49-F238E27FC236}">
                <a16:creationId xmlns:a16="http://schemas.microsoft.com/office/drawing/2014/main" id="{BC3CFD9F-25EE-1C63-E068-F2B660F2A762}"/>
              </a:ext>
            </a:extLst>
          </p:cNvPr>
          <p:cNvSpPr>
            <a:spLocks noGrp="1" noRot="1" noMove="1" noResize="1" noEditPoints="1" noAdjustHandles="1" noChangeArrowheads="1" noChangeShapeType="1"/>
          </p:cNvSpPr>
          <p:nvPr>
            <p:ph type="title" idx="4294967295"/>
          </p:nvPr>
        </p:nvSpPr>
        <p:spPr>
          <a:xfrm>
            <a:off x="603232" y="4286190"/>
            <a:ext cx="7310174" cy="1354451"/>
          </a:xfrm>
        </p:spPr>
        <p:txBody>
          <a:bodyPr>
            <a:normAutofit/>
          </a:bodyPr>
          <a:lstStyle/>
          <a:p>
            <a:pPr>
              <a:lnSpc>
                <a:spcPct val="80000"/>
              </a:lnSpc>
            </a:pPr>
            <a:r>
              <a:rPr lang="en-US" sz="3600" cap="small" dirty="0">
                <a:solidFill>
                  <a:srgbClr val="FFC000"/>
                </a:solidFill>
                <a:latin typeface="Amasis MT Pro Black" panose="020F0502020204030204" pitchFamily="18" charset="0"/>
              </a:rPr>
              <a:t>Name of Event</a:t>
            </a:r>
            <a:br>
              <a:rPr lang="en-US" sz="3600" cap="small" dirty="0">
                <a:solidFill>
                  <a:srgbClr val="FFC000"/>
                </a:solidFill>
                <a:latin typeface="Amasis MT Pro Black" panose="020F0502020204030204" pitchFamily="18" charset="0"/>
              </a:rPr>
            </a:br>
            <a:r>
              <a:rPr lang="en-US" sz="2000" cap="small" dirty="0">
                <a:solidFill>
                  <a:schemeClr val="bg1"/>
                </a:solidFill>
                <a:latin typeface="Amasis MT Pro Black" panose="020F0502020204030204" pitchFamily="18" charset="0"/>
              </a:rPr>
              <a:t>Day / Month / Year</a:t>
            </a:r>
            <a:endParaRPr lang="en-US" sz="3600" dirty="0">
              <a:solidFill>
                <a:schemeClr val="bg1"/>
              </a:solidFill>
              <a:latin typeface="Amasis MT Pro Black" panose="020F0502020204030204" pitchFamily="18" charset="0"/>
            </a:endParaRPr>
          </a:p>
        </p:txBody>
      </p:sp>
    </p:spTree>
    <p:extLst>
      <p:ext uri="{BB962C8B-B14F-4D97-AF65-F5344CB8AC3E}">
        <p14:creationId xmlns:p14="http://schemas.microsoft.com/office/powerpoint/2010/main" val="3109741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riefing Type">
            <a:extLst>
              <a:ext uri="{FF2B5EF4-FFF2-40B4-BE49-F238E27FC236}">
                <a16:creationId xmlns:a16="http://schemas.microsoft.com/office/drawing/2014/main" id="{55758F5E-376D-D33E-13F0-82BBCEDF3E52}"/>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FFFF00"/>
                </a:solidFill>
                <a:effectLst>
                  <a:outerShdw blurRad="38100" dist="38100" dir="2700000" algn="tl">
                    <a:srgbClr val="000000">
                      <a:alpha val="43137"/>
                    </a:srgbClr>
                  </a:outerShdw>
                </a:effectLst>
              </a:rPr>
              <a:t>Initial response &amp; assessment Briefing</a:t>
            </a:r>
          </a:p>
        </p:txBody>
      </p:sp>
      <p:sp>
        <p:nvSpPr>
          <p:cNvPr id="4" name="Content Placeholder-Main">
            <a:extLst>
              <a:ext uri="{FF2B5EF4-FFF2-40B4-BE49-F238E27FC236}">
                <a16:creationId xmlns:a16="http://schemas.microsoft.com/office/drawing/2014/main" id="{DE16658F-FE20-8660-0D9B-EAFF82A61410}"/>
              </a:ext>
            </a:extLst>
          </p:cNvPr>
          <p:cNvSpPr>
            <a:spLocks noGrp="1" noRot="1" noMove="1" noResize="1" noEditPoints="1" noAdjustHandles="1" noChangeArrowheads="1" noChangeShapeType="1"/>
          </p:cNvSpPr>
          <p:nvPr>
            <p:ph sz="quarter" idx="12"/>
          </p:nvPr>
        </p:nvSpPr>
        <p:spPr/>
        <p:txBody>
          <a:bodyPr>
            <a:normAutofit fontScale="85000" lnSpcReduction="20000"/>
          </a:bodyPr>
          <a:lstStyle/>
          <a:p>
            <a:pPr marL="285750" indent="-285750">
              <a:lnSpc>
                <a:spcPct val="100000"/>
              </a:lnSpc>
              <a:spcAft>
                <a:spcPts val="800"/>
              </a:spcAft>
            </a:pPr>
            <a:r>
              <a:rPr lang="en-US" sz="2800" dirty="0">
                <a:solidFill>
                  <a:srgbClr val="1F4E79"/>
                </a:solidFill>
              </a:rPr>
              <a:t>Situation Brief [SEOC Manager]</a:t>
            </a:r>
          </a:p>
          <a:p>
            <a:pPr marL="285750" indent="-285750">
              <a:lnSpc>
                <a:spcPct val="100000"/>
              </a:lnSpc>
              <a:spcAft>
                <a:spcPts val="800"/>
              </a:spcAft>
            </a:pPr>
            <a:r>
              <a:rPr lang="en-US" sz="2800" dirty="0">
                <a:solidFill>
                  <a:srgbClr val="1F4E79"/>
                </a:solidFill>
              </a:rPr>
              <a:t>Opening Comments &amp; Leader’s Intent [Policy Group]</a:t>
            </a:r>
          </a:p>
          <a:p>
            <a:pPr marL="285750" indent="-285750">
              <a:lnSpc>
                <a:spcPct val="100000"/>
              </a:lnSpc>
              <a:spcAft>
                <a:spcPts val="400"/>
              </a:spcAft>
            </a:pPr>
            <a:r>
              <a:rPr lang="en-US" sz="2800" dirty="0">
                <a:solidFill>
                  <a:srgbClr val="1F4E79"/>
                </a:solidFill>
              </a:rPr>
              <a:t>Updates/Critical Information [Section Leads &amp; Emergency Response Team Members]</a:t>
            </a:r>
          </a:p>
          <a:p>
            <a:pPr lvl="1"/>
            <a:r>
              <a:rPr lang="en-US" sz="2400" dirty="0">
                <a:solidFill>
                  <a:srgbClr val="1F4E79"/>
                </a:solidFill>
              </a:rPr>
              <a:t>Initial Assessment</a:t>
            </a:r>
          </a:p>
          <a:p>
            <a:pPr lvl="1"/>
            <a:r>
              <a:rPr lang="en-US" sz="2400" dirty="0">
                <a:solidFill>
                  <a:srgbClr val="1F4E79"/>
                </a:solidFill>
              </a:rPr>
              <a:t>Immediate Needs</a:t>
            </a:r>
          </a:p>
          <a:p>
            <a:pPr lvl="1">
              <a:spcAft>
                <a:spcPts val="800"/>
              </a:spcAft>
            </a:pPr>
            <a:r>
              <a:rPr lang="en-US" sz="2400" dirty="0">
                <a:solidFill>
                  <a:srgbClr val="1F4E79"/>
                </a:solidFill>
              </a:rPr>
              <a:t>Known Issues</a:t>
            </a:r>
          </a:p>
          <a:p>
            <a:pPr marL="285750" indent="-285750">
              <a:spcAft>
                <a:spcPts val="400"/>
              </a:spcAft>
            </a:pPr>
            <a:r>
              <a:rPr lang="en-US" sz="2800" dirty="0">
                <a:solidFill>
                  <a:srgbClr val="1F4E79"/>
                </a:solidFill>
              </a:rPr>
              <a:t>Immediate Actions &amp; Questions [SEOC Manager]</a:t>
            </a:r>
          </a:p>
          <a:p>
            <a:pPr marL="285750" indent="-285750"/>
            <a:r>
              <a:rPr lang="en-US" sz="2800" dirty="0">
                <a:solidFill>
                  <a:srgbClr val="1F4E79"/>
                </a:solidFill>
              </a:rPr>
              <a:t>Closing Comments/Alibis [Policy Group]</a:t>
            </a:r>
          </a:p>
          <a:p>
            <a:pPr marL="742950" lvl="1" indent="-285750"/>
            <a:r>
              <a:rPr lang="en-US" sz="2400" dirty="0">
                <a:solidFill>
                  <a:srgbClr val="1F4E79"/>
                </a:solidFill>
              </a:rPr>
              <a:t>Updates/comments based off what was briefed</a:t>
            </a:r>
          </a:p>
        </p:txBody>
      </p:sp>
      <p:sp>
        <p:nvSpPr>
          <p:cNvPr id="5" name="Content Placeholder-Side">
            <a:extLst>
              <a:ext uri="{FF2B5EF4-FFF2-40B4-BE49-F238E27FC236}">
                <a16:creationId xmlns:a16="http://schemas.microsoft.com/office/drawing/2014/main" id="{6BADB7C5-6CE1-F00E-021B-713D440EE456}"/>
              </a:ext>
            </a:extLst>
          </p:cNvPr>
          <p:cNvSpPr>
            <a:spLocks noGrp="1" noRot="1" noMove="1" noResize="1" noEditPoints="1" noAdjustHandles="1" noChangeArrowheads="1" noChangeShapeType="1"/>
          </p:cNvSpPr>
          <p:nvPr>
            <p:ph type="body" sz="quarter" idx="13"/>
          </p:nvPr>
        </p:nvSpPr>
        <p:spPr/>
        <p:txBody>
          <a:bodyPr/>
          <a:lstStyle/>
          <a:p>
            <a:r>
              <a:rPr lang="en-US" dirty="0"/>
              <a:t>Hazard/Event – Date</a:t>
            </a:r>
          </a:p>
        </p:txBody>
      </p:sp>
      <p:sp>
        <p:nvSpPr>
          <p:cNvPr id="3" name="Title">
            <a:extLst>
              <a:ext uri="{FF2B5EF4-FFF2-40B4-BE49-F238E27FC236}">
                <a16:creationId xmlns:a16="http://schemas.microsoft.com/office/drawing/2014/main" id="{B59C6995-9CBA-8220-980C-0DAA6DE74CEF}"/>
              </a:ext>
            </a:extLst>
          </p:cNvPr>
          <p:cNvSpPr>
            <a:spLocks noGrp="1" noRot="1" noMove="1" noResize="1" noEditPoints="1" noAdjustHandles="1" noChangeArrowheads="1" noChangeShapeType="1"/>
          </p:cNvSpPr>
          <p:nvPr>
            <p:ph type="title"/>
          </p:nvPr>
        </p:nvSpPr>
        <p:spPr/>
        <p:txBody>
          <a:bodyPr/>
          <a:lstStyle/>
          <a:p>
            <a:r>
              <a:rPr lang="en-US" dirty="0"/>
              <a:t>Initial Response &amp; Assessment Briefing</a:t>
            </a:r>
          </a:p>
        </p:txBody>
      </p:sp>
      <p:sp>
        <p:nvSpPr>
          <p:cNvPr id="8" name="Primary Speaker">
            <a:extLst>
              <a:ext uri="{FF2B5EF4-FFF2-40B4-BE49-F238E27FC236}">
                <a16:creationId xmlns:a16="http://schemas.microsoft.com/office/drawing/2014/main" id="{1A8F0FE0-1C6D-1902-7E98-47FD36B68A1F}"/>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3574660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B559A-1A2B-935D-FBB4-4FD41F7C43DF}"/>
            </a:ext>
          </a:extLst>
        </p:cNvPr>
        <p:cNvGrpSpPr/>
        <p:nvPr/>
      </p:nvGrpSpPr>
      <p:grpSpPr>
        <a:xfrm>
          <a:off x="0" y="0"/>
          <a:ext cx="0" cy="0"/>
          <a:chOff x="0" y="0"/>
          <a:chExt cx="0" cy="0"/>
        </a:xfrm>
      </p:grpSpPr>
      <p:sp>
        <p:nvSpPr>
          <p:cNvPr id="3" name="Briefing Type">
            <a:extLst>
              <a:ext uri="{FF2B5EF4-FFF2-40B4-BE49-F238E27FC236}">
                <a16:creationId xmlns:a16="http://schemas.microsoft.com/office/drawing/2014/main" id="{72F32731-6D94-8B46-6738-1F9B2987FB91}"/>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Title">
            <a:extLst>
              <a:ext uri="{FF2B5EF4-FFF2-40B4-BE49-F238E27FC236}">
                <a16:creationId xmlns:a16="http://schemas.microsoft.com/office/drawing/2014/main" id="{8F646E65-575C-CC22-88CA-A046C45B996C}"/>
              </a:ext>
            </a:extLst>
          </p:cNvPr>
          <p:cNvSpPr>
            <a:spLocks noGrp="1" noRot="1" noMove="1" noResize="1" noEditPoints="1" noAdjustHandles="1" noChangeArrowheads="1" noChangeShapeType="1"/>
          </p:cNvSpPr>
          <p:nvPr>
            <p:ph type="title"/>
          </p:nvPr>
        </p:nvSpPr>
        <p:spPr>
          <a:xfrm>
            <a:off x="914400" y="2917980"/>
            <a:ext cx="10515600" cy="2373687"/>
          </a:xfrm>
        </p:spPr>
        <p:txBody>
          <a:bodyPr anchor="t" anchorCtr="0">
            <a:normAutofit fontScale="90000"/>
          </a:bodyPr>
          <a:lstStyle/>
          <a:p>
            <a:r>
              <a:rPr lang="en-US" dirty="0"/>
              <a:t>Operational Period Transition briefing</a:t>
            </a:r>
            <a:br>
              <a:rPr lang="en-US" dirty="0"/>
            </a:br>
            <a:r>
              <a:rPr lang="en-US" dirty="0"/>
              <a:t>Day / Month / year</a:t>
            </a:r>
            <a:br>
              <a:rPr lang="en-US" dirty="0"/>
            </a:br>
            <a:br>
              <a:rPr lang="en-US" dirty="0"/>
            </a:br>
            <a:br>
              <a:rPr lang="en-US" dirty="0"/>
            </a:br>
            <a:r>
              <a:rPr lang="en-US" sz="2700" dirty="0">
                <a:solidFill>
                  <a:schemeClr val="bg1"/>
                </a:solidFill>
              </a:rPr>
              <a:t>Operational Period XX</a:t>
            </a:r>
            <a:endParaRPr lang="en-US" dirty="0">
              <a:solidFill>
                <a:schemeClr val="bg1"/>
              </a:solidFill>
            </a:endParaRPr>
          </a:p>
        </p:txBody>
      </p:sp>
    </p:spTree>
    <p:extLst>
      <p:ext uri="{BB962C8B-B14F-4D97-AF65-F5344CB8AC3E}">
        <p14:creationId xmlns:p14="http://schemas.microsoft.com/office/powerpoint/2010/main" val="1972419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5DC6A-D6CA-01EE-3765-10929B151442}"/>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FE271944-2A5D-C3B9-0C8E-1425F209799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 name="Date" hidden="1">
            <a:extLst>
              <a:ext uri="{FF2B5EF4-FFF2-40B4-BE49-F238E27FC236}">
                <a16:creationId xmlns:a16="http://schemas.microsoft.com/office/drawing/2014/main" id="{94D8ED90-4852-5B99-1FAE-3DDA70E1824B}"/>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11" name="Slide Number">
            <a:extLst>
              <a:ext uri="{FF2B5EF4-FFF2-40B4-BE49-F238E27FC236}">
                <a16:creationId xmlns:a16="http://schemas.microsoft.com/office/drawing/2014/main" id="{E717B6B6-FB8E-46B6-7B8C-D54FECF44994}"/>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4</a:t>
            </a:fld>
            <a:endParaRPr lang="en-US" dirty="0"/>
          </a:p>
        </p:txBody>
      </p:sp>
      <p:sp>
        <p:nvSpPr>
          <p:cNvPr id="7" name="Content Placeholder">
            <a:extLst>
              <a:ext uri="{FF2B5EF4-FFF2-40B4-BE49-F238E27FC236}">
                <a16:creationId xmlns:a16="http://schemas.microsoft.com/office/drawing/2014/main" id="{E15EAA29-0923-3D5A-2921-59D35D51FCBF}"/>
              </a:ext>
            </a:extLst>
          </p:cNvPr>
          <p:cNvSpPr>
            <a:spLocks noGrp="1" noRot="1" noMove="1" noResize="1" noEditPoints="1" noAdjustHandles="1" noChangeArrowheads="1" noChangeShapeType="1"/>
          </p:cNvSpPr>
          <p:nvPr>
            <p:ph sz="quarter" idx="10"/>
          </p:nvPr>
        </p:nvSpPr>
        <p:spPr/>
        <p:txBody>
          <a:bodyPr anchor="ctr" anchorCtr="0">
            <a:normAutofit fontScale="70000" lnSpcReduction="20000"/>
          </a:bodyPr>
          <a:lstStyle/>
          <a:p>
            <a:pPr marL="0" indent="0" algn="ctr">
              <a:lnSpc>
                <a:spcPct val="110000"/>
              </a:lnSpc>
              <a:spcAft>
                <a:spcPts val="0"/>
              </a:spcAft>
              <a:buNone/>
            </a:pPr>
            <a:r>
              <a:rPr lang="en-US" b="1" dirty="0">
                <a:ln w="3175">
                  <a:noFill/>
                </a:ln>
                <a:solidFill>
                  <a:schemeClr val="accent5">
                    <a:lumMod val="50000"/>
                  </a:schemeClr>
                </a:solidFill>
              </a:rPr>
              <a:t>Situation Brief</a:t>
            </a:r>
          </a:p>
          <a:p>
            <a:pPr>
              <a:lnSpc>
                <a:spcPct val="110000"/>
              </a:lnSpc>
              <a:spcAft>
                <a:spcPts val="0"/>
              </a:spcAft>
            </a:pPr>
            <a:r>
              <a:rPr lang="en-US" sz="2000" dirty="0">
                <a:ln w="3175">
                  <a:noFill/>
                </a:ln>
              </a:rPr>
              <a:t>Weather Conditions</a:t>
            </a:r>
          </a:p>
          <a:p>
            <a:pPr marL="0" indent="0" algn="ctr">
              <a:lnSpc>
                <a:spcPct val="110000"/>
              </a:lnSpc>
              <a:spcAft>
                <a:spcPts val="0"/>
              </a:spcAft>
              <a:buNone/>
            </a:pPr>
            <a:r>
              <a:rPr lang="en-US" sz="2000" dirty="0">
                <a:ln w="3175">
                  <a:noFill/>
                </a:ln>
                <a:solidFill>
                  <a:schemeClr val="accent5">
                    <a:lumMod val="50000"/>
                  </a:schemeClr>
                </a:solidFill>
              </a:rPr>
              <a:t>Objectives</a:t>
            </a:r>
          </a:p>
          <a:p>
            <a:pPr marL="0" indent="0" algn="ctr">
              <a:lnSpc>
                <a:spcPct val="110000"/>
              </a:lnSpc>
              <a:spcAft>
                <a:spcPts val="800"/>
              </a:spcAft>
              <a:buNone/>
            </a:pPr>
            <a:r>
              <a:rPr lang="en-US" sz="2000" dirty="0">
                <a:ln w="3175">
                  <a:noFill/>
                </a:ln>
                <a:solidFill>
                  <a:schemeClr val="accent5">
                    <a:lumMod val="50000"/>
                  </a:schemeClr>
                </a:solidFill>
              </a:rPr>
              <a:t>Community Lifeline Status</a:t>
            </a:r>
          </a:p>
          <a:p>
            <a:pPr marL="0" indent="0" algn="ctr">
              <a:lnSpc>
                <a:spcPct val="110000"/>
              </a:lnSpc>
              <a:spcAft>
                <a:spcPts val="0"/>
              </a:spcAft>
              <a:buNone/>
            </a:pPr>
            <a:r>
              <a:rPr lang="en-US" b="1" dirty="0">
                <a:ln w="3175">
                  <a:noFill/>
                </a:ln>
                <a:solidFill>
                  <a:schemeClr val="accent5">
                    <a:lumMod val="50000"/>
                  </a:schemeClr>
                </a:solidFill>
              </a:rPr>
              <a:t>Operations</a:t>
            </a:r>
          </a:p>
          <a:p>
            <a:pPr marL="0" indent="0" algn="ctr">
              <a:lnSpc>
                <a:spcPct val="110000"/>
              </a:lnSpc>
              <a:spcAft>
                <a:spcPts val="800"/>
              </a:spcAft>
              <a:buNone/>
            </a:pPr>
            <a:r>
              <a:rPr lang="en-US" sz="2200" dirty="0">
                <a:ln w="3175">
                  <a:noFill/>
                </a:ln>
                <a:solidFill>
                  <a:schemeClr val="accent5">
                    <a:lumMod val="50000"/>
                  </a:schemeClr>
                </a:solidFill>
              </a:rPr>
              <a:t>Task Organization</a:t>
            </a:r>
            <a:br>
              <a:rPr lang="en-US" sz="2200" dirty="0">
                <a:ln w="3175">
                  <a:noFill/>
                </a:ln>
                <a:solidFill>
                  <a:schemeClr val="accent5">
                    <a:lumMod val="50000"/>
                  </a:schemeClr>
                </a:solidFill>
              </a:rPr>
            </a:br>
            <a:r>
              <a:rPr lang="en-US" sz="2200" dirty="0">
                <a:ln w="3175">
                  <a:noFill/>
                </a:ln>
                <a:solidFill>
                  <a:schemeClr val="accent5">
                    <a:lumMod val="50000"/>
                  </a:schemeClr>
                </a:solidFill>
              </a:rPr>
              <a:t>Meeting Schedule</a:t>
            </a:r>
          </a:p>
          <a:p>
            <a:pPr>
              <a:lnSpc>
                <a:spcPct val="110000"/>
              </a:lnSpc>
              <a:spcAft>
                <a:spcPts val="800"/>
              </a:spcAft>
            </a:pPr>
            <a:r>
              <a:rPr lang="en-US" b="1" dirty="0">
                <a:ln w="3175">
                  <a:noFill/>
                </a:ln>
              </a:rPr>
              <a:t>Communications</a:t>
            </a:r>
          </a:p>
          <a:p>
            <a:pPr>
              <a:lnSpc>
                <a:spcPct val="110000"/>
              </a:lnSpc>
              <a:spcAft>
                <a:spcPts val="800"/>
              </a:spcAft>
            </a:pPr>
            <a:r>
              <a:rPr lang="en-US" b="1" dirty="0">
                <a:ln w="3175">
                  <a:noFill/>
                </a:ln>
              </a:rPr>
              <a:t>Public Engagement</a:t>
            </a:r>
          </a:p>
          <a:p>
            <a:pPr marL="0" indent="0" algn="ctr">
              <a:lnSpc>
                <a:spcPct val="110000"/>
              </a:lnSpc>
              <a:spcAft>
                <a:spcPts val="800"/>
              </a:spcAft>
              <a:buNone/>
            </a:pPr>
            <a:r>
              <a:rPr lang="en-US" b="1" dirty="0">
                <a:ln w="3175">
                  <a:noFill/>
                </a:ln>
                <a:solidFill>
                  <a:schemeClr val="accent5">
                    <a:lumMod val="50000"/>
                  </a:schemeClr>
                </a:solidFill>
              </a:rPr>
              <a:t>Liaison Officer</a:t>
            </a:r>
          </a:p>
          <a:p>
            <a:pPr marL="0" indent="0" algn="ctr">
              <a:lnSpc>
                <a:spcPct val="110000"/>
              </a:lnSpc>
              <a:spcAft>
                <a:spcPts val="800"/>
              </a:spcAft>
              <a:buNone/>
            </a:pPr>
            <a:r>
              <a:rPr lang="en-US" b="1" dirty="0">
                <a:ln w="3175">
                  <a:noFill/>
                </a:ln>
                <a:solidFill>
                  <a:schemeClr val="accent5">
                    <a:lumMod val="50000"/>
                  </a:schemeClr>
                </a:solidFill>
              </a:rPr>
              <a:t>Safety and Medical</a:t>
            </a:r>
          </a:p>
          <a:p>
            <a:pPr marL="0" indent="0" algn="ctr">
              <a:lnSpc>
                <a:spcPct val="110000"/>
              </a:lnSpc>
              <a:spcAft>
                <a:spcPts val="800"/>
              </a:spcAft>
              <a:buNone/>
            </a:pPr>
            <a:r>
              <a:rPr lang="en-US" b="1" dirty="0">
                <a:ln w="3175">
                  <a:noFill/>
                </a:ln>
                <a:solidFill>
                  <a:schemeClr val="accent5">
                    <a:lumMod val="50000"/>
                  </a:schemeClr>
                </a:solidFill>
              </a:rPr>
              <a:t>Logistics</a:t>
            </a:r>
          </a:p>
          <a:p>
            <a:pPr marL="0" indent="0" algn="ctr">
              <a:lnSpc>
                <a:spcPct val="110000"/>
              </a:lnSpc>
              <a:spcAft>
                <a:spcPts val="800"/>
              </a:spcAft>
              <a:buNone/>
            </a:pPr>
            <a:r>
              <a:rPr lang="en-US" b="1" dirty="0">
                <a:ln w="3175">
                  <a:noFill/>
                </a:ln>
                <a:solidFill>
                  <a:schemeClr val="accent5">
                    <a:lumMod val="50000"/>
                  </a:schemeClr>
                </a:solidFill>
              </a:rPr>
              <a:t>Finance</a:t>
            </a:r>
          </a:p>
          <a:p>
            <a:pPr marL="0" indent="0" algn="ctr">
              <a:lnSpc>
                <a:spcPct val="110000"/>
              </a:lnSpc>
              <a:spcAft>
                <a:spcPts val="800"/>
              </a:spcAft>
              <a:buNone/>
            </a:pPr>
            <a:r>
              <a:rPr lang="en-US" b="1" dirty="0">
                <a:ln w="3175">
                  <a:noFill/>
                </a:ln>
                <a:solidFill>
                  <a:schemeClr val="accent5">
                    <a:lumMod val="50000"/>
                  </a:schemeClr>
                </a:solidFill>
              </a:rPr>
              <a:t>Recovery</a:t>
            </a:r>
          </a:p>
          <a:p>
            <a:pPr marL="0" indent="0" algn="ctr">
              <a:lnSpc>
                <a:spcPct val="110000"/>
              </a:lnSpc>
              <a:spcAft>
                <a:spcPts val="800"/>
              </a:spcAft>
              <a:buNone/>
            </a:pPr>
            <a:r>
              <a:rPr lang="en-US" b="1" dirty="0">
                <a:ln w="3175">
                  <a:noFill/>
                </a:ln>
                <a:solidFill>
                  <a:schemeClr val="accent5">
                    <a:lumMod val="50000"/>
                  </a:schemeClr>
                </a:solidFill>
              </a:rPr>
              <a:t>Leader’s Intent</a:t>
            </a:r>
          </a:p>
        </p:txBody>
      </p:sp>
      <p:grpSp>
        <p:nvGrpSpPr>
          <p:cNvPr id="9" name="Ground Rules">
            <a:extLst>
              <a:ext uri="{FF2B5EF4-FFF2-40B4-BE49-F238E27FC236}">
                <a16:creationId xmlns:a16="http://schemas.microsoft.com/office/drawing/2014/main" id="{2155CFB8-C5D3-8EB8-3111-7FCC5320322A}"/>
              </a:ext>
            </a:extLst>
          </p:cNvPr>
          <p:cNvGrpSpPr>
            <a:grpSpLocks noGrp="1" noUngrp="1" noRot="1" noMove="1" noResize="1"/>
          </p:cNvGrpSpPr>
          <p:nvPr/>
        </p:nvGrpSpPr>
        <p:grpSpPr>
          <a:xfrm>
            <a:off x="5585631" y="1500312"/>
            <a:ext cx="5969496" cy="3943171"/>
            <a:chOff x="5585631" y="1500312"/>
            <a:chExt cx="5969496" cy="3943171"/>
          </a:xfrm>
        </p:grpSpPr>
        <p:pic>
          <p:nvPicPr>
            <p:cNvPr id="44" name="Hold Questions Icon" descr="Logo, company name&#10;&#10;AI-generated content may be incorrect.">
              <a:extLst>
                <a:ext uri="{FF2B5EF4-FFF2-40B4-BE49-F238E27FC236}">
                  <a16:creationId xmlns:a16="http://schemas.microsoft.com/office/drawing/2014/main" id="{B9AC6344-7086-580D-A761-1635FDE06288}"/>
                </a:ext>
              </a:extLst>
            </p:cNvPr>
            <p:cNvPicPr>
              <a:picLocks noGrp="1" noRot="1" noChangeAspect="1" noMove="1" noResize="1" noEditPoints="1" noAdjustHandles="1" noChangeArrowheads="1" noChangeShapeType="1" noCrop="1"/>
            </p:cNvPicPr>
            <p:nvPr/>
          </p:nvPicPr>
          <p:blipFill>
            <a:blip r:embed="rId3" cstate="screen">
              <a:extLst>
                <a:ext uri="{BEBA8EAE-BF5A-486C-A8C5-ECC9F3942E4B}">
                  <a14:imgProps xmlns:a14="http://schemas.microsoft.com/office/drawing/2010/main">
                    <a14:imgLayer r:embed="rId4">
                      <a14:imgEffect>
                        <a14:backgroundRemoval t="0" b="100000" l="8277" r="100000">
                          <a14:foregroundMark x1="15884" y1="27169" x2="8725" y2="44977"/>
                          <a14:foregroundMark x1="8725" y1="44977" x2="8277" y2="62785"/>
                          <a14:foregroundMark x1="8277" y1="62785" x2="19016" y2="75114"/>
                          <a14:foregroundMark x1="19016" y1="75114" x2="23043" y2="25799"/>
                        </a14:backgroundRemoval>
                      </a14:imgEffect>
                    </a14:imgLayer>
                  </a14:imgProps>
                </a:ext>
                <a:ext uri="{28A0092B-C50C-407E-A947-70E740481C1C}">
                  <a14:useLocalDpi xmlns:a14="http://schemas.microsoft.com/office/drawing/2010/main"/>
                </a:ext>
              </a:extLst>
            </a:blip>
            <a:srcRect/>
            <a:stretch>
              <a:fillRect/>
            </a:stretch>
          </p:blipFill>
          <p:spPr>
            <a:xfrm>
              <a:off x="9668364" y="2373689"/>
              <a:ext cx="1886763" cy="1847955"/>
            </a:xfrm>
            <a:prstGeom prst="rect">
              <a:avLst/>
            </a:prstGeom>
            <a:effectLst>
              <a:outerShdw blurRad="50800" dist="38100" dir="2700000" algn="tl" rotWithShape="0">
                <a:prstClr val="black">
                  <a:alpha val="40000"/>
                </a:prstClr>
              </a:outerShdw>
            </a:effectLst>
          </p:spPr>
        </p:pic>
        <p:sp>
          <p:nvSpPr>
            <p:cNvPr id="31" name="Silence Cell Phone Text">
              <a:extLst>
                <a:ext uri="{FF2B5EF4-FFF2-40B4-BE49-F238E27FC236}">
                  <a16:creationId xmlns:a16="http://schemas.microsoft.com/office/drawing/2014/main" id="{10B72FD3-F966-BED2-5C22-28332F7C5367}"/>
                </a:ext>
              </a:extLst>
            </p:cNvPr>
            <p:cNvSpPr txBox="1">
              <a:spLocks noGrp="1" noRot="1" noMove="1" noResize="1" noEditPoints="1" noAdjustHandles="1" noChangeArrowheads="1" noChangeShapeType="1"/>
            </p:cNvSpPr>
            <p:nvPr/>
          </p:nvSpPr>
          <p:spPr>
            <a:xfrm>
              <a:off x="7768873" y="4455787"/>
              <a:ext cx="1660692"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SILENCE </a:t>
              </a:r>
              <a:br>
                <a:rPr lang="en-US" b="1" dirty="0">
                  <a:ln w="3175">
                    <a:noFill/>
                  </a:ln>
                  <a:solidFill>
                    <a:srgbClr val="FFC000"/>
                  </a:solidFill>
                </a:rPr>
              </a:br>
              <a:r>
                <a:rPr lang="en-US" b="1" dirty="0">
                  <a:ln w="3175">
                    <a:noFill/>
                  </a:ln>
                  <a:solidFill>
                    <a:srgbClr val="FFC000"/>
                  </a:solidFill>
                </a:rPr>
                <a:t>Cell Phones</a:t>
              </a:r>
            </a:p>
          </p:txBody>
        </p:sp>
        <p:sp>
          <p:nvSpPr>
            <p:cNvPr id="30" name="Mute Microphone Text">
              <a:extLst>
                <a:ext uri="{FF2B5EF4-FFF2-40B4-BE49-F238E27FC236}">
                  <a16:creationId xmlns:a16="http://schemas.microsoft.com/office/drawing/2014/main" id="{85BAB0F8-B4C1-D41F-F29C-0C2E83BB74B3}"/>
                </a:ext>
              </a:extLst>
            </p:cNvPr>
            <p:cNvSpPr txBox="1">
              <a:spLocks noGrp="1" noRot="1" noMove="1" noResize="1" noEditPoints="1" noAdjustHandles="1" noChangeArrowheads="1" noChangeShapeType="1"/>
            </p:cNvSpPr>
            <p:nvPr/>
          </p:nvSpPr>
          <p:spPr>
            <a:xfrm>
              <a:off x="5590320" y="4455787"/>
              <a:ext cx="1963330"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MUTE </a:t>
              </a:r>
              <a:br>
                <a:rPr lang="en-US" b="1" dirty="0">
                  <a:ln w="3175">
                    <a:noFill/>
                  </a:ln>
                  <a:solidFill>
                    <a:srgbClr val="FFC000"/>
                  </a:solidFill>
                </a:rPr>
              </a:br>
              <a:r>
                <a:rPr lang="en-US" b="1" dirty="0">
                  <a:ln w="3175">
                    <a:noFill/>
                  </a:ln>
                  <a:solidFill>
                    <a:srgbClr val="FFC000"/>
                  </a:solidFill>
                </a:rPr>
                <a:t>Microphones</a:t>
              </a:r>
            </a:p>
          </p:txBody>
        </p:sp>
        <p:sp>
          <p:nvSpPr>
            <p:cNvPr id="33" name="Cell Phone Yellow Background">
              <a:extLst>
                <a:ext uri="{FF2B5EF4-FFF2-40B4-BE49-F238E27FC236}">
                  <a16:creationId xmlns:a16="http://schemas.microsoft.com/office/drawing/2014/main" id="{379E3CB3-6DA1-8E52-9C69-1554EB222F32}"/>
                </a:ext>
              </a:extLst>
            </p:cNvPr>
            <p:cNvSpPr>
              <a:spLocks noGrp="1" noRot="1" noMove="1" noResize="1" noEditPoints="1" noAdjustHandles="1" noChangeArrowheads="1" noChangeShapeType="1"/>
            </p:cNvSpPr>
            <p:nvPr/>
          </p:nvSpPr>
          <p:spPr>
            <a:xfrm>
              <a:off x="7804773" y="2524935"/>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Cell Phone Icon" descr="Icon&#10;&#10;AI-generated content may be incorrect.">
              <a:extLst>
                <a:ext uri="{FF2B5EF4-FFF2-40B4-BE49-F238E27FC236}">
                  <a16:creationId xmlns:a16="http://schemas.microsoft.com/office/drawing/2014/main" id="{5F1C7F9E-6392-494D-94FE-083937F5EC14}"/>
                </a:ext>
              </a:extLst>
            </p:cNvPr>
            <p:cNvPicPr>
              <a:picLocks noGrp="1" noRot="1" noChangeAspect="1" noMove="1" noResize="1" noEditPoints="1" noAdjustHandles="1" noChangeArrowheads="1" noChangeShapeType="1" noCrop="1"/>
            </p:cNvPicPr>
            <p:nvPr/>
          </p:nvPicPr>
          <p:blipFill>
            <a:blip r:embed="rId5" cstate="screen">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a:xfrm>
              <a:off x="7694262" y="2406275"/>
              <a:ext cx="1828800" cy="1845098"/>
            </a:xfrm>
            <a:prstGeom prst="rect">
              <a:avLst/>
            </a:prstGeom>
            <a:effectLst>
              <a:outerShdw blurRad="50800" dist="38100" dir="2700000" algn="tl" rotWithShape="0">
                <a:prstClr val="black">
                  <a:alpha val="40000"/>
                </a:prstClr>
              </a:outerShdw>
            </a:effectLst>
          </p:spPr>
        </p:pic>
        <p:sp>
          <p:nvSpPr>
            <p:cNvPr id="32" name="Microphone Yellow Background">
              <a:extLst>
                <a:ext uri="{FF2B5EF4-FFF2-40B4-BE49-F238E27FC236}">
                  <a16:creationId xmlns:a16="http://schemas.microsoft.com/office/drawing/2014/main" id="{47EA99A9-E9D3-E747-0BE6-4AB2212180F7}"/>
                </a:ext>
              </a:extLst>
            </p:cNvPr>
            <p:cNvSpPr>
              <a:spLocks noGrp="1" noRot="1" noMove="1" noResize="1" noEditPoints="1" noAdjustHandles="1" noChangeArrowheads="1" noChangeShapeType="1"/>
            </p:cNvSpPr>
            <p:nvPr/>
          </p:nvSpPr>
          <p:spPr>
            <a:xfrm>
              <a:off x="5728682" y="2557220"/>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Microphone Icon" descr="Icon&#10;&#10;AI-generated content may be incorrect.">
              <a:extLst>
                <a:ext uri="{FF2B5EF4-FFF2-40B4-BE49-F238E27FC236}">
                  <a16:creationId xmlns:a16="http://schemas.microsoft.com/office/drawing/2014/main" id="{36D9E2AE-AA2D-167D-FFB9-3E3828E83045}"/>
                </a:ext>
              </a:extLst>
            </p:cNvPr>
            <p:cNvPicPr>
              <a:picLocks noGrp="1" noRot="1" noChangeAspect="1" noMove="1" noResize="1" noEditPoints="1" noAdjustHandles="1" noChangeArrowheads="1" noChangeShapeType="1" noCrop="1"/>
            </p:cNvPicPr>
            <p:nvPr/>
          </p:nvPicPr>
          <p:blipFill>
            <a:blip r:embed="rId7" cstate="screen">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a:ext>
              </a:extLst>
            </a:blip>
            <a:srcRect l="16287" t="16285" r="17014" b="14420"/>
            <a:stretch>
              <a:fillRect/>
            </a:stretch>
          </p:blipFill>
          <p:spPr>
            <a:xfrm>
              <a:off x="5585631" y="2432945"/>
              <a:ext cx="1963330" cy="1916100"/>
            </a:xfrm>
            <a:prstGeom prst="rect">
              <a:avLst/>
            </a:prstGeom>
            <a:noFill/>
            <a:ln>
              <a:noFill/>
            </a:ln>
            <a:effectLst>
              <a:outerShdw blurRad="50800" dist="38100" dir="2700000" algn="tl" rotWithShape="0">
                <a:prstClr val="black">
                  <a:alpha val="40000"/>
                </a:prstClr>
              </a:outerShdw>
            </a:effectLst>
          </p:spPr>
        </p:pic>
        <p:cxnSp>
          <p:nvCxnSpPr>
            <p:cNvPr id="42" name="Red Line Questions">
              <a:extLst>
                <a:ext uri="{FF2B5EF4-FFF2-40B4-BE49-F238E27FC236}">
                  <a16:creationId xmlns:a16="http://schemas.microsoft.com/office/drawing/2014/main" id="{A414781A-2676-F7C1-0834-D1168983C335}"/>
                </a:ext>
              </a:extLst>
            </p:cNvPr>
            <p:cNvCxnSpPr>
              <a:cxnSpLocks noGrp="1" noRot="1" noMove="1" noResize="1" noEditPoints="1" noAdjustHandles="1" noChangeArrowheads="1" noChangeShapeType="1"/>
            </p:cNvCxnSpPr>
            <p:nvPr/>
          </p:nvCxnSpPr>
          <p:spPr>
            <a:xfrm flipV="1">
              <a:off x="10144466" y="2867408"/>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0" name="Red Line Cell Phone">
              <a:extLst>
                <a:ext uri="{FF2B5EF4-FFF2-40B4-BE49-F238E27FC236}">
                  <a16:creationId xmlns:a16="http://schemas.microsoft.com/office/drawing/2014/main" id="{D60B7A36-7173-02AD-4ED7-294EEA825086}"/>
                </a:ext>
              </a:extLst>
            </p:cNvPr>
            <p:cNvCxnSpPr>
              <a:cxnSpLocks noGrp="1" noRot="1" noMove="1" noResize="1" noEditPoints="1" noAdjustHandles="1" noChangeArrowheads="1" noChangeShapeType="1"/>
            </p:cNvCxnSpPr>
            <p:nvPr/>
          </p:nvCxnSpPr>
          <p:spPr>
            <a:xfrm flipV="1">
              <a:off x="8142700" y="2871563"/>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5" name="Red Line Microphones">
              <a:extLst>
                <a:ext uri="{FF2B5EF4-FFF2-40B4-BE49-F238E27FC236}">
                  <a16:creationId xmlns:a16="http://schemas.microsoft.com/office/drawing/2014/main" id="{8A99A124-E4A2-D2EF-261B-451B9E9EB818}"/>
                </a:ext>
              </a:extLst>
            </p:cNvPr>
            <p:cNvCxnSpPr>
              <a:cxnSpLocks noGrp="1" noRot="1" noMove="1" noResize="1" noEditPoints="1" noAdjustHandles="1" noChangeArrowheads="1" noChangeShapeType="1"/>
            </p:cNvCxnSpPr>
            <p:nvPr/>
          </p:nvCxnSpPr>
          <p:spPr>
            <a:xfrm flipV="1">
              <a:off x="6095530" y="2897171"/>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7" name="Hold Questions Text">
              <a:extLst>
                <a:ext uri="{FF2B5EF4-FFF2-40B4-BE49-F238E27FC236}">
                  <a16:creationId xmlns:a16="http://schemas.microsoft.com/office/drawing/2014/main" id="{94496BEE-404F-6429-5D17-CBC719E25451}"/>
                </a:ext>
              </a:extLst>
            </p:cNvPr>
            <p:cNvSpPr txBox="1">
              <a:spLocks noGrp="1" noRot="1" noMove="1" noResize="1" noEditPoints="1" noAdjustHandles="1" noChangeArrowheads="1" noChangeShapeType="1"/>
            </p:cNvSpPr>
            <p:nvPr/>
          </p:nvSpPr>
          <p:spPr>
            <a:xfrm>
              <a:off x="9668364" y="4455787"/>
              <a:ext cx="1886762" cy="987696"/>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HOLD </a:t>
              </a:r>
              <a:br>
                <a:rPr lang="en-US" b="1" dirty="0">
                  <a:ln w="3175">
                    <a:noFill/>
                  </a:ln>
                  <a:solidFill>
                    <a:srgbClr val="FFC000"/>
                  </a:solidFill>
                </a:rPr>
              </a:br>
              <a:r>
                <a:rPr lang="en-US" b="1" dirty="0">
                  <a:ln w="3175">
                    <a:noFill/>
                  </a:ln>
                  <a:solidFill>
                    <a:srgbClr val="FFC000"/>
                  </a:solidFill>
                </a:rPr>
                <a:t>Questions Until Asked</a:t>
              </a:r>
            </a:p>
          </p:txBody>
        </p:sp>
        <p:sp>
          <p:nvSpPr>
            <p:cNvPr id="36" name="Ground Rules Text">
              <a:extLst>
                <a:ext uri="{FF2B5EF4-FFF2-40B4-BE49-F238E27FC236}">
                  <a16:creationId xmlns:a16="http://schemas.microsoft.com/office/drawing/2014/main" id="{1D0C31D1-439A-E498-E8CC-FF2FBFDFD7CC}"/>
                </a:ext>
              </a:extLst>
            </p:cNvPr>
            <p:cNvSpPr txBox="1">
              <a:spLocks noGrp="1" noRot="1" noMove="1" noResize="1" noEditPoints="1" noAdjustHandles="1" noChangeArrowheads="1" noChangeShapeType="1"/>
            </p:cNvSpPr>
            <p:nvPr/>
          </p:nvSpPr>
          <p:spPr>
            <a:xfrm>
              <a:off x="6170939" y="1500312"/>
              <a:ext cx="4754332" cy="732155"/>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3600" dirty="0">
                  <a:ln>
                    <a:solidFill>
                      <a:schemeClr val="tx1"/>
                    </a:solidFill>
                  </a:ln>
                  <a:solidFill>
                    <a:srgbClr val="FFC000"/>
                  </a:solidFill>
                  <a:effectLst>
                    <a:outerShdw blurRad="38100" dist="38100" dir="2700000" algn="tl">
                      <a:srgbClr val="000000">
                        <a:alpha val="43137"/>
                      </a:srgbClr>
                    </a:outerShdw>
                  </a:effectLst>
                </a:rPr>
                <a:t>Ground Rules</a:t>
              </a:r>
            </a:p>
          </p:txBody>
        </p:sp>
      </p:grpSp>
      <p:sp>
        <p:nvSpPr>
          <p:cNvPr id="3" name="Primary Speaker">
            <a:extLst>
              <a:ext uri="{FF2B5EF4-FFF2-40B4-BE49-F238E27FC236}">
                <a16:creationId xmlns:a16="http://schemas.microsoft.com/office/drawing/2014/main" id="{41BF10AB-D608-CEFC-2914-8D7DD79CDC60}"/>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3108956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C0F39-3909-7D4A-7D90-CEDB6E4EEC3D}"/>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3EC25B51-2185-9A61-95B0-DC039DCC7958}"/>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6F1B0763-593B-E49E-9B06-3285329DA499}"/>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6EF6905B-DAC5-844E-7C7E-8E352DF4D8AD}"/>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5</a:t>
            </a:fld>
            <a:endParaRPr lang="en-US" dirty="0"/>
          </a:p>
        </p:txBody>
      </p:sp>
      <p:sp>
        <p:nvSpPr>
          <p:cNvPr id="2" name="Title">
            <a:extLst>
              <a:ext uri="{FF2B5EF4-FFF2-40B4-BE49-F238E27FC236}">
                <a16:creationId xmlns:a16="http://schemas.microsoft.com/office/drawing/2014/main" id="{1230D71A-C625-D5E6-6383-7F750151904C}"/>
              </a:ext>
            </a:extLst>
          </p:cNvPr>
          <p:cNvSpPr>
            <a:spLocks noGrp="1" noRot="1" noMove="1" noResize="1" noEditPoints="1" noAdjustHandles="1" noChangeArrowheads="1" noChangeShapeType="1"/>
          </p:cNvSpPr>
          <p:nvPr>
            <p:ph type="title"/>
          </p:nvPr>
        </p:nvSpPr>
        <p:spPr/>
        <p:txBody>
          <a:bodyPr/>
          <a:lstStyle/>
          <a:p>
            <a:r>
              <a:rPr lang="en-US" dirty="0"/>
              <a:t>Opening Comments</a:t>
            </a:r>
          </a:p>
        </p:txBody>
      </p:sp>
      <p:sp>
        <p:nvSpPr>
          <p:cNvPr id="3" name="Primary Speaker">
            <a:extLst>
              <a:ext uri="{FF2B5EF4-FFF2-40B4-BE49-F238E27FC236}">
                <a16:creationId xmlns:a16="http://schemas.microsoft.com/office/drawing/2014/main" id="{5322D8A0-2CA1-651B-C73D-4B6B80605340}"/>
              </a:ext>
            </a:extLst>
          </p:cNvPr>
          <p:cNvSpPr txBox="1"/>
          <p:nvPr/>
        </p:nvSpPr>
        <p:spPr>
          <a:xfrm>
            <a:off x="6983594" y="6137111"/>
            <a:ext cx="1700209" cy="369332"/>
          </a:xfrm>
          <a:prstGeom prst="rect">
            <a:avLst/>
          </a:prstGeom>
          <a:noFill/>
        </p:spPr>
        <p:txBody>
          <a:bodyPr wrap="none" rtlCol="0">
            <a:spAutoFit/>
          </a:bodyPr>
          <a:lstStyle/>
          <a:p>
            <a:r>
              <a:rPr lang="en-US" dirty="0">
                <a:solidFill>
                  <a:schemeClr val="bg1">
                    <a:lumMod val="75000"/>
                  </a:schemeClr>
                </a:solidFill>
              </a:rPr>
              <a:t>MEMA Director</a:t>
            </a:r>
            <a:endPar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08719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riefing Type">
            <a:extLst>
              <a:ext uri="{FF2B5EF4-FFF2-40B4-BE49-F238E27FC236}">
                <a16:creationId xmlns:a16="http://schemas.microsoft.com/office/drawing/2014/main" id="{0A2E5784-0E63-AFCB-7A87-BFEDAFBE487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11" name="Date" hidden="1">
            <a:extLst>
              <a:ext uri="{FF2B5EF4-FFF2-40B4-BE49-F238E27FC236}">
                <a16:creationId xmlns:a16="http://schemas.microsoft.com/office/drawing/2014/main" id="{01EA114A-8404-5641-EA85-854FC73E4B91}"/>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12" name="Slide Number">
            <a:extLst>
              <a:ext uri="{FF2B5EF4-FFF2-40B4-BE49-F238E27FC236}">
                <a16:creationId xmlns:a16="http://schemas.microsoft.com/office/drawing/2014/main" id="{6876D71B-27EB-C448-3150-FBC619A6CDAA}"/>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6</a:t>
            </a:fld>
            <a:endParaRPr lang="en-US" dirty="0"/>
          </a:p>
        </p:txBody>
      </p:sp>
      <p:sp>
        <p:nvSpPr>
          <p:cNvPr id="3" name="Content Placeholder">
            <a:extLst>
              <a:ext uri="{FF2B5EF4-FFF2-40B4-BE49-F238E27FC236}">
                <a16:creationId xmlns:a16="http://schemas.microsoft.com/office/drawing/2014/main" id="{929BF28C-7DEA-3980-407E-06A6C4BBC9E3}"/>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15D4ADDF-8758-51DD-F232-8C908C60F538}"/>
              </a:ext>
            </a:extLst>
          </p:cNvPr>
          <p:cNvSpPr>
            <a:spLocks noGrp="1" noRot="1" noMove="1" noResize="1" noEditPoints="1" noAdjustHandles="1" noChangeArrowheads="1" noChangeShapeType="1"/>
          </p:cNvSpPr>
          <p:nvPr>
            <p:ph type="title"/>
          </p:nvPr>
        </p:nvSpPr>
        <p:spPr/>
        <p:txBody>
          <a:bodyPr/>
          <a:lstStyle/>
          <a:p>
            <a:r>
              <a:rPr lang="en-US" dirty="0"/>
              <a:t>Situation brief</a:t>
            </a:r>
          </a:p>
        </p:txBody>
      </p:sp>
      <p:sp>
        <p:nvSpPr>
          <p:cNvPr id="5" name="Primary Speaker">
            <a:extLst>
              <a:ext uri="{FF2B5EF4-FFF2-40B4-BE49-F238E27FC236}">
                <a16:creationId xmlns:a16="http://schemas.microsoft.com/office/drawing/2014/main" id="{73375002-023D-E41B-935F-E1A10396CB05}"/>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2292272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riefing Type">
            <a:extLst>
              <a:ext uri="{FF2B5EF4-FFF2-40B4-BE49-F238E27FC236}">
                <a16:creationId xmlns:a16="http://schemas.microsoft.com/office/drawing/2014/main" id="{6533318B-D31C-1D45-89FB-70699311A31C}"/>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5E57A16E-9FA3-45A6-EB5A-392FD1B40B3E}"/>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3" name="Slide Number">
            <a:extLst>
              <a:ext uri="{FF2B5EF4-FFF2-40B4-BE49-F238E27FC236}">
                <a16:creationId xmlns:a16="http://schemas.microsoft.com/office/drawing/2014/main" id="{9377C09A-EF17-E6A3-3E8C-091C9821711E}"/>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7</a:t>
            </a:fld>
            <a:endParaRPr lang="en-US" dirty="0"/>
          </a:p>
        </p:txBody>
      </p:sp>
      <p:sp>
        <p:nvSpPr>
          <p:cNvPr id="9" name="Content Placeholder - Right">
            <a:extLst>
              <a:ext uri="{FF2B5EF4-FFF2-40B4-BE49-F238E27FC236}">
                <a16:creationId xmlns:a16="http://schemas.microsoft.com/office/drawing/2014/main" id="{C7268F94-7B11-1C5C-F3F6-45FA23D3966B}"/>
              </a:ext>
            </a:extLst>
          </p:cNvPr>
          <p:cNvSpPr>
            <a:spLocks noGrp="1" noRot="1" noMove="1" noResize="1" noEditPoints="1" noAdjustHandles="1" noChangeArrowheads="1" noChangeShapeType="1"/>
          </p:cNvSpPr>
          <p:nvPr>
            <p:ph sz="quarter" idx="12"/>
          </p:nvPr>
        </p:nvSpPr>
        <p:spPr/>
        <p:txBody>
          <a:bodyPr/>
          <a:lstStyle/>
          <a:p>
            <a:r>
              <a:rPr lang="en-US" dirty="0"/>
              <a:t>Today’s Weather:</a:t>
            </a:r>
          </a:p>
          <a:p>
            <a:endParaRPr lang="en-US" dirty="0"/>
          </a:p>
          <a:p>
            <a:r>
              <a:rPr lang="en-US" dirty="0"/>
              <a:t>Aviation Impact:</a:t>
            </a:r>
          </a:p>
          <a:p>
            <a:endParaRPr lang="en-US" dirty="0"/>
          </a:p>
          <a:p>
            <a:r>
              <a:rPr lang="en-US" dirty="0"/>
              <a:t>Weather Forecast:</a:t>
            </a:r>
          </a:p>
        </p:txBody>
      </p:sp>
      <p:sp>
        <p:nvSpPr>
          <p:cNvPr id="10" name="Content Placeholder - Blue Bar">
            <a:extLst>
              <a:ext uri="{FF2B5EF4-FFF2-40B4-BE49-F238E27FC236}">
                <a16:creationId xmlns:a16="http://schemas.microsoft.com/office/drawing/2014/main" id="{E47034DC-D6EA-7D2A-0D00-84089EF52CC8}"/>
              </a:ext>
            </a:extLst>
          </p:cNvPr>
          <p:cNvSpPr>
            <a:spLocks noGrp="1" noRot="1" noMove="1" noResize="1" noEditPoints="1" noAdjustHandles="1" noChangeArrowheads="1" noChangeShapeType="1"/>
          </p:cNvSpPr>
          <p:nvPr>
            <p:ph type="body" sz="quarter" idx="13"/>
          </p:nvPr>
        </p:nvSpPr>
        <p:spPr/>
        <p:txBody>
          <a:bodyPr/>
          <a:lstStyle/>
          <a:p>
            <a:r>
              <a:rPr lang="en-US" dirty="0"/>
              <a:t>Synopsis</a:t>
            </a:r>
          </a:p>
          <a:p>
            <a:r>
              <a:rPr lang="en-US" sz="1600" b="0" dirty="0">
                <a:solidFill>
                  <a:schemeClr val="bg1"/>
                </a:solidFill>
              </a:rPr>
              <a:t>- Provide a short summary of conditions here -</a:t>
            </a:r>
          </a:p>
          <a:p>
            <a:endParaRPr lang="en-US" dirty="0"/>
          </a:p>
        </p:txBody>
      </p:sp>
      <p:sp>
        <p:nvSpPr>
          <p:cNvPr id="7" name="Title">
            <a:extLst>
              <a:ext uri="{FF2B5EF4-FFF2-40B4-BE49-F238E27FC236}">
                <a16:creationId xmlns:a16="http://schemas.microsoft.com/office/drawing/2014/main" id="{14D2147F-D242-ABFE-D5BF-1362430FA128}"/>
              </a:ext>
            </a:extLst>
          </p:cNvPr>
          <p:cNvSpPr>
            <a:spLocks noGrp="1" noRot="1" noMove="1" noResize="1" noEditPoints="1" noAdjustHandles="1" noChangeArrowheads="1" noChangeShapeType="1"/>
          </p:cNvSpPr>
          <p:nvPr>
            <p:ph type="title"/>
          </p:nvPr>
        </p:nvSpPr>
        <p:spPr/>
        <p:txBody>
          <a:bodyPr/>
          <a:lstStyle/>
          <a:p>
            <a:r>
              <a:rPr lang="en-US" dirty="0"/>
              <a:t>Weather Conditions</a:t>
            </a:r>
          </a:p>
        </p:txBody>
      </p:sp>
      <p:sp>
        <p:nvSpPr>
          <p:cNvPr id="5" name="Primary Speaker">
            <a:extLst>
              <a:ext uri="{FF2B5EF4-FFF2-40B4-BE49-F238E27FC236}">
                <a16:creationId xmlns:a16="http://schemas.microsoft.com/office/drawing/2014/main" id="{55F991E1-B7F6-0626-39CF-FE9AA1EB0499}"/>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3922182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riefing Type">
            <a:extLst>
              <a:ext uri="{FF2B5EF4-FFF2-40B4-BE49-F238E27FC236}">
                <a16:creationId xmlns:a16="http://schemas.microsoft.com/office/drawing/2014/main" id="{534205B2-67F3-25A2-F080-779DAE189CB4}"/>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7A370E17-5440-D61E-AC26-4770ED27C300}"/>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76864CF7-8FE7-CF4E-C320-477BAB10DA8C}"/>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8</a:t>
            </a:fld>
            <a:endParaRPr lang="en-US" dirty="0"/>
          </a:p>
        </p:txBody>
      </p:sp>
      <p:sp>
        <p:nvSpPr>
          <p:cNvPr id="7" name="Title">
            <a:extLst>
              <a:ext uri="{FF2B5EF4-FFF2-40B4-BE49-F238E27FC236}">
                <a16:creationId xmlns:a16="http://schemas.microsoft.com/office/drawing/2014/main" id="{76C3A1E9-81A2-9F81-CC26-610566D8C152}"/>
              </a:ext>
            </a:extLst>
          </p:cNvPr>
          <p:cNvSpPr>
            <a:spLocks noGrp="1" noRot="1" noMove="1" noResize="1" noEditPoints="1" noAdjustHandles="1" noChangeArrowheads="1" noChangeShapeType="1"/>
          </p:cNvSpPr>
          <p:nvPr>
            <p:ph type="title"/>
          </p:nvPr>
        </p:nvSpPr>
        <p:spPr/>
        <p:txBody>
          <a:bodyPr>
            <a:normAutofit fontScale="90000"/>
          </a:bodyPr>
          <a:lstStyle/>
          <a:p>
            <a:r>
              <a:rPr lang="en-US" dirty="0"/>
              <a:t>[Weather Graphics placeholder]</a:t>
            </a:r>
            <a:br>
              <a:rPr lang="en-US" dirty="0"/>
            </a:br>
            <a:r>
              <a:rPr lang="en-US" sz="2200" dirty="0">
                <a:latin typeface="Amasis MT Pro" panose="020F0502020204030204" pitchFamily="18" charset="0"/>
              </a:rPr>
              <a:t>Delete this text</a:t>
            </a:r>
            <a:endParaRPr lang="en-US" dirty="0">
              <a:latin typeface="Amasis MT Pro" panose="020F0502020204030204" pitchFamily="18" charset="0"/>
            </a:endParaRPr>
          </a:p>
        </p:txBody>
      </p:sp>
      <p:sp>
        <p:nvSpPr>
          <p:cNvPr id="5" name="Primary Speaker">
            <a:extLst>
              <a:ext uri="{FF2B5EF4-FFF2-40B4-BE49-F238E27FC236}">
                <a16:creationId xmlns:a16="http://schemas.microsoft.com/office/drawing/2014/main" id="{1E98898B-04AF-2712-BC74-53F68BCE82BF}"/>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995607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riefing Type">
            <a:extLst>
              <a:ext uri="{FF2B5EF4-FFF2-40B4-BE49-F238E27FC236}">
                <a16:creationId xmlns:a16="http://schemas.microsoft.com/office/drawing/2014/main" id="{D21A2206-93E6-0C61-7571-F36DC0511C15}"/>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5" name="Date" hidden="1">
            <a:extLst>
              <a:ext uri="{FF2B5EF4-FFF2-40B4-BE49-F238E27FC236}">
                <a16:creationId xmlns:a16="http://schemas.microsoft.com/office/drawing/2014/main" id="{3EF52BB6-D052-C48B-84C0-A2DECA4446C1}"/>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7" name="Slide Number">
            <a:extLst>
              <a:ext uri="{FF2B5EF4-FFF2-40B4-BE49-F238E27FC236}">
                <a16:creationId xmlns:a16="http://schemas.microsoft.com/office/drawing/2014/main" id="{3BCF4A5F-ACF3-6326-67EE-DE7D2AC88213}"/>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9</a:t>
            </a:fld>
            <a:endParaRPr lang="en-US" dirty="0"/>
          </a:p>
        </p:txBody>
      </p:sp>
      <p:graphicFrame>
        <p:nvGraphicFramePr>
          <p:cNvPr id="6" name="Content Placeholder">
            <a:extLst>
              <a:ext uri="{FF2B5EF4-FFF2-40B4-BE49-F238E27FC236}">
                <a16:creationId xmlns:a16="http://schemas.microsoft.com/office/drawing/2014/main" id="{D7F214E1-B314-0466-53F3-F7BD51CEBE04}"/>
              </a:ext>
            </a:extLst>
          </p:cNvPr>
          <p:cNvGraphicFramePr>
            <a:graphicFrameLocks noGrp="1"/>
          </p:cNvGraphicFramePr>
          <p:nvPr>
            <p:ph sz="quarter" idx="11"/>
            <p:extLst>
              <p:ext uri="{D42A27DB-BD31-4B8C-83A1-F6EECF244321}">
                <p14:modId xmlns:p14="http://schemas.microsoft.com/office/powerpoint/2010/main" val="3836894190"/>
              </p:ext>
            </p:extLst>
          </p:nvPr>
        </p:nvGraphicFramePr>
        <p:xfrm>
          <a:off x="914400" y="1795992"/>
          <a:ext cx="10515600" cy="3708400"/>
        </p:xfrm>
        <a:graphic>
          <a:graphicData uri="http://schemas.openxmlformats.org/drawingml/2006/table">
            <a:tbl>
              <a:tblPr firstRow="1" bandRow="1">
                <a:tableStyleId>{22838BEF-8BB2-4498-84A7-C5851F593DF1}</a:tableStyleId>
              </a:tblPr>
              <a:tblGrid>
                <a:gridCol w="10515600">
                  <a:extLst>
                    <a:ext uri="{9D8B030D-6E8A-4147-A177-3AD203B41FA5}">
                      <a16:colId xmlns:a16="http://schemas.microsoft.com/office/drawing/2014/main" val="461153052"/>
                    </a:ext>
                  </a:extLst>
                </a:gridCol>
              </a:tblGrid>
              <a:tr h="370840">
                <a:tc>
                  <a:txBody>
                    <a:bodyPr/>
                    <a:lstStyle/>
                    <a:p>
                      <a:r>
                        <a:rPr lang="en-US" b="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1. </a:t>
                      </a:r>
                    </a:p>
                  </a:txBody>
                  <a:tcPr/>
                </a:tc>
                <a:extLst>
                  <a:ext uri="{0D108BD9-81ED-4DB2-BD59-A6C34878D82A}">
                    <a16:rowId xmlns:a16="http://schemas.microsoft.com/office/drawing/2014/main" val="3995228122"/>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2.</a:t>
                      </a:r>
                    </a:p>
                  </a:txBody>
                  <a:tcPr/>
                </a:tc>
                <a:extLst>
                  <a:ext uri="{0D108BD9-81ED-4DB2-BD59-A6C34878D82A}">
                    <a16:rowId xmlns:a16="http://schemas.microsoft.com/office/drawing/2014/main" val="86815829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3.</a:t>
                      </a:r>
                    </a:p>
                  </a:txBody>
                  <a:tcPr/>
                </a:tc>
                <a:extLst>
                  <a:ext uri="{0D108BD9-81ED-4DB2-BD59-A6C34878D82A}">
                    <a16:rowId xmlns:a16="http://schemas.microsoft.com/office/drawing/2014/main" val="2663188031"/>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4.</a:t>
                      </a:r>
                    </a:p>
                  </a:txBody>
                  <a:tcPr/>
                </a:tc>
                <a:extLst>
                  <a:ext uri="{0D108BD9-81ED-4DB2-BD59-A6C34878D82A}">
                    <a16:rowId xmlns:a16="http://schemas.microsoft.com/office/drawing/2014/main" val="12456435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5.</a:t>
                      </a:r>
                    </a:p>
                  </a:txBody>
                  <a:tcPr/>
                </a:tc>
                <a:extLst>
                  <a:ext uri="{0D108BD9-81ED-4DB2-BD59-A6C34878D82A}">
                    <a16:rowId xmlns:a16="http://schemas.microsoft.com/office/drawing/2014/main" val="332565980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6.</a:t>
                      </a:r>
                    </a:p>
                  </a:txBody>
                  <a:tcPr/>
                </a:tc>
                <a:extLst>
                  <a:ext uri="{0D108BD9-81ED-4DB2-BD59-A6C34878D82A}">
                    <a16:rowId xmlns:a16="http://schemas.microsoft.com/office/drawing/2014/main" val="4497617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7.</a:t>
                      </a:r>
                    </a:p>
                  </a:txBody>
                  <a:tcPr/>
                </a:tc>
                <a:extLst>
                  <a:ext uri="{0D108BD9-81ED-4DB2-BD59-A6C34878D82A}">
                    <a16:rowId xmlns:a16="http://schemas.microsoft.com/office/drawing/2014/main" val="132053645"/>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8.</a:t>
                      </a:r>
                    </a:p>
                  </a:txBody>
                  <a:tcPr/>
                </a:tc>
                <a:extLst>
                  <a:ext uri="{0D108BD9-81ED-4DB2-BD59-A6C34878D82A}">
                    <a16:rowId xmlns:a16="http://schemas.microsoft.com/office/drawing/2014/main" val="3896527722"/>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9.</a:t>
                      </a:r>
                    </a:p>
                  </a:txBody>
                  <a:tcPr/>
                </a:tc>
                <a:extLst>
                  <a:ext uri="{0D108BD9-81ED-4DB2-BD59-A6C34878D82A}">
                    <a16:rowId xmlns:a16="http://schemas.microsoft.com/office/drawing/2014/main" val="2412194194"/>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10.</a:t>
                      </a:r>
                    </a:p>
                  </a:txBody>
                  <a:tcPr/>
                </a:tc>
                <a:extLst>
                  <a:ext uri="{0D108BD9-81ED-4DB2-BD59-A6C34878D82A}">
                    <a16:rowId xmlns:a16="http://schemas.microsoft.com/office/drawing/2014/main" val="849350689"/>
                  </a:ext>
                </a:extLst>
              </a:tr>
            </a:tbl>
          </a:graphicData>
        </a:graphic>
      </p:graphicFrame>
      <p:sp>
        <p:nvSpPr>
          <p:cNvPr id="3" name="Title">
            <a:extLst>
              <a:ext uri="{FF2B5EF4-FFF2-40B4-BE49-F238E27FC236}">
                <a16:creationId xmlns:a16="http://schemas.microsoft.com/office/drawing/2014/main" id="{6568E8F4-547F-6152-EBA6-BF2EBDC38B20}"/>
              </a:ext>
            </a:extLst>
          </p:cNvPr>
          <p:cNvSpPr>
            <a:spLocks noGrp="1" noRot="1" noMove="1" noResize="1" noEditPoints="1" noAdjustHandles="1" noChangeArrowheads="1" noChangeShapeType="1"/>
          </p:cNvSpPr>
          <p:nvPr>
            <p:ph type="title"/>
          </p:nvPr>
        </p:nvSpPr>
        <p:spPr/>
        <p:txBody>
          <a:bodyPr/>
          <a:lstStyle/>
          <a:p>
            <a:r>
              <a:rPr lang="en-US" dirty="0"/>
              <a:t>Objectives</a:t>
            </a:r>
          </a:p>
        </p:txBody>
      </p:sp>
      <p:sp>
        <p:nvSpPr>
          <p:cNvPr id="4" name="Primary Speaker">
            <a:extLst>
              <a:ext uri="{FF2B5EF4-FFF2-40B4-BE49-F238E27FC236}">
                <a16:creationId xmlns:a16="http://schemas.microsoft.com/office/drawing/2014/main" id="{BA12083A-26AD-0818-244E-6AD81B1F3F94}"/>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429663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417FD-D358-308D-0BEF-7FFFB9B9AB05}"/>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ACF97C37-5F9D-CCA8-E8F9-21B8C24883F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2" name="Date" hidden="1">
            <a:extLst>
              <a:ext uri="{FF2B5EF4-FFF2-40B4-BE49-F238E27FC236}">
                <a16:creationId xmlns:a16="http://schemas.microsoft.com/office/drawing/2014/main" id="{A9A0E235-1B02-1744-F372-D741777117E6}"/>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9E7B9523-05D9-A88E-917D-667696E13F6F}"/>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pPr/>
              <a:t>10</a:t>
            </a:fld>
            <a:endParaRPr lang="en-US" dirty="0"/>
          </a:p>
        </p:txBody>
      </p:sp>
      <p:pic>
        <p:nvPicPr>
          <p:cNvPr id="41" name="Dropdown Screenshot">
            <a:extLst>
              <a:ext uri="{FF2B5EF4-FFF2-40B4-BE49-F238E27FC236}">
                <a16:creationId xmlns:a16="http://schemas.microsoft.com/office/drawing/2014/main" id="{E9B51D77-5EFF-86E1-4E59-98A1DAFF92BB}"/>
              </a:ext>
            </a:extLst>
          </p:cNvPr>
          <p:cNvPicPr>
            <a:picLocks noGrp="1" noRo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8500027" y="60414"/>
            <a:ext cx="3864472" cy="4845731"/>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1" name="Safety &amp; Security Grey Status">
            <a:extLst>
              <a:ext uri="{FF2B5EF4-FFF2-40B4-BE49-F238E27FC236}">
                <a16:creationId xmlns:a16="http://schemas.microsoft.com/office/drawing/2014/main" id="{7369E596-04C0-EBB2-1C12-747AAB161D04}"/>
              </a:ext>
            </a:extLst>
          </p:cNvPr>
          <p:cNvPicPr>
            <a:picLocks noGrp="1" noRo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rcRect/>
          <a:stretch/>
        </p:blipFill>
        <p:spPr>
          <a:xfrm>
            <a:off x="16449397" y="-1297368"/>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 name="Safety &amp; Security Red Status" descr="Logo, icon&#10;&#10;AI-generated content may be incorrect.">
            <a:extLst>
              <a:ext uri="{FF2B5EF4-FFF2-40B4-BE49-F238E27FC236}">
                <a16:creationId xmlns:a16="http://schemas.microsoft.com/office/drawing/2014/main" id="{15BF9DBE-0BCB-E2AC-757C-60648675CB9F}"/>
              </a:ext>
            </a:extLst>
          </p:cNvPr>
          <p:cNvPicPr>
            <a:picLocks noGrp="1" noRot="1" noMove="1" noResize="1" noEditPoints="1" noAdjustHandles="1" noChangeArrowheads="1" noChangeShapeType="1" noCrop="1"/>
          </p:cNvPicPr>
          <p:nvPr/>
        </p:nvPicPr>
        <p:blipFill>
          <a:blip r:embed="rId5" cstate="screen">
            <a:extLst>
              <a:ext uri="{28A0092B-C50C-407E-A947-70E740481C1C}">
                <a14:useLocalDpi xmlns:a14="http://schemas.microsoft.com/office/drawing/2010/main"/>
              </a:ext>
            </a:extLst>
          </a:blip>
          <a:stretch>
            <a:fillRect/>
          </a:stretch>
        </p:blipFill>
        <p:spPr>
          <a:xfrm>
            <a:off x="15114779" y="-1295402"/>
            <a:ext cx="1223330" cy="1223330"/>
          </a:xfrm>
          <a:prstGeom prst="rect">
            <a:avLst/>
          </a:prstGeom>
        </p:spPr>
      </p:pic>
      <p:pic>
        <p:nvPicPr>
          <p:cNvPr id="4" name="Safety &amp; Security Yellow Status" descr="Logo&#10;&#10;AI-generated content may be incorrect.">
            <a:extLst>
              <a:ext uri="{FF2B5EF4-FFF2-40B4-BE49-F238E27FC236}">
                <a16:creationId xmlns:a16="http://schemas.microsoft.com/office/drawing/2014/main" id="{1DF68B7C-B5F3-C471-4BDD-CCB527774189}"/>
              </a:ext>
            </a:extLst>
          </p:cNvPr>
          <p:cNvPicPr>
            <a:picLocks noGrp="1" noRot="1" noMove="1" noResize="1" noEditPoints="1" noAdjustHandles="1" noChangeArrowheads="1" noChangeShapeType="1" noCrop="1"/>
          </p:cNvPicPr>
          <p:nvPr/>
        </p:nvPicPr>
        <p:blipFill>
          <a:blip r:embed="rId6" cstate="screen">
            <a:extLst>
              <a:ext uri="{28A0092B-C50C-407E-A947-70E740481C1C}">
                <a14:useLocalDpi xmlns:a14="http://schemas.microsoft.com/office/drawing/2010/main"/>
              </a:ext>
            </a:extLst>
          </a:blip>
          <a:stretch>
            <a:fillRect/>
          </a:stretch>
        </p:blipFill>
        <p:spPr>
          <a:xfrm>
            <a:off x="13776229" y="-1295402"/>
            <a:ext cx="1223330" cy="1223330"/>
          </a:xfrm>
          <a:prstGeom prst="rect">
            <a:avLst/>
          </a:prstGeom>
        </p:spPr>
      </p:pic>
      <p:pic>
        <p:nvPicPr>
          <p:cNvPr id="8" name="Safety &amp; Security Green Status" descr="Logo, icon&#10;&#10;AI-generated content may be incorrect.">
            <a:extLst>
              <a:ext uri="{FF2B5EF4-FFF2-40B4-BE49-F238E27FC236}">
                <a16:creationId xmlns:a16="http://schemas.microsoft.com/office/drawing/2014/main" id="{71E4053B-1D9A-8C1B-651A-FCAB1F8E4CB8}"/>
              </a:ext>
            </a:extLst>
          </p:cNvPr>
          <p:cNvPicPr>
            <a:picLocks noGrp="1" noRot="1" noMove="1" noResize="1" noEditPoints="1" noAdjustHandles="1" noChangeArrowheads="1" noChangeShapeType="1" noCrop="1"/>
          </p:cNvPicPr>
          <p:nvPr/>
        </p:nvPicPr>
        <p:blipFill>
          <a:blip r:embed="rId7" cstate="screen">
            <a:extLst>
              <a:ext uri="{28A0092B-C50C-407E-A947-70E740481C1C}">
                <a14:useLocalDpi xmlns:a14="http://schemas.microsoft.com/office/drawing/2010/main"/>
              </a:ext>
            </a:extLst>
          </a:blip>
          <a:stretch>
            <a:fillRect/>
          </a:stretch>
        </p:blipFill>
        <p:spPr>
          <a:xfrm>
            <a:off x="12401786" y="-1295402"/>
            <a:ext cx="1223330" cy="1223330"/>
          </a:xfrm>
          <a:prstGeom prst="rect">
            <a:avLst/>
          </a:prstGeom>
        </p:spPr>
      </p:pic>
      <p:pic>
        <p:nvPicPr>
          <p:cNvPr id="15" name="Food, Hydration, &amp; Shelter Grey Status">
            <a:extLst>
              <a:ext uri="{FF2B5EF4-FFF2-40B4-BE49-F238E27FC236}">
                <a16:creationId xmlns:a16="http://schemas.microsoft.com/office/drawing/2014/main" id="{838AC4D6-854B-01BA-1D95-10ABFA9E3ED4}"/>
              </a:ext>
            </a:extLst>
          </p:cNvPr>
          <p:cNvPicPr>
            <a:picLocks noGrp="1" noRot="1" noChangeAspec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16449397" y="-1969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12" name="Food, Hydration, &amp; Shelter Red Status">
            <a:extLst>
              <a:ext uri="{FF2B5EF4-FFF2-40B4-BE49-F238E27FC236}">
                <a16:creationId xmlns:a16="http://schemas.microsoft.com/office/drawing/2014/main" id="{25FCA3C3-98D1-D3E7-1E9E-AB606FD5BFC9}"/>
              </a:ext>
            </a:extLst>
          </p:cNvPr>
          <p:cNvPicPr>
            <a:picLocks noGrp="1" noRot="1" noChangeAspect="1" noMove="1" noResize="1" noEditPoints="1" noAdjustHandles="1" noChangeArrowheads="1" noChangeShapeType="1" noCrop="1"/>
          </p:cNvPicPr>
          <p:nvPr/>
        </p:nvPicPr>
        <p:blipFill>
          <a:blip r:embed="rId9" cstate="screen">
            <a:extLst>
              <a:ext uri="{28A0092B-C50C-407E-A947-70E740481C1C}">
                <a14:useLocalDpi xmlns:a14="http://schemas.microsoft.com/office/drawing/2010/main"/>
              </a:ext>
            </a:extLst>
          </a:blip>
          <a:srcRect/>
          <a:stretch/>
        </p:blipFill>
        <p:spPr>
          <a:xfrm>
            <a:off x="15112813" y="-19692"/>
            <a:ext cx="1225296" cy="1225296"/>
          </a:xfrm>
          <a:prstGeom prst="rect">
            <a:avLst/>
          </a:prstGeom>
        </p:spPr>
      </p:pic>
      <p:pic>
        <p:nvPicPr>
          <p:cNvPr id="13" name="Food, Hydration, &amp; Shelter Yellow Status">
            <a:extLst>
              <a:ext uri="{FF2B5EF4-FFF2-40B4-BE49-F238E27FC236}">
                <a16:creationId xmlns:a16="http://schemas.microsoft.com/office/drawing/2014/main" id="{150C875C-EE8F-675A-8DAF-3F6ED41A4793}"/>
              </a:ext>
            </a:extLst>
          </p:cNvPr>
          <p:cNvPicPr>
            <a:picLocks noGrp="1" noRot="1" noChangeAspect="1" noMove="1" noResize="1" noEditPoints="1" noAdjustHandles="1" noChangeArrowheads="1" noChangeShapeType="1" noCrop="1"/>
          </p:cNvPicPr>
          <p:nvPr/>
        </p:nvPicPr>
        <p:blipFill>
          <a:blip r:embed="rId10" cstate="screen">
            <a:extLst>
              <a:ext uri="{28A0092B-C50C-407E-A947-70E740481C1C}">
                <a14:useLocalDpi xmlns:a14="http://schemas.microsoft.com/office/drawing/2010/main"/>
              </a:ext>
            </a:extLst>
          </a:blip>
          <a:srcRect/>
          <a:stretch/>
        </p:blipFill>
        <p:spPr>
          <a:xfrm>
            <a:off x="13776229" y="-19692"/>
            <a:ext cx="1225296" cy="1225296"/>
          </a:xfrm>
          <a:prstGeom prst="rect">
            <a:avLst/>
          </a:prstGeom>
        </p:spPr>
      </p:pic>
      <p:pic>
        <p:nvPicPr>
          <p:cNvPr id="14" name="Food, Hydration, &amp; Shelter Green Status">
            <a:extLst>
              <a:ext uri="{FF2B5EF4-FFF2-40B4-BE49-F238E27FC236}">
                <a16:creationId xmlns:a16="http://schemas.microsoft.com/office/drawing/2014/main" id="{B789D3C2-30DC-FB0B-0E65-5158B327FC4A}"/>
              </a:ext>
            </a:extLst>
          </p:cNvPr>
          <p:cNvPicPr>
            <a:picLocks noGrp="1" noRot="1" noChangeAspect="1" noMove="1" noResize="1" noEditPoints="1" noAdjustHandles="1" noChangeArrowheads="1" noChangeShapeType="1" noCrop="1"/>
          </p:cNvPicPr>
          <p:nvPr/>
        </p:nvPicPr>
        <p:blipFill>
          <a:blip r:embed="rId11" cstate="screen">
            <a:extLst>
              <a:ext uri="{28A0092B-C50C-407E-A947-70E740481C1C}">
                <a14:useLocalDpi xmlns:a14="http://schemas.microsoft.com/office/drawing/2010/main"/>
              </a:ext>
            </a:extLst>
          </a:blip>
          <a:srcRect/>
          <a:stretch/>
        </p:blipFill>
        <p:spPr>
          <a:xfrm>
            <a:off x="12401786" y="-19692"/>
            <a:ext cx="1225296" cy="1225296"/>
          </a:xfrm>
          <a:prstGeom prst="rect">
            <a:avLst/>
          </a:prstGeom>
        </p:spPr>
      </p:pic>
      <p:pic>
        <p:nvPicPr>
          <p:cNvPr id="19" name="Health &amp; Medical Grey Status">
            <a:extLst>
              <a:ext uri="{FF2B5EF4-FFF2-40B4-BE49-F238E27FC236}">
                <a16:creationId xmlns:a16="http://schemas.microsoft.com/office/drawing/2014/main" id="{03E3EC6F-62BE-5124-3B24-2BEE456EE542}"/>
              </a:ext>
            </a:extLst>
          </p:cNvPr>
          <p:cNvPicPr>
            <a:picLocks noGrp="1" noRot="1" noChangeAspect="1" noMove="1" noResize="1" noEditPoints="1" noAdjustHandles="1" noChangeArrowheads="1" noChangeShapeType="1" noCrop="1"/>
          </p:cNvPicPr>
          <p:nvPr/>
        </p:nvPicPr>
        <p:blipFill>
          <a:blip r:embed="rId12" cstate="screen">
            <a:extLst>
              <a:ext uri="{28A0092B-C50C-407E-A947-70E740481C1C}">
                <a14:useLocalDpi xmlns:a14="http://schemas.microsoft.com/office/drawing/2010/main"/>
              </a:ext>
            </a:extLst>
          </a:blip>
          <a:srcRect/>
          <a:stretch/>
        </p:blipFill>
        <p:spPr>
          <a:xfrm>
            <a:off x="16449397" y="1257984"/>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16" name="Health &amp; Medical Red Status">
            <a:extLst>
              <a:ext uri="{FF2B5EF4-FFF2-40B4-BE49-F238E27FC236}">
                <a16:creationId xmlns:a16="http://schemas.microsoft.com/office/drawing/2014/main" id="{B23A1B56-A344-61EE-B408-4FE1BDF92018}"/>
              </a:ext>
            </a:extLst>
          </p:cNvPr>
          <p:cNvPicPr>
            <a:picLocks noGrp="1" noRot="1" noChangeAspect="1" noMove="1" noResize="1" noEditPoints="1" noAdjustHandles="1" noChangeArrowheads="1" noChangeShapeType="1" noCrop="1"/>
          </p:cNvPicPr>
          <p:nvPr/>
        </p:nvPicPr>
        <p:blipFill>
          <a:blip r:embed="rId13" cstate="screen">
            <a:extLst>
              <a:ext uri="{28A0092B-C50C-407E-A947-70E740481C1C}">
                <a14:useLocalDpi xmlns:a14="http://schemas.microsoft.com/office/drawing/2010/main"/>
              </a:ext>
            </a:extLst>
          </a:blip>
          <a:srcRect/>
          <a:stretch/>
        </p:blipFill>
        <p:spPr>
          <a:xfrm>
            <a:off x="15112813" y="1257984"/>
            <a:ext cx="1225296" cy="1225296"/>
          </a:xfrm>
          <a:prstGeom prst="rect">
            <a:avLst/>
          </a:prstGeom>
        </p:spPr>
      </p:pic>
      <p:pic>
        <p:nvPicPr>
          <p:cNvPr id="17" name="Health &amp; Medical Yellow Status">
            <a:extLst>
              <a:ext uri="{FF2B5EF4-FFF2-40B4-BE49-F238E27FC236}">
                <a16:creationId xmlns:a16="http://schemas.microsoft.com/office/drawing/2014/main" id="{14686ABC-3D3A-FE50-2F84-DD22F56673FB}"/>
              </a:ext>
            </a:extLst>
          </p:cNvPr>
          <p:cNvPicPr>
            <a:picLocks noGrp="1" noRot="1" noChangeAspect="1" noMove="1" noResize="1" noEditPoints="1" noAdjustHandles="1" noChangeArrowheads="1" noChangeShapeType="1" noCrop="1"/>
          </p:cNvPicPr>
          <p:nvPr/>
        </p:nvPicPr>
        <p:blipFill>
          <a:blip r:embed="rId14" cstate="screen">
            <a:extLst>
              <a:ext uri="{28A0092B-C50C-407E-A947-70E740481C1C}">
                <a14:useLocalDpi xmlns:a14="http://schemas.microsoft.com/office/drawing/2010/main"/>
              </a:ext>
            </a:extLst>
          </a:blip>
          <a:srcRect/>
          <a:stretch/>
        </p:blipFill>
        <p:spPr>
          <a:xfrm>
            <a:off x="13776229" y="1257984"/>
            <a:ext cx="1225296" cy="1225296"/>
          </a:xfrm>
          <a:prstGeom prst="rect">
            <a:avLst/>
          </a:prstGeom>
        </p:spPr>
      </p:pic>
      <p:pic>
        <p:nvPicPr>
          <p:cNvPr id="18" name="Health &amp; Medical Green Status">
            <a:extLst>
              <a:ext uri="{FF2B5EF4-FFF2-40B4-BE49-F238E27FC236}">
                <a16:creationId xmlns:a16="http://schemas.microsoft.com/office/drawing/2014/main" id="{C0EADE27-88D5-35C0-63FD-E0A536403BC5}"/>
              </a:ext>
            </a:extLst>
          </p:cNvPr>
          <p:cNvPicPr>
            <a:picLocks noGrp="1" noRot="1" noChangeAspect="1" noMove="1" noResize="1" noEditPoints="1" noAdjustHandles="1" noChangeArrowheads="1" noChangeShapeType="1" noCrop="1"/>
          </p:cNvPicPr>
          <p:nvPr/>
        </p:nvPicPr>
        <p:blipFill>
          <a:blip r:embed="rId15" cstate="screen">
            <a:extLst>
              <a:ext uri="{28A0092B-C50C-407E-A947-70E740481C1C}">
                <a14:useLocalDpi xmlns:a14="http://schemas.microsoft.com/office/drawing/2010/main"/>
              </a:ext>
            </a:extLst>
          </a:blip>
          <a:srcRect/>
          <a:stretch/>
        </p:blipFill>
        <p:spPr>
          <a:xfrm>
            <a:off x="12401786" y="1257984"/>
            <a:ext cx="1225296" cy="1225296"/>
          </a:xfrm>
          <a:prstGeom prst="rect">
            <a:avLst/>
          </a:prstGeom>
        </p:spPr>
      </p:pic>
      <p:pic>
        <p:nvPicPr>
          <p:cNvPr id="23" name="Water Systems Grey Status">
            <a:extLst>
              <a:ext uri="{FF2B5EF4-FFF2-40B4-BE49-F238E27FC236}">
                <a16:creationId xmlns:a16="http://schemas.microsoft.com/office/drawing/2014/main" id="{1577E7EC-2390-B9B4-89F2-B9B9F819EA2F}"/>
              </a:ext>
            </a:extLst>
          </p:cNvPr>
          <p:cNvPicPr>
            <a:picLocks noGrp="1" noRot="1" noChangeAspect="1" noMove="1" noResize="1" noEditPoints="1" noAdjustHandles="1" noChangeArrowheads="1" noChangeShapeType="1" noCrop="1"/>
          </p:cNvPicPr>
          <p:nvPr/>
        </p:nvPicPr>
        <p:blipFill>
          <a:blip r:embed="rId16" cstate="screen">
            <a:extLst>
              <a:ext uri="{28A0092B-C50C-407E-A947-70E740481C1C}">
                <a14:useLocalDpi xmlns:a14="http://schemas.microsoft.com/office/drawing/2010/main"/>
              </a:ext>
            </a:extLst>
          </a:blip>
          <a:srcRect/>
          <a:stretch/>
        </p:blipFill>
        <p:spPr>
          <a:xfrm>
            <a:off x="16449397" y="2535660"/>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0" name="Water Systems Red Status">
            <a:extLst>
              <a:ext uri="{FF2B5EF4-FFF2-40B4-BE49-F238E27FC236}">
                <a16:creationId xmlns:a16="http://schemas.microsoft.com/office/drawing/2014/main" id="{259EFC69-2DDF-810A-F8E9-689DCF0BC441}"/>
              </a:ext>
            </a:extLst>
          </p:cNvPr>
          <p:cNvPicPr>
            <a:picLocks noGrp="1" noRot="1" noChangeAspect="1" noMove="1" noResize="1" noEditPoints="1" noAdjustHandles="1" noChangeArrowheads="1" noChangeShapeType="1" noCrop="1"/>
          </p:cNvPicPr>
          <p:nvPr/>
        </p:nvPicPr>
        <p:blipFill>
          <a:blip r:embed="rId17" cstate="screen">
            <a:extLst>
              <a:ext uri="{28A0092B-C50C-407E-A947-70E740481C1C}">
                <a14:useLocalDpi xmlns:a14="http://schemas.microsoft.com/office/drawing/2010/main"/>
              </a:ext>
            </a:extLst>
          </a:blip>
          <a:srcRect/>
          <a:stretch/>
        </p:blipFill>
        <p:spPr>
          <a:xfrm>
            <a:off x="15112813" y="2535660"/>
            <a:ext cx="1225296" cy="1225296"/>
          </a:xfrm>
          <a:prstGeom prst="rect">
            <a:avLst/>
          </a:prstGeom>
        </p:spPr>
      </p:pic>
      <p:pic>
        <p:nvPicPr>
          <p:cNvPr id="21" name="Water Systems Yellow Status">
            <a:extLst>
              <a:ext uri="{FF2B5EF4-FFF2-40B4-BE49-F238E27FC236}">
                <a16:creationId xmlns:a16="http://schemas.microsoft.com/office/drawing/2014/main" id="{677FE008-C99B-5115-F1D6-02BB1036E384}"/>
              </a:ext>
            </a:extLst>
          </p:cNvPr>
          <p:cNvPicPr>
            <a:picLocks noGrp="1" noRot="1" noChangeAspect="1" noMove="1" noResize="1" noEditPoints="1" noAdjustHandles="1" noChangeArrowheads="1" noChangeShapeType="1" noCrop="1"/>
          </p:cNvPicPr>
          <p:nvPr/>
        </p:nvPicPr>
        <p:blipFill>
          <a:blip r:embed="rId18" cstate="screen">
            <a:extLst>
              <a:ext uri="{28A0092B-C50C-407E-A947-70E740481C1C}">
                <a14:useLocalDpi xmlns:a14="http://schemas.microsoft.com/office/drawing/2010/main"/>
              </a:ext>
            </a:extLst>
          </a:blip>
          <a:srcRect/>
          <a:stretch/>
        </p:blipFill>
        <p:spPr>
          <a:xfrm>
            <a:off x="13776229" y="2535660"/>
            <a:ext cx="1225296" cy="1225296"/>
          </a:xfrm>
          <a:prstGeom prst="rect">
            <a:avLst/>
          </a:prstGeom>
        </p:spPr>
      </p:pic>
      <p:pic>
        <p:nvPicPr>
          <p:cNvPr id="22" name="Water Systems Green Status">
            <a:extLst>
              <a:ext uri="{FF2B5EF4-FFF2-40B4-BE49-F238E27FC236}">
                <a16:creationId xmlns:a16="http://schemas.microsoft.com/office/drawing/2014/main" id="{1D8FE1E8-3789-6A16-D859-A1D27095050C}"/>
              </a:ext>
            </a:extLst>
          </p:cNvPr>
          <p:cNvPicPr>
            <a:picLocks noGrp="1" noRot="1" noChangeAspect="1" noMove="1" noResize="1" noEditPoints="1" noAdjustHandles="1" noChangeArrowheads="1" noChangeShapeType="1" noCrop="1"/>
          </p:cNvPicPr>
          <p:nvPr/>
        </p:nvPicPr>
        <p:blipFill>
          <a:blip r:embed="rId19" cstate="screen">
            <a:extLst>
              <a:ext uri="{28A0092B-C50C-407E-A947-70E740481C1C}">
                <a14:useLocalDpi xmlns:a14="http://schemas.microsoft.com/office/drawing/2010/main"/>
              </a:ext>
            </a:extLst>
          </a:blip>
          <a:srcRect/>
          <a:stretch/>
        </p:blipFill>
        <p:spPr>
          <a:xfrm>
            <a:off x="12401786" y="2535660"/>
            <a:ext cx="1225296" cy="1225296"/>
          </a:xfrm>
          <a:prstGeom prst="rect">
            <a:avLst/>
          </a:prstGeom>
        </p:spPr>
      </p:pic>
      <p:pic>
        <p:nvPicPr>
          <p:cNvPr id="27" name="Energy Grey Status">
            <a:extLst>
              <a:ext uri="{FF2B5EF4-FFF2-40B4-BE49-F238E27FC236}">
                <a16:creationId xmlns:a16="http://schemas.microsoft.com/office/drawing/2014/main" id="{10B43666-E9EA-5870-16AE-1F49E7CFB3EE}"/>
              </a:ext>
            </a:extLst>
          </p:cNvPr>
          <p:cNvPicPr>
            <a:picLocks noGrp="1" noRot="1" noChangeAspect="1" noMove="1" noResize="1" noEditPoints="1" noAdjustHandles="1" noChangeArrowheads="1" noChangeShapeType="1" noCrop="1"/>
          </p:cNvPicPr>
          <p:nvPr/>
        </p:nvPicPr>
        <p:blipFill>
          <a:blip r:embed="rId20" cstate="screen">
            <a:extLst>
              <a:ext uri="{28A0092B-C50C-407E-A947-70E740481C1C}">
                <a14:useLocalDpi xmlns:a14="http://schemas.microsoft.com/office/drawing/2010/main"/>
              </a:ext>
            </a:extLst>
          </a:blip>
          <a:srcRect/>
          <a:stretch/>
        </p:blipFill>
        <p:spPr>
          <a:xfrm>
            <a:off x="16449397" y="3813336"/>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4" name="Energy Red Status">
            <a:extLst>
              <a:ext uri="{FF2B5EF4-FFF2-40B4-BE49-F238E27FC236}">
                <a16:creationId xmlns:a16="http://schemas.microsoft.com/office/drawing/2014/main" id="{B96CB2AA-FECF-7B09-9594-2138318D1416}"/>
              </a:ext>
            </a:extLst>
          </p:cNvPr>
          <p:cNvPicPr>
            <a:picLocks noGrp="1" noRot="1" noChangeAspect="1" noMove="1" noResize="1" noEditPoints="1" noAdjustHandles="1" noChangeArrowheads="1" noChangeShapeType="1" noCrop="1"/>
          </p:cNvPicPr>
          <p:nvPr/>
        </p:nvPicPr>
        <p:blipFill>
          <a:blip r:embed="rId21" cstate="screen">
            <a:extLst>
              <a:ext uri="{28A0092B-C50C-407E-A947-70E740481C1C}">
                <a14:useLocalDpi xmlns:a14="http://schemas.microsoft.com/office/drawing/2010/main"/>
              </a:ext>
            </a:extLst>
          </a:blip>
          <a:srcRect/>
          <a:stretch/>
        </p:blipFill>
        <p:spPr>
          <a:xfrm>
            <a:off x="15112813" y="3813336"/>
            <a:ext cx="1225296" cy="1225296"/>
          </a:xfrm>
          <a:prstGeom prst="rect">
            <a:avLst/>
          </a:prstGeom>
        </p:spPr>
      </p:pic>
      <p:pic>
        <p:nvPicPr>
          <p:cNvPr id="25" name="Energy Yellow Status">
            <a:extLst>
              <a:ext uri="{FF2B5EF4-FFF2-40B4-BE49-F238E27FC236}">
                <a16:creationId xmlns:a16="http://schemas.microsoft.com/office/drawing/2014/main" id="{10FBF35C-EB4C-FD66-8AF2-2769D8AB223A}"/>
              </a:ext>
            </a:extLst>
          </p:cNvPr>
          <p:cNvPicPr>
            <a:picLocks noGrp="1" noRot="1" noChangeAspect="1" noMove="1" noResize="1" noEditPoints="1" noAdjustHandles="1" noChangeArrowheads="1" noChangeShapeType="1" noCrop="1"/>
          </p:cNvPicPr>
          <p:nvPr/>
        </p:nvPicPr>
        <p:blipFill>
          <a:blip r:embed="rId22" cstate="screen">
            <a:extLst>
              <a:ext uri="{28A0092B-C50C-407E-A947-70E740481C1C}">
                <a14:useLocalDpi xmlns:a14="http://schemas.microsoft.com/office/drawing/2010/main"/>
              </a:ext>
            </a:extLst>
          </a:blip>
          <a:srcRect/>
          <a:stretch/>
        </p:blipFill>
        <p:spPr>
          <a:xfrm>
            <a:off x="13776229" y="3813336"/>
            <a:ext cx="1225296" cy="1225296"/>
          </a:xfrm>
          <a:prstGeom prst="rect">
            <a:avLst/>
          </a:prstGeom>
        </p:spPr>
      </p:pic>
      <p:pic>
        <p:nvPicPr>
          <p:cNvPr id="26" name="Energy Green Status">
            <a:extLst>
              <a:ext uri="{FF2B5EF4-FFF2-40B4-BE49-F238E27FC236}">
                <a16:creationId xmlns:a16="http://schemas.microsoft.com/office/drawing/2014/main" id="{9D9FD1B0-B3B4-D2AE-7BB3-5C00E131C856}"/>
              </a:ext>
            </a:extLst>
          </p:cNvPr>
          <p:cNvPicPr>
            <a:picLocks noGrp="1" noRot="1" noChangeAspect="1" noMove="1" noResize="1" noEditPoints="1" noAdjustHandles="1" noChangeArrowheads="1" noChangeShapeType="1" noCrop="1"/>
          </p:cNvPicPr>
          <p:nvPr/>
        </p:nvPicPr>
        <p:blipFill>
          <a:blip r:embed="rId23" cstate="screen">
            <a:extLst>
              <a:ext uri="{28A0092B-C50C-407E-A947-70E740481C1C}">
                <a14:useLocalDpi xmlns:a14="http://schemas.microsoft.com/office/drawing/2010/main"/>
              </a:ext>
            </a:extLst>
          </a:blip>
          <a:srcRect/>
          <a:stretch/>
        </p:blipFill>
        <p:spPr>
          <a:xfrm>
            <a:off x="12401786" y="3813336"/>
            <a:ext cx="1225296" cy="1225296"/>
          </a:xfrm>
          <a:prstGeom prst="rect">
            <a:avLst/>
          </a:prstGeom>
        </p:spPr>
      </p:pic>
      <p:pic>
        <p:nvPicPr>
          <p:cNvPr id="31" name="Communications Grey Status">
            <a:extLst>
              <a:ext uri="{FF2B5EF4-FFF2-40B4-BE49-F238E27FC236}">
                <a16:creationId xmlns:a16="http://schemas.microsoft.com/office/drawing/2014/main" id="{BF2DDBFF-E04D-E4AE-E36C-C3FC08709E3F}"/>
              </a:ext>
            </a:extLst>
          </p:cNvPr>
          <p:cNvPicPr>
            <a:picLocks noGrp="1" noRot="1" noChangeAspect="1" noMove="1" noResize="1" noEditPoints="1" noAdjustHandles="1" noChangeArrowheads="1" noChangeShapeType="1" noCrop="1"/>
          </p:cNvPicPr>
          <p:nvPr/>
        </p:nvPicPr>
        <p:blipFill>
          <a:blip r:embed="rId24" cstate="screen">
            <a:extLst>
              <a:ext uri="{28A0092B-C50C-407E-A947-70E740481C1C}">
                <a14:useLocalDpi xmlns:a14="http://schemas.microsoft.com/office/drawing/2010/main"/>
              </a:ext>
            </a:extLst>
          </a:blip>
          <a:srcRect/>
          <a:stretch/>
        </p:blipFill>
        <p:spPr>
          <a:xfrm>
            <a:off x="16449397" y="509101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8" name="Communications Red Status">
            <a:extLst>
              <a:ext uri="{FF2B5EF4-FFF2-40B4-BE49-F238E27FC236}">
                <a16:creationId xmlns:a16="http://schemas.microsoft.com/office/drawing/2014/main" id="{9AED497B-1FC8-9663-09D4-E04E4FA47AE8}"/>
              </a:ext>
            </a:extLst>
          </p:cNvPr>
          <p:cNvPicPr>
            <a:picLocks noGrp="1" noRot="1" noChangeAspect="1" noMove="1" noResize="1" noEditPoints="1" noAdjustHandles="1" noChangeArrowheads="1" noChangeShapeType="1" noCrop="1"/>
          </p:cNvPicPr>
          <p:nvPr/>
        </p:nvPicPr>
        <p:blipFill>
          <a:blip r:embed="rId25" cstate="screen">
            <a:extLst>
              <a:ext uri="{28A0092B-C50C-407E-A947-70E740481C1C}">
                <a14:useLocalDpi xmlns:a14="http://schemas.microsoft.com/office/drawing/2010/main"/>
              </a:ext>
            </a:extLst>
          </a:blip>
          <a:srcRect/>
          <a:stretch/>
        </p:blipFill>
        <p:spPr>
          <a:xfrm>
            <a:off x="15112813" y="5091012"/>
            <a:ext cx="1225296" cy="1225296"/>
          </a:xfrm>
          <a:prstGeom prst="rect">
            <a:avLst/>
          </a:prstGeom>
        </p:spPr>
      </p:pic>
      <p:pic>
        <p:nvPicPr>
          <p:cNvPr id="29" name="Communications Yellow Status">
            <a:extLst>
              <a:ext uri="{FF2B5EF4-FFF2-40B4-BE49-F238E27FC236}">
                <a16:creationId xmlns:a16="http://schemas.microsoft.com/office/drawing/2014/main" id="{4DF39878-1444-6282-694B-D609ACB6A068}"/>
              </a:ext>
            </a:extLst>
          </p:cNvPr>
          <p:cNvPicPr>
            <a:picLocks noGrp="1" noRot="1" noChangeAspect="1" noMove="1" noResize="1" noEditPoints="1" noAdjustHandles="1" noChangeArrowheads="1" noChangeShapeType="1" noCrop="1"/>
          </p:cNvPicPr>
          <p:nvPr/>
        </p:nvPicPr>
        <p:blipFill>
          <a:blip r:embed="rId26" cstate="screen">
            <a:extLst>
              <a:ext uri="{28A0092B-C50C-407E-A947-70E740481C1C}">
                <a14:useLocalDpi xmlns:a14="http://schemas.microsoft.com/office/drawing/2010/main"/>
              </a:ext>
            </a:extLst>
          </a:blip>
          <a:srcRect/>
          <a:stretch/>
        </p:blipFill>
        <p:spPr>
          <a:xfrm>
            <a:off x="13776229" y="5091012"/>
            <a:ext cx="1225296" cy="1225296"/>
          </a:xfrm>
          <a:prstGeom prst="rect">
            <a:avLst/>
          </a:prstGeom>
        </p:spPr>
      </p:pic>
      <p:pic>
        <p:nvPicPr>
          <p:cNvPr id="30" name="Communications Green Status">
            <a:extLst>
              <a:ext uri="{FF2B5EF4-FFF2-40B4-BE49-F238E27FC236}">
                <a16:creationId xmlns:a16="http://schemas.microsoft.com/office/drawing/2014/main" id="{C1129585-5861-9C73-9F79-B83D34759DE3}"/>
              </a:ext>
            </a:extLst>
          </p:cNvPr>
          <p:cNvPicPr>
            <a:picLocks noGrp="1" noRot="1" noChangeAspect="1" noMove="1" noResize="1" noEditPoints="1" noAdjustHandles="1" noChangeArrowheads="1" noChangeShapeType="1" noCrop="1"/>
          </p:cNvPicPr>
          <p:nvPr/>
        </p:nvPicPr>
        <p:blipFill>
          <a:blip r:embed="rId27" cstate="screen">
            <a:extLst>
              <a:ext uri="{28A0092B-C50C-407E-A947-70E740481C1C}">
                <a14:useLocalDpi xmlns:a14="http://schemas.microsoft.com/office/drawing/2010/main"/>
              </a:ext>
            </a:extLst>
          </a:blip>
          <a:srcRect/>
          <a:stretch/>
        </p:blipFill>
        <p:spPr>
          <a:xfrm>
            <a:off x="12401786" y="5091012"/>
            <a:ext cx="1225296" cy="1225296"/>
          </a:xfrm>
          <a:prstGeom prst="rect">
            <a:avLst/>
          </a:prstGeom>
        </p:spPr>
      </p:pic>
      <p:pic>
        <p:nvPicPr>
          <p:cNvPr id="35" name="Transportation Grey Status">
            <a:extLst>
              <a:ext uri="{FF2B5EF4-FFF2-40B4-BE49-F238E27FC236}">
                <a16:creationId xmlns:a16="http://schemas.microsoft.com/office/drawing/2014/main" id="{B105A67D-A252-48E6-DAF5-1CB2592E07B5}"/>
              </a:ext>
            </a:extLst>
          </p:cNvPr>
          <p:cNvPicPr>
            <a:picLocks noGrp="1" noRot="1" noChangeAspect="1" noMove="1" noResize="1" noEditPoints="1" noAdjustHandles="1" noChangeArrowheads="1" noChangeShapeType="1" noCrop="1"/>
          </p:cNvPicPr>
          <p:nvPr/>
        </p:nvPicPr>
        <p:blipFill>
          <a:blip r:embed="rId28" cstate="screen">
            <a:extLst>
              <a:ext uri="{28A0092B-C50C-407E-A947-70E740481C1C}">
                <a14:useLocalDpi xmlns:a14="http://schemas.microsoft.com/office/drawing/2010/main"/>
              </a:ext>
            </a:extLst>
          </a:blip>
          <a:srcRect/>
          <a:stretch/>
        </p:blipFill>
        <p:spPr>
          <a:xfrm>
            <a:off x="16449397" y="6368688"/>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2" name="Transportation Red Status">
            <a:extLst>
              <a:ext uri="{FF2B5EF4-FFF2-40B4-BE49-F238E27FC236}">
                <a16:creationId xmlns:a16="http://schemas.microsoft.com/office/drawing/2014/main" id="{475CB483-D062-D631-A4AD-528C76F3256E}"/>
              </a:ext>
            </a:extLst>
          </p:cNvPr>
          <p:cNvPicPr>
            <a:picLocks noGrp="1" noRot="1" noChangeAspect="1" noMove="1" noResize="1" noEditPoints="1" noAdjustHandles="1" noChangeArrowheads="1" noChangeShapeType="1" noCrop="1"/>
          </p:cNvPicPr>
          <p:nvPr/>
        </p:nvPicPr>
        <p:blipFill>
          <a:blip r:embed="rId29" cstate="screen">
            <a:extLst>
              <a:ext uri="{28A0092B-C50C-407E-A947-70E740481C1C}">
                <a14:useLocalDpi xmlns:a14="http://schemas.microsoft.com/office/drawing/2010/main"/>
              </a:ext>
            </a:extLst>
          </a:blip>
          <a:srcRect/>
          <a:stretch/>
        </p:blipFill>
        <p:spPr>
          <a:xfrm>
            <a:off x="15112813" y="6368688"/>
            <a:ext cx="1225296" cy="1225296"/>
          </a:xfrm>
          <a:prstGeom prst="rect">
            <a:avLst/>
          </a:prstGeom>
        </p:spPr>
      </p:pic>
      <p:pic>
        <p:nvPicPr>
          <p:cNvPr id="33" name="Transportation Yellow Status">
            <a:extLst>
              <a:ext uri="{FF2B5EF4-FFF2-40B4-BE49-F238E27FC236}">
                <a16:creationId xmlns:a16="http://schemas.microsoft.com/office/drawing/2014/main" id="{97DA5B22-4429-6D39-A568-656493991E02}"/>
              </a:ext>
            </a:extLst>
          </p:cNvPr>
          <p:cNvPicPr>
            <a:picLocks noGrp="1" noRot="1" noChangeAspect="1" noMove="1" noResize="1" noEditPoints="1" noAdjustHandles="1" noChangeArrowheads="1" noChangeShapeType="1" noCrop="1"/>
          </p:cNvPicPr>
          <p:nvPr/>
        </p:nvPicPr>
        <p:blipFill>
          <a:blip r:embed="rId30" cstate="screen">
            <a:extLst>
              <a:ext uri="{28A0092B-C50C-407E-A947-70E740481C1C}">
                <a14:useLocalDpi xmlns:a14="http://schemas.microsoft.com/office/drawing/2010/main"/>
              </a:ext>
            </a:extLst>
          </a:blip>
          <a:srcRect/>
          <a:stretch/>
        </p:blipFill>
        <p:spPr>
          <a:xfrm>
            <a:off x="13776229" y="6368688"/>
            <a:ext cx="1225296" cy="1225296"/>
          </a:xfrm>
          <a:prstGeom prst="rect">
            <a:avLst/>
          </a:prstGeom>
        </p:spPr>
      </p:pic>
      <p:pic>
        <p:nvPicPr>
          <p:cNvPr id="34" name="Transportation Green Status">
            <a:extLst>
              <a:ext uri="{FF2B5EF4-FFF2-40B4-BE49-F238E27FC236}">
                <a16:creationId xmlns:a16="http://schemas.microsoft.com/office/drawing/2014/main" id="{7314543E-D70F-6FD4-0C03-60DA8197E9FD}"/>
              </a:ext>
            </a:extLst>
          </p:cNvPr>
          <p:cNvPicPr>
            <a:picLocks noGrp="1" noRot="1" noChangeAspect="1" noMove="1" noResize="1" noEditPoints="1" noAdjustHandles="1" noChangeArrowheads="1" noChangeShapeType="1" noCrop="1"/>
          </p:cNvPicPr>
          <p:nvPr/>
        </p:nvPicPr>
        <p:blipFill>
          <a:blip r:embed="rId31" cstate="screen">
            <a:extLst>
              <a:ext uri="{28A0092B-C50C-407E-A947-70E740481C1C}">
                <a14:useLocalDpi xmlns:a14="http://schemas.microsoft.com/office/drawing/2010/main"/>
              </a:ext>
            </a:extLst>
          </a:blip>
          <a:srcRect/>
          <a:stretch/>
        </p:blipFill>
        <p:spPr>
          <a:xfrm>
            <a:off x="12401786" y="6368688"/>
            <a:ext cx="1225296" cy="1225296"/>
          </a:xfrm>
          <a:prstGeom prst="rect">
            <a:avLst/>
          </a:prstGeom>
        </p:spPr>
      </p:pic>
      <p:pic>
        <p:nvPicPr>
          <p:cNvPr id="39" name="Hazardous Materials Grey Status">
            <a:extLst>
              <a:ext uri="{FF2B5EF4-FFF2-40B4-BE49-F238E27FC236}">
                <a16:creationId xmlns:a16="http://schemas.microsoft.com/office/drawing/2014/main" id="{23823A31-8D59-7B96-8478-46B819ED32C9}"/>
              </a:ext>
            </a:extLst>
          </p:cNvPr>
          <p:cNvPicPr>
            <a:picLocks noGrp="1" noRot="1" noChangeAspect="1" noMove="1" noResize="1" noEditPoints="1" noAdjustHandles="1" noChangeArrowheads="1" noChangeShapeType="1" noCrop="1"/>
          </p:cNvPicPr>
          <p:nvPr/>
        </p:nvPicPr>
        <p:blipFill>
          <a:blip r:embed="rId32" cstate="screen">
            <a:extLst>
              <a:ext uri="{28A0092B-C50C-407E-A947-70E740481C1C}">
                <a14:useLocalDpi xmlns:a14="http://schemas.microsoft.com/office/drawing/2010/main"/>
              </a:ext>
            </a:extLst>
          </a:blip>
          <a:srcRect/>
          <a:stretch/>
        </p:blipFill>
        <p:spPr>
          <a:xfrm>
            <a:off x="16449397" y="764636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6" name="Hazardous Materials Red Status">
            <a:extLst>
              <a:ext uri="{FF2B5EF4-FFF2-40B4-BE49-F238E27FC236}">
                <a16:creationId xmlns:a16="http://schemas.microsoft.com/office/drawing/2014/main" id="{BBA397C8-45CA-B7CE-9DD4-14EC53AB774E}"/>
              </a:ext>
            </a:extLst>
          </p:cNvPr>
          <p:cNvPicPr>
            <a:picLocks noGrp="1" noRot="1" noChangeAspect="1" noMove="1" noResize="1" noEditPoints="1" noAdjustHandles="1" noChangeArrowheads="1" noChangeShapeType="1" noCrop="1"/>
          </p:cNvPicPr>
          <p:nvPr/>
        </p:nvPicPr>
        <p:blipFill>
          <a:blip r:embed="rId33" cstate="screen">
            <a:extLst>
              <a:ext uri="{28A0092B-C50C-407E-A947-70E740481C1C}">
                <a14:useLocalDpi xmlns:a14="http://schemas.microsoft.com/office/drawing/2010/main"/>
              </a:ext>
            </a:extLst>
          </a:blip>
          <a:srcRect/>
          <a:stretch/>
        </p:blipFill>
        <p:spPr>
          <a:xfrm>
            <a:off x="15112813" y="7646362"/>
            <a:ext cx="1225296" cy="1225296"/>
          </a:xfrm>
          <a:prstGeom prst="rect">
            <a:avLst/>
          </a:prstGeom>
        </p:spPr>
      </p:pic>
      <p:pic>
        <p:nvPicPr>
          <p:cNvPr id="37" name="Hazardous Materials Yellow Status">
            <a:extLst>
              <a:ext uri="{FF2B5EF4-FFF2-40B4-BE49-F238E27FC236}">
                <a16:creationId xmlns:a16="http://schemas.microsoft.com/office/drawing/2014/main" id="{76CDFF41-9997-62D7-F33C-D32E815C2AA7}"/>
              </a:ext>
            </a:extLst>
          </p:cNvPr>
          <p:cNvPicPr>
            <a:picLocks noGrp="1" noRot="1" noChangeAspect="1" noMove="1" noResize="1" noEditPoints="1" noAdjustHandles="1" noChangeArrowheads="1" noChangeShapeType="1" noCrop="1"/>
          </p:cNvPicPr>
          <p:nvPr/>
        </p:nvPicPr>
        <p:blipFill>
          <a:blip r:embed="rId34" cstate="screen">
            <a:extLst>
              <a:ext uri="{28A0092B-C50C-407E-A947-70E740481C1C}">
                <a14:useLocalDpi xmlns:a14="http://schemas.microsoft.com/office/drawing/2010/main"/>
              </a:ext>
            </a:extLst>
          </a:blip>
          <a:srcRect/>
          <a:stretch/>
        </p:blipFill>
        <p:spPr>
          <a:xfrm>
            <a:off x="13776229" y="7646362"/>
            <a:ext cx="1225296" cy="1225296"/>
          </a:xfrm>
          <a:prstGeom prst="rect">
            <a:avLst/>
          </a:prstGeom>
        </p:spPr>
      </p:pic>
      <p:pic>
        <p:nvPicPr>
          <p:cNvPr id="38" name="Hazardous Materials Green Status">
            <a:extLst>
              <a:ext uri="{FF2B5EF4-FFF2-40B4-BE49-F238E27FC236}">
                <a16:creationId xmlns:a16="http://schemas.microsoft.com/office/drawing/2014/main" id="{B1DE163E-A58C-B77E-6F17-8DEAF59F964A}"/>
              </a:ext>
            </a:extLst>
          </p:cNvPr>
          <p:cNvPicPr>
            <a:picLocks noGrp="1" noRot="1" noChangeAspect="1" noMove="1" noResize="1" noEditPoints="1" noAdjustHandles="1" noChangeArrowheads="1" noChangeShapeType="1" noCrop="1"/>
          </p:cNvPicPr>
          <p:nvPr/>
        </p:nvPicPr>
        <p:blipFill>
          <a:blip r:embed="rId35" cstate="screen">
            <a:extLst>
              <a:ext uri="{28A0092B-C50C-407E-A947-70E740481C1C}">
                <a14:useLocalDpi xmlns:a14="http://schemas.microsoft.com/office/drawing/2010/main"/>
              </a:ext>
            </a:extLst>
          </a:blip>
          <a:srcRect/>
          <a:stretch/>
        </p:blipFill>
        <p:spPr>
          <a:xfrm>
            <a:off x="12401786" y="7646362"/>
            <a:ext cx="1225296" cy="1225296"/>
          </a:xfrm>
          <a:prstGeom prst="rect">
            <a:avLst/>
          </a:prstGeom>
        </p:spPr>
      </p:pic>
      <p:pic>
        <p:nvPicPr>
          <p:cNvPr id="52" name="Hazardous Materials Base Blue" descr="Icon&#10;&#10;AI-generated content may be incorrect.">
            <a:extLst>
              <a:ext uri="{FF2B5EF4-FFF2-40B4-BE49-F238E27FC236}">
                <a16:creationId xmlns:a16="http://schemas.microsoft.com/office/drawing/2014/main" id="{F0238ACB-D397-EC6D-4C12-1B3057108E07}"/>
              </a:ext>
            </a:extLst>
          </p:cNvPr>
          <p:cNvPicPr>
            <a:picLocks noGrp="1" noRot="1" noMove="1" noResize="1" noEditPoints="1" noAdjustHandles="1" noChangeArrowheads="1" noChangeShapeType="1" noCrop="1"/>
          </p:cNvPicPr>
          <p:nvPr/>
        </p:nvPicPr>
        <p:blipFill>
          <a:blip r:embed="rId36" cstate="screen">
            <a:extLst>
              <a:ext uri="{28A0092B-C50C-407E-A947-70E740481C1C}">
                <a14:useLocalDpi xmlns:a14="http://schemas.microsoft.com/office/drawing/2010/main"/>
              </a:ext>
            </a:extLst>
          </a:blip>
          <a:stretch>
            <a:fillRect/>
          </a:stretch>
        </p:blipFill>
        <p:spPr>
          <a:xfrm>
            <a:off x="10125024"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9" name="Transportation Base Blue" descr="Icon&#10;&#10;AI-generated content may be incorrect.">
            <a:extLst>
              <a:ext uri="{FF2B5EF4-FFF2-40B4-BE49-F238E27FC236}">
                <a16:creationId xmlns:a16="http://schemas.microsoft.com/office/drawing/2014/main" id="{6CB8FD05-98B3-02D1-DA7E-5FF84205B018}"/>
              </a:ext>
            </a:extLst>
          </p:cNvPr>
          <p:cNvPicPr>
            <a:picLocks noGrp="1" noRot="1" noMove="1" noResize="1" noEditPoints="1" noAdjustHandles="1" noChangeArrowheads="1" noChangeShapeType="1" noCrop="1"/>
          </p:cNvPicPr>
          <p:nvPr/>
        </p:nvPicPr>
        <p:blipFill>
          <a:blip r:embed="rId37" cstate="screen">
            <a:extLst>
              <a:ext uri="{28A0092B-C50C-407E-A947-70E740481C1C}">
                <a14:useLocalDpi xmlns:a14="http://schemas.microsoft.com/office/drawing/2010/main"/>
              </a:ext>
            </a:extLst>
          </a:blip>
          <a:stretch>
            <a:fillRect/>
          </a:stretch>
        </p:blipFill>
        <p:spPr>
          <a:xfrm>
            <a:off x="8797407"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5" name="Communications Base Blue" descr="Logo, icon&#10;&#10;AI-generated content may be incorrect.">
            <a:extLst>
              <a:ext uri="{FF2B5EF4-FFF2-40B4-BE49-F238E27FC236}">
                <a16:creationId xmlns:a16="http://schemas.microsoft.com/office/drawing/2014/main" id="{7FDCBAC7-9FC1-F4FB-AC18-8EE80E455D9E}"/>
              </a:ext>
            </a:extLst>
          </p:cNvPr>
          <p:cNvPicPr>
            <a:picLocks noGrp="1" noRot="1" noMove="1" noResize="1" noEditPoints="1" noAdjustHandles="1" noChangeArrowheads="1" noChangeShapeType="1" noCrop="1"/>
          </p:cNvPicPr>
          <p:nvPr/>
        </p:nvPicPr>
        <p:blipFill>
          <a:blip r:embed="rId38" cstate="screen">
            <a:extLst>
              <a:ext uri="{28A0092B-C50C-407E-A947-70E740481C1C}">
                <a14:useLocalDpi xmlns:a14="http://schemas.microsoft.com/office/drawing/2010/main"/>
              </a:ext>
            </a:extLst>
          </a:blip>
          <a:stretch>
            <a:fillRect/>
          </a:stretch>
        </p:blipFill>
        <p:spPr>
          <a:xfrm>
            <a:off x="7469793"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8" name="Energy Base Blue" descr="Logo, icon&#10;&#10;AI-generated content may be incorrect.">
            <a:extLst>
              <a:ext uri="{FF2B5EF4-FFF2-40B4-BE49-F238E27FC236}">
                <a16:creationId xmlns:a16="http://schemas.microsoft.com/office/drawing/2014/main" id="{0CDB589E-F577-1B75-0CF2-C2F88A365405}"/>
              </a:ext>
            </a:extLst>
          </p:cNvPr>
          <p:cNvPicPr>
            <a:picLocks noGrp="1" noRot="1" noMove="1" noResize="1" noEditPoints="1" noAdjustHandles="1" noChangeArrowheads="1" noChangeShapeType="1" noCrop="1"/>
          </p:cNvPicPr>
          <p:nvPr/>
        </p:nvPicPr>
        <p:blipFill>
          <a:blip r:embed="rId39" cstate="screen">
            <a:extLst>
              <a:ext uri="{28A0092B-C50C-407E-A947-70E740481C1C}">
                <a14:useLocalDpi xmlns:a14="http://schemas.microsoft.com/office/drawing/2010/main"/>
              </a:ext>
            </a:extLst>
          </a:blip>
          <a:stretch>
            <a:fillRect/>
          </a:stretch>
        </p:blipFill>
        <p:spPr>
          <a:xfrm>
            <a:off x="6142179"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3" name="Water Systems Base Blue" descr="A picture containing text, sign, outdoor&#10;&#10;AI-generated content may be incorrect.">
            <a:extLst>
              <a:ext uri="{FF2B5EF4-FFF2-40B4-BE49-F238E27FC236}">
                <a16:creationId xmlns:a16="http://schemas.microsoft.com/office/drawing/2014/main" id="{45A819A6-286A-2BC3-2D0B-C5340BB57418}"/>
              </a:ext>
            </a:extLst>
          </p:cNvPr>
          <p:cNvPicPr>
            <a:picLocks noGrp="1" noRot="1" noMove="1" noResize="1" noEditPoints="1" noAdjustHandles="1" noChangeArrowheads="1" noChangeShapeType="1" noCrop="1"/>
          </p:cNvPicPr>
          <p:nvPr/>
        </p:nvPicPr>
        <p:blipFill>
          <a:blip r:embed="rId40" cstate="screen">
            <a:extLst>
              <a:ext uri="{28A0092B-C50C-407E-A947-70E740481C1C}">
                <a14:useLocalDpi xmlns:a14="http://schemas.microsoft.com/office/drawing/2010/main"/>
              </a:ext>
            </a:extLst>
          </a:blip>
          <a:stretch>
            <a:fillRect/>
          </a:stretch>
        </p:blipFill>
        <p:spPr>
          <a:xfrm>
            <a:off x="4814565"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4" name="Health &amp; Medical Base Blue">
            <a:extLst>
              <a:ext uri="{FF2B5EF4-FFF2-40B4-BE49-F238E27FC236}">
                <a16:creationId xmlns:a16="http://schemas.microsoft.com/office/drawing/2014/main" id="{AD9F807E-4BB5-3AC4-C0D3-793648B490C9}"/>
              </a:ext>
            </a:extLst>
          </p:cNvPr>
          <p:cNvPicPr>
            <a:picLocks noGrp="1" noRot="1" noMove="1" noResize="1" noEditPoints="1" noAdjustHandles="1" noChangeArrowheads="1" noChangeShapeType="1" noCrop="1"/>
          </p:cNvPicPr>
          <p:nvPr/>
        </p:nvPicPr>
        <p:blipFill>
          <a:blip r:embed="rId41" cstate="screen">
            <a:extLst>
              <a:ext uri="{28A0092B-C50C-407E-A947-70E740481C1C}">
                <a14:useLocalDpi xmlns:a14="http://schemas.microsoft.com/office/drawing/2010/main"/>
              </a:ext>
            </a:extLst>
          </a:blip>
          <a:stretch>
            <a:fillRect/>
          </a:stretch>
        </p:blipFill>
        <p:spPr>
          <a:xfrm>
            <a:off x="3486951"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0" name="Fod, Hydration, &amp; Shelter Base Blue" descr="Logo, icon&#10;&#10;AI-generated content may be incorrect.">
            <a:extLst>
              <a:ext uri="{FF2B5EF4-FFF2-40B4-BE49-F238E27FC236}">
                <a16:creationId xmlns:a16="http://schemas.microsoft.com/office/drawing/2014/main" id="{A02AB539-0FC0-CEDA-46B3-A2149E69F6DE}"/>
              </a:ext>
            </a:extLst>
          </p:cNvPr>
          <p:cNvPicPr>
            <a:picLocks noGrp="1" noRot="1" noMove="1" noResize="1" noEditPoints="1" noAdjustHandles="1" noChangeArrowheads="1" noChangeShapeType="1" noCrop="1"/>
          </p:cNvPicPr>
          <p:nvPr/>
        </p:nvPicPr>
        <p:blipFill>
          <a:blip r:embed="rId42" cstate="screen">
            <a:extLst>
              <a:ext uri="{28A0092B-C50C-407E-A947-70E740481C1C}">
                <a14:useLocalDpi xmlns:a14="http://schemas.microsoft.com/office/drawing/2010/main"/>
              </a:ext>
            </a:extLst>
          </a:blip>
          <a:stretch>
            <a:fillRect/>
          </a:stretch>
        </p:blipFill>
        <p:spPr>
          <a:xfrm>
            <a:off x="2159337"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6" name="Safety &amp; Security Base Blue" descr="Logo, icon&#10;&#10;AI-generated content may be incorrect.">
            <a:extLst>
              <a:ext uri="{FF2B5EF4-FFF2-40B4-BE49-F238E27FC236}">
                <a16:creationId xmlns:a16="http://schemas.microsoft.com/office/drawing/2014/main" id="{70B74CB3-0084-9D09-22FE-9A59638B6DEF}"/>
              </a:ext>
            </a:extLst>
          </p:cNvPr>
          <p:cNvPicPr>
            <a:picLocks noGrp="1" noRot="1" noMove="1" noResize="1" noEditPoints="1" noAdjustHandles="1" noChangeArrowheads="1" noChangeShapeType="1" noCrop="1"/>
          </p:cNvPicPr>
          <p:nvPr/>
        </p:nvPicPr>
        <p:blipFill>
          <a:blip r:embed="rId43" cstate="screen">
            <a:extLst>
              <a:ext uri="{28A0092B-C50C-407E-A947-70E740481C1C}">
                <a14:useLocalDpi xmlns:a14="http://schemas.microsoft.com/office/drawing/2010/main"/>
              </a:ext>
            </a:extLst>
          </a:blip>
          <a:stretch>
            <a:fillRect/>
          </a:stretch>
        </p:blipFill>
        <p:spPr>
          <a:xfrm>
            <a:off x="831723"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46" name="Color Key">
            <a:extLst>
              <a:ext uri="{FF2B5EF4-FFF2-40B4-BE49-F238E27FC236}">
                <a16:creationId xmlns:a16="http://schemas.microsoft.com/office/drawing/2014/main" id="{842F8109-77A9-9057-B15B-E883BD0CF5FC}"/>
              </a:ext>
            </a:extLst>
          </p:cNvPr>
          <p:cNvSpPr txBox="1">
            <a:spLocks noGrp="1" noRot="1" noMove="1" noResize="1" noEditPoints="1" noAdjustHandles="1" noChangeArrowheads="1" noChangeShapeType="1"/>
          </p:cNvSpPr>
          <p:nvPr/>
        </p:nvSpPr>
        <p:spPr>
          <a:xfrm>
            <a:off x="563334" y="4095940"/>
            <a:ext cx="10905312" cy="2246769"/>
          </a:xfrm>
          <a:prstGeom prst="rect">
            <a:avLst/>
          </a:prstGeom>
          <a:noFill/>
        </p:spPr>
        <p:txBody>
          <a:bodyPr wrap="square">
            <a:spAutoFit/>
          </a:bodyPr>
          <a:lstStyle/>
          <a:p>
            <a:pPr>
              <a:spcAft>
                <a:spcPts val="600"/>
              </a:spcAft>
            </a:pPr>
            <a:r>
              <a:rPr lang="en-US" sz="1200" b="1" u="sng" dirty="0">
                <a:latin typeface="Calibri" panose="020F0502020204030204" pitchFamily="34" charset="0"/>
                <a:ea typeface="Calibri" panose="020F0502020204030204" pitchFamily="34" charset="0"/>
                <a:cs typeface="Calibri" panose="020F0502020204030204" pitchFamily="34" charset="0"/>
              </a:rPr>
              <a:t>COLOR KEY</a:t>
            </a:r>
          </a:p>
          <a:p>
            <a:r>
              <a:rPr lang="en-US" sz="1200" b="1" dirty="0">
                <a:latin typeface="Calibri" panose="020F0502020204030204" pitchFamily="34" charset="0"/>
                <a:ea typeface="Calibri" panose="020F0502020204030204" pitchFamily="34" charset="0"/>
                <a:cs typeface="Calibri" panose="020F0502020204030204" pitchFamily="34" charset="0"/>
              </a:rPr>
              <a:t>Minimal Impact: </a:t>
            </a:r>
            <a:r>
              <a:rPr lang="en-US" sz="1200" b="1" dirty="0">
                <a:solidFill>
                  <a:srgbClr val="5E9C42"/>
                </a:solidFill>
                <a:latin typeface="Calibri" panose="020F0502020204030204" pitchFamily="34" charset="0"/>
                <a:ea typeface="Calibri" panose="020F0502020204030204" pitchFamily="34" charset="0"/>
                <a:cs typeface="Calibri" panose="020F0502020204030204" pitchFamily="34" charset="0"/>
              </a:rPr>
              <a:t>GREEN</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stabilized, re-established, or not impacted. The Lifeline is functioning at pre-incident levels, with only minor disruptions or limitations. </a:t>
            </a:r>
          </a:p>
          <a:p>
            <a:r>
              <a:rPr lang="en-US" sz="1200" b="1" dirty="0">
                <a:latin typeface="Calibri" panose="020F0502020204030204" pitchFamily="34" charset="0"/>
                <a:ea typeface="Calibri" panose="020F0502020204030204" pitchFamily="34" charset="0"/>
                <a:cs typeface="Calibri" panose="020F0502020204030204" pitchFamily="34" charset="0"/>
              </a:rPr>
              <a:t>Moderate Impact</a:t>
            </a:r>
            <a:r>
              <a:rPr lang="en-US" sz="1200" dirty="0">
                <a:latin typeface="Calibri" panose="020F0502020204030204" pitchFamily="34" charset="0"/>
                <a:ea typeface="Calibri" panose="020F0502020204030204" pitchFamily="34" charset="0"/>
                <a:cs typeface="Calibri" panose="020F0502020204030204" pitchFamily="34" charset="0"/>
              </a:rPr>
              <a:t>: </a:t>
            </a:r>
            <a:r>
              <a:rPr lang="en-US" sz="1200" b="1" dirty="0">
                <a:solidFill>
                  <a:srgbClr val="FCBA16"/>
                </a:solidFill>
                <a:latin typeface="Calibri" panose="020F0502020204030204" pitchFamily="34" charset="0"/>
                <a:ea typeface="Calibri" panose="020F0502020204030204" pitchFamily="34" charset="0"/>
                <a:cs typeface="Calibri" panose="020F0502020204030204" pitchFamily="34" charset="0"/>
              </a:rPr>
              <a:t>YELLOW</a:t>
            </a:r>
            <a:r>
              <a:rPr lang="en-US" sz="1200" dirty="0">
                <a:latin typeface="Calibri" panose="020F0502020204030204" pitchFamily="34" charset="0"/>
                <a:ea typeface="Calibri" panose="020F0502020204030204" pitchFamily="34" charset="0"/>
                <a:cs typeface="Calibri" panose="020F0502020204030204" pitchFamily="34" charset="0"/>
              </a:rPr>
              <a:t> </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disrupted but a solution is in progress, with an estimated time to stabilization. The impacted community has not returned to pre-incident levels of service. </a:t>
            </a:r>
          </a:p>
          <a:p>
            <a:r>
              <a:rPr lang="en-US" sz="1200" b="1" dirty="0">
                <a:latin typeface="Calibri" panose="020F0502020204030204" pitchFamily="34" charset="0"/>
                <a:ea typeface="Calibri" panose="020F0502020204030204" pitchFamily="34" charset="0"/>
                <a:cs typeface="Calibri" panose="020F0502020204030204" pitchFamily="34" charset="0"/>
              </a:rPr>
              <a:t>Significant Impact: </a:t>
            </a:r>
            <a:r>
              <a:rPr lang="en-US" sz="1200" b="1" dirty="0">
                <a:solidFill>
                  <a:srgbClr val="C52038"/>
                </a:solidFill>
                <a:latin typeface="Calibri" panose="020F0502020204030204" pitchFamily="34" charset="0"/>
                <a:ea typeface="Calibri" panose="020F0502020204030204" pitchFamily="34" charset="0"/>
                <a:cs typeface="Calibri" panose="020F0502020204030204" pitchFamily="34" charset="0"/>
              </a:rPr>
              <a:t>RED</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disrupted, and no solution has been identified yet. There are severe challenges and obstacles hindering the essential services and resources associated with the Lifeline. Immediate attention and resources are required to address the situation and restore functionality. </a:t>
            </a:r>
          </a:p>
          <a:p>
            <a:r>
              <a:rPr lang="en-US" sz="1200" b="1" dirty="0">
                <a:latin typeface="Calibri" panose="020F0502020204030204" pitchFamily="34" charset="0"/>
                <a:ea typeface="Calibri" panose="020F0502020204030204" pitchFamily="34" charset="0"/>
                <a:cs typeface="Calibri" panose="020F0502020204030204" pitchFamily="34" charset="0"/>
              </a:rPr>
              <a:t>Unknown</a:t>
            </a:r>
            <a:r>
              <a:rPr lang="en-US" sz="1200" dirty="0">
                <a:latin typeface="Calibri" panose="020F0502020204030204" pitchFamily="34" charset="0"/>
                <a:ea typeface="Calibri" panose="020F0502020204030204" pitchFamily="34" charset="0"/>
                <a:cs typeface="Calibri" panose="020F0502020204030204" pitchFamily="34" charset="0"/>
              </a:rPr>
              <a:t>: </a:t>
            </a:r>
            <a:r>
              <a:rPr lang="en-US" sz="1200" b="1" dirty="0">
                <a:solidFill>
                  <a:srgbClr val="919395"/>
                </a:solidFill>
                <a:latin typeface="Calibri" panose="020F0502020204030204" pitchFamily="34" charset="0"/>
                <a:ea typeface="Calibri" panose="020F0502020204030204" pitchFamily="34" charset="0"/>
                <a:cs typeface="Calibri" panose="020F0502020204030204" pitchFamily="34" charset="0"/>
              </a:rPr>
              <a:t>GREY</a:t>
            </a:r>
          </a:p>
          <a:p>
            <a:r>
              <a:rPr lang="en-US" sz="1200" dirty="0">
                <a:latin typeface="Calibri" panose="020F0502020204030204" pitchFamily="34" charset="0"/>
                <a:ea typeface="Calibri" panose="020F0502020204030204" pitchFamily="34" charset="0"/>
                <a:cs typeface="Calibri" panose="020F0502020204030204" pitchFamily="34" charset="0"/>
              </a:rPr>
              <a:t>The extent of disruption and impacts to Lifeline services is unknown. </a:t>
            </a:r>
          </a:p>
        </p:txBody>
      </p:sp>
      <p:grpSp>
        <p:nvGrpSpPr>
          <p:cNvPr id="40" name="Placement Brackets">
            <a:extLst>
              <a:ext uri="{FF2B5EF4-FFF2-40B4-BE49-F238E27FC236}">
                <a16:creationId xmlns:a16="http://schemas.microsoft.com/office/drawing/2014/main" id="{5A05D836-1EC0-B7E6-F13B-9F789F88F77E}"/>
              </a:ext>
            </a:extLst>
          </p:cNvPr>
          <p:cNvGrpSpPr>
            <a:grpSpLocks noGrp="1" noUngrp="1" noRot="1" noMove="1" noResize="1"/>
          </p:cNvGrpSpPr>
          <p:nvPr/>
        </p:nvGrpSpPr>
        <p:grpSpPr>
          <a:xfrm>
            <a:off x="662394" y="2195058"/>
            <a:ext cx="10905312" cy="1673776"/>
            <a:chOff x="662394" y="2813370"/>
            <a:chExt cx="10905312" cy="1673776"/>
          </a:xfrm>
        </p:grpSpPr>
        <p:sp>
          <p:nvSpPr>
            <p:cNvPr id="123" name="Corner Frame Top Left">
              <a:extLst>
                <a:ext uri="{FF2B5EF4-FFF2-40B4-BE49-F238E27FC236}">
                  <a16:creationId xmlns:a16="http://schemas.microsoft.com/office/drawing/2014/main" id="{5C4A93CA-8313-BA5F-9636-27C84FC31E8F}"/>
                </a:ext>
              </a:extLst>
            </p:cNvPr>
            <p:cNvSpPr>
              <a:spLocks noGrp="1" noRot="1" noMove="1" noResize="1" noEditPoints="1" noAdjustHandles="1" noChangeArrowheads="1" noChangeShapeType="1"/>
            </p:cNvSpPr>
            <p:nvPr/>
          </p:nvSpPr>
          <p:spPr>
            <a:xfrm>
              <a:off x="662394" y="2813370"/>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4" name="Corner Frame Top Right">
              <a:extLst>
                <a:ext uri="{FF2B5EF4-FFF2-40B4-BE49-F238E27FC236}">
                  <a16:creationId xmlns:a16="http://schemas.microsoft.com/office/drawing/2014/main" id="{D03EF6B5-93D2-969A-C0C2-14B2D09F0F7A}"/>
                </a:ext>
              </a:extLst>
            </p:cNvPr>
            <p:cNvSpPr>
              <a:spLocks noGrp="1" noRot="1" noMove="1" noResize="1" noEditPoints="1" noAdjustHandles="1" noChangeArrowheads="1" noChangeShapeType="1"/>
            </p:cNvSpPr>
            <p:nvPr/>
          </p:nvSpPr>
          <p:spPr>
            <a:xfrm rot="5400000">
              <a:off x="11140986" y="2813370"/>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5" name="Corner Frame Bottom Left">
              <a:extLst>
                <a:ext uri="{FF2B5EF4-FFF2-40B4-BE49-F238E27FC236}">
                  <a16:creationId xmlns:a16="http://schemas.microsoft.com/office/drawing/2014/main" id="{6F8A0C96-D536-5A1A-4CAE-8F8B16A28197}"/>
                </a:ext>
              </a:extLst>
            </p:cNvPr>
            <p:cNvSpPr>
              <a:spLocks noGrp="1" noRot="1" noMove="1" noResize="1" noEditPoints="1" noAdjustHandles="1" noChangeArrowheads="1" noChangeShapeType="1"/>
            </p:cNvSpPr>
            <p:nvPr/>
          </p:nvSpPr>
          <p:spPr>
            <a:xfrm rot="16200000">
              <a:off x="662394" y="4060426"/>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6" name="Corner Frame Bottom Right">
              <a:extLst>
                <a:ext uri="{FF2B5EF4-FFF2-40B4-BE49-F238E27FC236}">
                  <a16:creationId xmlns:a16="http://schemas.microsoft.com/office/drawing/2014/main" id="{D7DCF4F3-39D7-C302-2086-8D700C8D9827}"/>
                </a:ext>
              </a:extLst>
            </p:cNvPr>
            <p:cNvSpPr>
              <a:spLocks noGrp="1" noRot="1" noMove="1" noResize="1" noEditPoints="1" noAdjustHandles="1" noChangeArrowheads="1" noChangeShapeType="1"/>
            </p:cNvSpPr>
            <p:nvPr/>
          </p:nvSpPr>
          <p:spPr>
            <a:xfrm rot="10800000">
              <a:off x="11140986" y="4060425"/>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149" name="Title Group">
            <a:extLst>
              <a:ext uri="{FF2B5EF4-FFF2-40B4-BE49-F238E27FC236}">
                <a16:creationId xmlns:a16="http://schemas.microsoft.com/office/drawing/2014/main" id="{973C0D1B-3C5C-E420-1918-0E1070CE399F}"/>
              </a:ext>
            </a:extLst>
          </p:cNvPr>
          <p:cNvGrpSpPr>
            <a:grpSpLocks noGrp="1" noUngrp="1" noRot="1" noMove="1" noResize="1"/>
          </p:cNvGrpSpPr>
          <p:nvPr/>
        </p:nvGrpSpPr>
        <p:grpSpPr>
          <a:xfrm>
            <a:off x="-8400" y="624702"/>
            <a:ext cx="12208800" cy="1461685"/>
            <a:chOff x="-8400" y="624702"/>
            <a:chExt cx="12208800" cy="1461685"/>
          </a:xfrm>
        </p:grpSpPr>
        <p:sp>
          <p:nvSpPr>
            <p:cNvPr id="7" name="Day Month Year">
              <a:extLst>
                <a:ext uri="{FF2B5EF4-FFF2-40B4-BE49-F238E27FC236}">
                  <a16:creationId xmlns:a16="http://schemas.microsoft.com/office/drawing/2014/main" id="{834D67C9-B53E-87F3-24C3-2DD0BB7DC7E6}"/>
                </a:ext>
              </a:extLst>
            </p:cNvPr>
            <p:cNvSpPr>
              <a:spLocks noGrp="1" noRot="1" noMove="1" noResize="1" noEditPoints="1" noAdjustHandles="1" noChangeArrowheads="1" noChangeShapeType="1"/>
            </p:cNvSpPr>
            <p:nvPr>
              <p:ph sz="quarter" idx="4294967295"/>
            </p:nvPr>
          </p:nvSpPr>
          <p:spPr>
            <a:xfrm>
              <a:off x="0" y="1505035"/>
              <a:ext cx="12192000" cy="581352"/>
            </a:xfrm>
          </p:spPr>
          <p:txBody>
            <a:bodyPr anchor="ctr">
              <a:normAutofit/>
            </a:bodyPr>
            <a:lstStyle/>
            <a:p>
              <a:pPr marL="0" indent="0" algn="ctr">
                <a:spcBef>
                  <a:spcPts val="1200"/>
                </a:spcBef>
                <a:buNone/>
                <a:tabLst>
                  <a:tab pos="6291263" algn="l"/>
                </a:tabLst>
              </a:pPr>
              <a:r>
                <a:rPr lang="en-US" sz="2400" b="1" dirty="0">
                  <a:solidFill>
                    <a:schemeClr val="accent5">
                      <a:lumMod val="50000"/>
                    </a:schemeClr>
                  </a:solidFill>
                  <a:effectLst>
                    <a:innerShdw blurRad="63500" dist="50800" dir="2700000">
                      <a:prstClr val="black">
                        <a:alpha val="50000"/>
                      </a:prstClr>
                    </a:innerShdw>
                  </a:effectLst>
                </a:rPr>
                <a:t>Day Month Year</a:t>
              </a:r>
            </a:p>
          </p:txBody>
        </p:sp>
        <p:sp>
          <p:nvSpPr>
            <p:cNvPr id="47" name="Title Shape">
              <a:extLst>
                <a:ext uri="{FF2B5EF4-FFF2-40B4-BE49-F238E27FC236}">
                  <a16:creationId xmlns:a16="http://schemas.microsoft.com/office/drawing/2014/main" id="{B97DC670-196A-C49E-0E6F-0A52C3E9C0D1}"/>
                </a:ext>
              </a:extLst>
            </p:cNvPr>
            <p:cNvSpPr>
              <a:spLocks noGrp="1" noRot="1" noMove="1" noResize="1" noEditPoints="1" noAdjustHandles="1" noChangeArrowheads="1" noChangeShapeType="1"/>
            </p:cNvSpPr>
            <p:nvPr/>
          </p:nvSpPr>
          <p:spPr>
            <a:xfrm>
              <a:off x="0" y="624702"/>
              <a:ext cx="12200400" cy="858658"/>
            </a:xfrm>
            <a:prstGeom prst="rect">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mmunity Lifeline Status">
              <a:extLst>
                <a:ext uri="{FF2B5EF4-FFF2-40B4-BE49-F238E27FC236}">
                  <a16:creationId xmlns:a16="http://schemas.microsoft.com/office/drawing/2014/main" id="{F7E52291-86BA-070E-68A7-4C98778A784F}"/>
                </a:ext>
              </a:extLst>
            </p:cNvPr>
            <p:cNvSpPr>
              <a:spLocks noGrp="1" noRot="1" noMove="1" noResize="1" noEditPoints="1" noAdjustHandles="1" noChangeArrowheads="1" noChangeShapeType="1"/>
            </p:cNvSpPr>
            <p:nvPr>
              <p:ph type="title" idx="4294967295"/>
            </p:nvPr>
          </p:nvSpPr>
          <p:spPr>
            <a:xfrm>
              <a:off x="-8400" y="624702"/>
              <a:ext cx="12200400" cy="858658"/>
            </a:xfrm>
          </p:spPr>
          <p:txBody>
            <a:bodyPr tIns="0" bIns="0">
              <a:noAutofit/>
            </a:bodyPr>
            <a:lstStyle/>
            <a:p>
              <a:pPr algn="ctr"/>
              <a:r>
                <a:rPr lang="en-US" dirty="0">
                  <a:solidFill>
                    <a:srgbClr val="FFCC00"/>
                  </a:solidFill>
                  <a:effectLst>
                    <a:outerShdw blurRad="38100" dist="38100" dir="2700000" algn="tl">
                      <a:srgbClr val="000000">
                        <a:alpha val="43137"/>
                      </a:srgbClr>
                    </a:outerShdw>
                  </a:effectLst>
                </a:rPr>
                <a:t>Community Lifeline Status</a:t>
              </a:r>
            </a:p>
          </p:txBody>
        </p:sp>
      </p:grpSp>
      <p:sp>
        <p:nvSpPr>
          <p:cNvPr id="10" name="Primary Speaker">
            <a:extLst>
              <a:ext uri="{FF2B5EF4-FFF2-40B4-BE49-F238E27FC236}">
                <a16:creationId xmlns:a16="http://schemas.microsoft.com/office/drawing/2014/main" id="{D15788AD-D327-1045-F01D-EADB0E62964A}"/>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3703884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Briefing Type">
            <a:extLst>
              <a:ext uri="{FF2B5EF4-FFF2-40B4-BE49-F238E27FC236}">
                <a16:creationId xmlns:a16="http://schemas.microsoft.com/office/drawing/2014/main" id="{7B9EF0CC-D79E-8E19-1DDF-87DABAE88A06}"/>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24B323C9-A7CF-BC9C-CEE8-E0350CDBFD30}"/>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14631393-5765-5D9C-9D6D-4844BCD57968}"/>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11</a:t>
            </a:fld>
            <a:endParaRPr lang="en-US" dirty="0"/>
          </a:p>
        </p:txBody>
      </p:sp>
      <p:grpSp>
        <p:nvGrpSpPr>
          <p:cNvPr id="10" name="Status Selection Process">
            <a:extLst>
              <a:ext uri="{FF2B5EF4-FFF2-40B4-BE49-F238E27FC236}">
                <a16:creationId xmlns:a16="http://schemas.microsoft.com/office/drawing/2014/main" id="{062BBCD0-A0A6-8E3E-D014-44231802FB09}"/>
              </a:ext>
            </a:extLst>
          </p:cNvPr>
          <p:cNvGrpSpPr>
            <a:grpSpLocks/>
          </p:cNvGrpSpPr>
          <p:nvPr/>
        </p:nvGrpSpPr>
        <p:grpSpPr>
          <a:xfrm>
            <a:off x="5219440" y="769749"/>
            <a:ext cx="9833952" cy="6006216"/>
            <a:chOff x="5219440" y="694593"/>
            <a:chExt cx="9833952" cy="6006216"/>
          </a:xfrm>
        </p:grpSpPr>
        <p:sp>
          <p:nvSpPr>
            <p:cNvPr id="15" name="Block Arc">
              <a:extLst>
                <a:ext uri="{FF2B5EF4-FFF2-40B4-BE49-F238E27FC236}">
                  <a16:creationId xmlns:a16="http://schemas.microsoft.com/office/drawing/2014/main" id="{36601D9B-8877-8A11-4019-CCD378FD3603}"/>
                </a:ext>
              </a:extLst>
            </p:cNvPr>
            <p:cNvSpPr>
              <a:spLocks/>
            </p:cNvSpPr>
            <p:nvPr/>
          </p:nvSpPr>
          <p:spPr>
            <a:xfrm>
              <a:off x="9047176" y="694593"/>
              <a:ext cx="6006216" cy="6006216"/>
            </a:xfrm>
            <a:prstGeom prst="blockArc">
              <a:avLst>
                <a:gd name="adj1" fmla="val 8100000"/>
                <a:gd name="adj2" fmla="val 13500000"/>
                <a:gd name="adj3" fmla="val 360"/>
              </a:avLst>
            </a:prstGeom>
            <a:solidFill>
              <a:srgbClr val="FFC000"/>
            </a:solidFill>
            <a:ln>
              <a:solidFill>
                <a:schemeClr val="tx1"/>
              </a:solidFill>
            </a:ln>
          </p:spPr>
          <p:style>
            <a:lnRef idx="2">
              <a:scrgbClr r="0" g="0" b="0"/>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Text Block 5">
              <a:extLst>
                <a:ext uri="{FF2B5EF4-FFF2-40B4-BE49-F238E27FC236}">
                  <a16:creationId xmlns:a16="http://schemas.microsoft.com/office/drawing/2014/main" id="{5DACC632-6F8E-9EEA-CE9D-C88C41D1BD78}"/>
                </a:ext>
              </a:extLst>
            </p:cNvPr>
            <p:cNvSpPr>
              <a:spLocks/>
            </p:cNvSpPr>
            <p:nvPr/>
          </p:nvSpPr>
          <p:spPr>
            <a:xfrm>
              <a:off x="5382279" y="5091636"/>
              <a:ext cx="4370574" cy="557787"/>
            </a:xfrm>
            <a:custGeom>
              <a:avLst/>
              <a:gdLst>
                <a:gd name="connsiteX0" fmla="*/ 0 w 4770269"/>
                <a:gd name="connsiteY0" fmla="*/ 0 h 557787"/>
                <a:gd name="connsiteX1" fmla="*/ 4770269 w 4770269"/>
                <a:gd name="connsiteY1" fmla="*/ 0 h 557787"/>
                <a:gd name="connsiteX2" fmla="*/ 4770269 w 4770269"/>
                <a:gd name="connsiteY2" fmla="*/ 557787 h 557787"/>
                <a:gd name="connsiteX3" fmla="*/ 0 w 4770269"/>
                <a:gd name="connsiteY3" fmla="*/ 557787 h 557787"/>
                <a:gd name="connsiteX4" fmla="*/ 0 w 4770269"/>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70269" h="557787">
                  <a:moveTo>
                    <a:pt x="0" y="0"/>
                  </a:moveTo>
                  <a:lnTo>
                    <a:pt x="4770269" y="0"/>
                  </a:lnTo>
                  <a:lnTo>
                    <a:pt x="4770269"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6">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Are critical Lifeline services available to survivors and responders using pre-incident resources?</a:t>
              </a:r>
            </a:p>
          </p:txBody>
        </p:sp>
        <p:sp>
          <p:nvSpPr>
            <p:cNvPr id="22" name="Text Block 4">
              <a:extLst>
                <a:ext uri="{FF2B5EF4-FFF2-40B4-BE49-F238E27FC236}">
                  <a16:creationId xmlns:a16="http://schemas.microsoft.com/office/drawing/2014/main" id="{B680962D-D71C-B144-3236-1367BF9404E4}"/>
                </a:ext>
              </a:extLst>
            </p:cNvPr>
            <p:cNvSpPr>
              <a:spLocks/>
            </p:cNvSpPr>
            <p:nvPr/>
          </p:nvSpPr>
          <p:spPr>
            <a:xfrm>
              <a:off x="5382278" y="4255222"/>
              <a:ext cx="4370574" cy="557787"/>
            </a:xfrm>
            <a:custGeom>
              <a:avLst/>
              <a:gdLst>
                <a:gd name="connsiteX0" fmla="*/ 0 w 4370574"/>
                <a:gd name="connsiteY0" fmla="*/ 0 h 557787"/>
                <a:gd name="connsiteX1" fmla="*/ 4370574 w 4370574"/>
                <a:gd name="connsiteY1" fmla="*/ 0 h 557787"/>
                <a:gd name="connsiteX2" fmla="*/ 4370574 w 4370574"/>
                <a:gd name="connsiteY2" fmla="*/ 557787 h 557787"/>
                <a:gd name="connsiteX3" fmla="*/ 0 w 4370574"/>
                <a:gd name="connsiteY3" fmla="*/ 557787 h 557787"/>
                <a:gd name="connsiteX4" fmla="*/ 0 w 4370574"/>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0574" h="557787">
                  <a:moveTo>
                    <a:pt x="0" y="0"/>
                  </a:moveTo>
                  <a:lnTo>
                    <a:pt x="4370574" y="0"/>
                  </a:lnTo>
                  <a:lnTo>
                    <a:pt x="4370574"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5">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Has a solution to the disruption been identified,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and has it been converted into a plan of action,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resourced, and implemented? </a:t>
              </a:r>
            </a:p>
          </p:txBody>
        </p:sp>
        <p:sp>
          <p:nvSpPr>
            <p:cNvPr id="20" name="Text Block 3">
              <a:extLst>
                <a:ext uri="{FF2B5EF4-FFF2-40B4-BE49-F238E27FC236}">
                  <a16:creationId xmlns:a16="http://schemas.microsoft.com/office/drawing/2014/main" id="{3330B25A-51BC-7D14-2144-E6D1DD42BB4D}"/>
                </a:ext>
              </a:extLst>
            </p:cNvPr>
            <p:cNvSpPr>
              <a:spLocks/>
            </p:cNvSpPr>
            <p:nvPr/>
          </p:nvSpPr>
          <p:spPr>
            <a:xfrm>
              <a:off x="5382278" y="3418808"/>
              <a:ext cx="4370574" cy="557787"/>
            </a:xfrm>
            <a:custGeom>
              <a:avLst/>
              <a:gdLst>
                <a:gd name="connsiteX0" fmla="*/ 0 w 4247900"/>
                <a:gd name="connsiteY0" fmla="*/ 0 h 557787"/>
                <a:gd name="connsiteX1" fmla="*/ 4247900 w 4247900"/>
                <a:gd name="connsiteY1" fmla="*/ 0 h 557787"/>
                <a:gd name="connsiteX2" fmla="*/ 4247900 w 4247900"/>
                <a:gd name="connsiteY2" fmla="*/ 557787 h 557787"/>
                <a:gd name="connsiteX3" fmla="*/ 0 w 4247900"/>
                <a:gd name="connsiteY3" fmla="*/ 557787 h 557787"/>
                <a:gd name="connsiteX4" fmla="*/ 0 w 4247900"/>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7900" h="557787">
                  <a:moveTo>
                    <a:pt x="0" y="0"/>
                  </a:moveTo>
                  <a:lnTo>
                    <a:pt x="4247900" y="0"/>
                  </a:lnTo>
                  <a:lnTo>
                    <a:pt x="4247900"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4">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Are there requirements &amp; solutions identified and is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there a plan to deliver solutions?</a:t>
              </a:r>
            </a:p>
          </p:txBody>
        </p:sp>
        <p:sp>
          <p:nvSpPr>
            <p:cNvPr id="18" name="Text Block 2">
              <a:extLst>
                <a:ext uri="{FF2B5EF4-FFF2-40B4-BE49-F238E27FC236}">
                  <a16:creationId xmlns:a16="http://schemas.microsoft.com/office/drawing/2014/main" id="{DBA26942-E91F-1B13-61F3-38F08673D1CD}"/>
                </a:ext>
              </a:extLst>
            </p:cNvPr>
            <p:cNvSpPr>
              <a:spLocks/>
            </p:cNvSpPr>
            <p:nvPr/>
          </p:nvSpPr>
          <p:spPr>
            <a:xfrm>
              <a:off x="5382278" y="2582394"/>
              <a:ext cx="4370574" cy="557787"/>
            </a:xfrm>
            <a:custGeom>
              <a:avLst/>
              <a:gdLst>
                <a:gd name="connsiteX0" fmla="*/ 0 w 4370574"/>
                <a:gd name="connsiteY0" fmla="*/ 0 h 557787"/>
                <a:gd name="connsiteX1" fmla="*/ 4370574 w 4370574"/>
                <a:gd name="connsiteY1" fmla="*/ 0 h 557787"/>
                <a:gd name="connsiteX2" fmla="*/ 4370574 w 4370574"/>
                <a:gd name="connsiteY2" fmla="*/ 557787 h 557787"/>
                <a:gd name="connsiteX3" fmla="*/ 0 w 4370574"/>
                <a:gd name="connsiteY3" fmla="*/ 557787 h 557787"/>
                <a:gd name="connsiteX4" fmla="*/ 0 w 4370574"/>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0574" h="557787">
                  <a:moveTo>
                    <a:pt x="0" y="0"/>
                  </a:moveTo>
                  <a:lnTo>
                    <a:pt x="4370574" y="0"/>
                  </a:lnTo>
                  <a:lnTo>
                    <a:pt x="4370574"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3">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Did the incident disrupt services to survivors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provided by Lifeline component capabilities?</a:t>
              </a:r>
            </a:p>
          </p:txBody>
        </p:sp>
        <p:sp>
          <p:nvSpPr>
            <p:cNvPr id="16" name="Text Block 1">
              <a:extLst>
                <a:ext uri="{FF2B5EF4-FFF2-40B4-BE49-F238E27FC236}">
                  <a16:creationId xmlns:a16="http://schemas.microsoft.com/office/drawing/2014/main" id="{A41EE411-1761-210F-3790-31E3D69C235A}"/>
                </a:ext>
              </a:extLst>
            </p:cNvPr>
            <p:cNvSpPr>
              <a:spLocks/>
            </p:cNvSpPr>
            <p:nvPr/>
          </p:nvSpPr>
          <p:spPr>
            <a:xfrm>
              <a:off x="5382279" y="1745979"/>
              <a:ext cx="4370574" cy="557787"/>
            </a:xfrm>
            <a:custGeom>
              <a:avLst/>
              <a:gdLst>
                <a:gd name="connsiteX0" fmla="*/ 0 w 4770269"/>
                <a:gd name="connsiteY0" fmla="*/ 0 h 557787"/>
                <a:gd name="connsiteX1" fmla="*/ 4770269 w 4770269"/>
                <a:gd name="connsiteY1" fmla="*/ 0 h 557787"/>
                <a:gd name="connsiteX2" fmla="*/ 4770269 w 4770269"/>
                <a:gd name="connsiteY2" fmla="*/ 557787 h 557787"/>
                <a:gd name="connsiteX3" fmla="*/ 0 w 4770269"/>
                <a:gd name="connsiteY3" fmla="*/ 557787 h 557787"/>
                <a:gd name="connsiteX4" fmla="*/ 0 w 4770269"/>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70269" h="557787">
                  <a:moveTo>
                    <a:pt x="0" y="0"/>
                  </a:moveTo>
                  <a:lnTo>
                    <a:pt x="4770269" y="0"/>
                  </a:lnTo>
                  <a:lnTo>
                    <a:pt x="4770269"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2">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Is there a clear understanding of the extent of the disruption and impact to response and survivors?</a:t>
              </a:r>
            </a:p>
          </p:txBody>
        </p:sp>
        <p:sp>
          <p:nvSpPr>
            <p:cNvPr id="25" name="Green Circle 02">
              <a:extLst>
                <a:ext uri="{FF2B5EF4-FFF2-40B4-BE49-F238E27FC236}">
                  <a16:creationId xmlns:a16="http://schemas.microsoft.com/office/drawing/2014/main" id="{464B66A0-8F12-F0CD-4C0E-EEE90025E294}"/>
                </a:ext>
              </a:extLst>
            </p:cNvPr>
            <p:cNvSpPr>
              <a:spLocks/>
            </p:cNvSpPr>
            <p:nvPr/>
          </p:nvSpPr>
          <p:spPr>
            <a:xfrm>
              <a:off x="10532506" y="5021912"/>
              <a:ext cx="697234" cy="697234"/>
            </a:xfrm>
            <a:prstGeom prst="ellipse">
              <a:avLst/>
            </a:prstGeom>
            <a:solidFill>
              <a:srgbClr val="5E9C42"/>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3" name="Yellow Circle">
              <a:extLst>
                <a:ext uri="{FF2B5EF4-FFF2-40B4-BE49-F238E27FC236}">
                  <a16:creationId xmlns:a16="http://schemas.microsoft.com/office/drawing/2014/main" id="{26098540-03B3-9C96-655C-82EFFE6F83BA}"/>
                </a:ext>
              </a:extLst>
            </p:cNvPr>
            <p:cNvSpPr>
              <a:spLocks/>
            </p:cNvSpPr>
            <p:nvPr/>
          </p:nvSpPr>
          <p:spPr>
            <a:xfrm>
              <a:off x="10532506" y="4185498"/>
              <a:ext cx="697234" cy="697234"/>
            </a:xfrm>
            <a:prstGeom prst="ellipse">
              <a:avLst/>
            </a:prstGeom>
            <a:solidFill>
              <a:srgbClr val="FCBA16"/>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1" name="Red Circle">
              <a:extLst>
                <a:ext uri="{FF2B5EF4-FFF2-40B4-BE49-F238E27FC236}">
                  <a16:creationId xmlns:a16="http://schemas.microsoft.com/office/drawing/2014/main" id="{96B5EF64-AFE8-2C9E-19E9-35E7DCC4EF76}"/>
                </a:ext>
              </a:extLst>
            </p:cNvPr>
            <p:cNvSpPr>
              <a:spLocks/>
            </p:cNvSpPr>
            <p:nvPr/>
          </p:nvSpPr>
          <p:spPr>
            <a:xfrm>
              <a:off x="10532506" y="3349084"/>
              <a:ext cx="697234" cy="697234"/>
            </a:xfrm>
            <a:prstGeom prst="ellipse">
              <a:avLst/>
            </a:prstGeom>
            <a:solidFill>
              <a:srgbClr val="C52038"/>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9" name="Green Circle 01">
              <a:extLst>
                <a:ext uri="{FF2B5EF4-FFF2-40B4-BE49-F238E27FC236}">
                  <a16:creationId xmlns:a16="http://schemas.microsoft.com/office/drawing/2014/main" id="{08EE14F6-91BE-2189-30C9-6D2960046752}"/>
                </a:ext>
              </a:extLst>
            </p:cNvPr>
            <p:cNvSpPr>
              <a:spLocks/>
            </p:cNvSpPr>
            <p:nvPr/>
          </p:nvSpPr>
          <p:spPr>
            <a:xfrm>
              <a:off x="10532506" y="2512670"/>
              <a:ext cx="697234" cy="697234"/>
            </a:xfrm>
            <a:prstGeom prst="ellipse">
              <a:avLst/>
            </a:prstGeom>
            <a:solidFill>
              <a:srgbClr val="5E9C42"/>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17" name="Grey Circle">
              <a:extLst>
                <a:ext uri="{FF2B5EF4-FFF2-40B4-BE49-F238E27FC236}">
                  <a16:creationId xmlns:a16="http://schemas.microsoft.com/office/drawing/2014/main" id="{5823163C-FFBB-614C-8285-8F9D6EF654B8}"/>
                </a:ext>
              </a:extLst>
            </p:cNvPr>
            <p:cNvSpPr>
              <a:spLocks/>
            </p:cNvSpPr>
            <p:nvPr/>
          </p:nvSpPr>
          <p:spPr>
            <a:xfrm>
              <a:off x="10532506" y="1676255"/>
              <a:ext cx="697234" cy="697234"/>
            </a:xfrm>
            <a:prstGeom prst="ellipse">
              <a:avLst/>
            </a:prstGeom>
            <a:solidFill>
              <a:srgbClr val="919395"/>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28" name="Arrow: Right No">
              <a:extLst>
                <a:ext uri="{FF2B5EF4-FFF2-40B4-BE49-F238E27FC236}">
                  <a16:creationId xmlns:a16="http://schemas.microsoft.com/office/drawing/2014/main" id="{B8C815FC-5ECD-856A-2FA0-F034D883CAB7}"/>
                </a:ext>
              </a:extLst>
            </p:cNvPr>
            <p:cNvSpPr>
              <a:spLocks/>
            </p:cNvSpPr>
            <p:nvPr/>
          </p:nvSpPr>
          <p:spPr>
            <a:xfrm rot="16200000">
              <a:off x="9847340" y="1671304"/>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29" name="Arrow: Right No">
              <a:extLst>
                <a:ext uri="{FF2B5EF4-FFF2-40B4-BE49-F238E27FC236}">
                  <a16:creationId xmlns:a16="http://schemas.microsoft.com/office/drawing/2014/main" id="{F54C96A6-F7B5-DDC0-F090-BD5C2BEE41FF}"/>
                </a:ext>
              </a:extLst>
            </p:cNvPr>
            <p:cNvSpPr>
              <a:spLocks/>
            </p:cNvSpPr>
            <p:nvPr/>
          </p:nvSpPr>
          <p:spPr>
            <a:xfrm rot="16200000">
              <a:off x="9845659" y="2507719"/>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30" name="Arrow: Right No">
              <a:extLst>
                <a:ext uri="{FF2B5EF4-FFF2-40B4-BE49-F238E27FC236}">
                  <a16:creationId xmlns:a16="http://schemas.microsoft.com/office/drawing/2014/main" id="{771687E2-9FCD-B3F5-F688-931B334DFE2A}"/>
                </a:ext>
              </a:extLst>
            </p:cNvPr>
            <p:cNvSpPr>
              <a:spLocks/>
            </p:cNvSpPr>
            <p:nvPr/>
          </p:nvSpPr>
          <p:spPr>
            <a:xfrm rot="16200000">
              <a:off x="9845659" y="3344133"/>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31" name="Arrow: Right No">
              <a:extLst>
                <a:ext uri="{FF2B5EF4-FFF2-40B4-BE49-F238E27FC236}">
                  <a16:creationId xmlns:a16="http://schemas.microsoft.com/office/drawing/2014/main" id="{C7A1EECF-DAF9-9BB7-0716-D5077657DF58}"/>
                </a:ext>
              </a:extLst>
            </p:cNvPr>
            <p:cNvSpPr>
              <a:spLocks/>
            </p:cNvSpPr>
            <p:nvPr/>
          </p:nvSpPr>
          <p:spPr>
            <a:xfrm rot="16200000">
              <a:off x="9845659" y="4180547"/>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32" name="Arrow: Right No">
              <a:extLst>
                <a:ext uri="{FF2B5EF4-FFF2-40B4-BE49-F238E27FC236}">
                  <a16:creationId xmlns:a16="http://schemas.microsoft.com/office/drawing/2014/main" id="{0F3078C2-7FBB-8420-9716-2923DF0F79F1}"/>
                </a:ext>
              </a:extLst>
            </p:cNvPr>
            <p:cNvSpPr>
              <a:spLocks/>
            </p:cNvSpPr>
            <p:nvPr/>
          </p:nvSpPr>
          <p:spPr>
            <a:xfrm rot="16200000">
              <a:off x="9852236" y="5016961"/>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13" name="Arrow: Down Yes">
              <a:extLst>
                <a:ext uri="{FF2B5EF4-FFF2-40B4-BE49-F238E27FC236}">
                  <a16:creationId xmlns:a16="http://schemas.microsoft.com/office/drawing/2014/main" id="{C2CF9642-8D41-53CD-9305-D4C8C0861CBB}"/>
                </a:ext>
              </a:extLst>
            </p:cNvPr>
            <p:cNvSpPr>
              <a:spLocks/>
            </p:cNvSpPr>
            <p:nvPr/>
          </p:nvSpPr>
          <p:spPr>
            <a:xfrm>
              <a:off x="5419482" y="2154150"/>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33" name="Arrow: Down Yes">
              <a:extLst>
                <a:ext uri="{FF2B5EF4-FFF2-40B4-BE49-F238E27FC236}">
                  <a16:creationId xmlns:a16="http://schemas.microsoft.com/office/drawing/2014/main" id="{F1AD8651-F86E-4A28-B05F-B24B3BEF9830}"/>
                </a:ext>
              </a:extLst>
            </p:cNvPr>
            <p:cNvSpPr>
              <a:spLocks/>
            </p:cNvSpPr>
            <p:nvPr/>
          </p:nvSpPr>
          <p:spPr>
            <a:xfrm>
              <a:off x="5419482" y="2979453"/>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34" name="Arrow: Down Yes">
              <a:extLst>
                <a:ext uri="{FF2B5EF4-FFF2-40B4-BE49-F238E27FC236}">
                  <a16:creationId xmlns:a16="http://schemas.microsoft.com/office/drawing/2014/main" id="{086DF2FD-6CCA-ACC4-C853-88CEFCFDA6E3}"/>
                </a:ext>
              </a:extLst>
            </p:cNvPr>
            <p:cNvSpPr>
              <a:spLocks/>
            </p:cNvSpPr>
            <p:nvPr/>
          </p:nvSpPr>
          <p:spPr>
            <a:xfrm>
              <a:off x="5419482" y="3804756"/>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35" name="Arrow: Down Yes">
              <a:extLst>
                <a:ext uri="{FF2B5EF4-FFF2-40B4-BE49-F238E27FC236}">
                  <a16:creationId xmlns:a16="http://schemas.microsoft.com/office/drawing/2014/main" id="{99B3C2C6-3956-502B-AC51-E7D843B90288}"/>
                </a:ext>
              </a:extLst>
            </p:cNvPr>
            <p:cNvSpPr>
              <a:spLocks/>
            </p:cNvSpPr>
            <p:nvPr/>
          </p:nvSpPr>
          <p:spPr>
            <a:xfrm>
              <a:off x="5419482" y="4646164"/>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37" name="Grey">
              <a:extLst>
                <a:ext uri="{FF2B5EF4-FFF2-40B4-BE49-F238E27FC236}">
                  <a16:creationId xmlns:a16="http://schemas.microsoft.com/office/drawing/2014/main" id="{D43A1A6A-7B40-068F-2D53-7D6A8C639987}"/>
                </a:ext>
              </a:extLst>
            </p:cNvPr>
            <p:cNvSpPr txBox="1">
              <a:spLocks/>
            </p:cNvSpPr>
            <p:nvPr/>
          </p:nvSpPr>
          <p:spPr>
            <a:xfrm>
              <a:off x="11225056" y="1855798"/>
              <a:ext cx="633507"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Grey</a:t>
              </a:r>
            </a:p>
          </p:txBody>
        </p:sp>
        <p:sp>
          <p:nvSpPr>
            <p:cNvPr id="38" name="Green">
              <a:extLst>
                <a:ext uri="{FF2B5EF4-FFF2-40B4-BE49-F238E27FC236}">
                  <a16:creationId xmlns:a16="http://schemas.microsoft.com/office/drawing/2014/main" id="{0D7FC460-3420-999D-B590-C16BFDD77C86}"/>
                </a:ext>
              </a:extLst>
            </p:cNvPr>
            <p:cNvSpPr txBox="1">
              <a:spLocks/>
            </p:cNvSpPr>
            <p:nvPr/>
          </p:nvSpPr>
          <p:spPr>
            <a:xfrm>
              <a:off x="11225056" y="2628036"/>
              <a:ext cx="765594"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Green</a:t>
              </a:r>
            </a:p>
          </p:txBody>
        </p:sp>
        <p:sp>
          <p:nvSpPr>
            <p:cNvPr id="39" name="Red">
              <a:extLst>
                <a:ext uri="{FF2B5EF4-FFF2-40B4-BE49-F238E27FC236}">
                  <a16:creationId xmlns:a16="http://schemas.microsoft.com/office/drawing/2014/main" id="{563EFDBF-E45E-C82F-468A-B73764B19768}"/>
                </a:ext>
              </a:extLst>
            </p:cNvPr>
            <p:cNvSpPr txBox="1">
              <a:spLocks/>
            </p:cNvSpPr>
            <p:nvPr/>
          </p:nvSpPr>
          <p:spPr>
            <a:xfrm>
              <a:off x="11225056" y="3501923"/>
              <a:ext cx="549959"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Red</a:t>
              </a:r>
            </a:p>
          </p:txBody>
        </p:sp>
        <p:sp>
          <p:nvSpPr>
            <p:cNvPr id="40" name="Yellow">
              <a:extLst>
                <a:ext uri="{FF2B5EF4-FFF2-40B4-BE49-F238E27FC236}">
                  <a16:creationId xmlns:a16="http://schemas.microsoft.com/office/drawing/2014/main" id="{505D058F-0D31-C730-1D01-25E516256890}"/>
                </a:ext>
              </a:extLst>
            </p:cNvPr>
            <p:cNvSpPr txBox="1">
              <a:spLocks/>
            </p:cNvSpPr>
            <p:nvPr/>
          </p:nvSpPr>
          <p:spPr>
            <a:xfrm>
              <a:off x="11225056" y="4349449"/>
              <a:ext cx="808555"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Yellow</a:t>
              </a:r>
            </a:p>
          </p:txBody>
        </p:sp>
        <p:sp>
          <p:nvSpPr>
            <p:cNvPr id="41" name="Green">
              <a:extLst>
                <a:ext uri="{FF2B5EF4-FFF2-40B4-BE49-F238E27FC236}">
                  <a16:creationId xmlns:a16="http://schemas.microsoft.com/office/drawing/2014/main" id="{FE68E8C6-A99E-B923-5283-FC171BEC48EA}"/>
                </a:ext>
              </a:extLst>
            </p:cNvPr>
            <p:cNvSpPr txBox="1">
              <a:spLocks/>
            </p:cNvSpPr>
            <p:nvPr/>
          </p:nvSpPr>
          <p:spPr>
            <a:xfrm>
              <a:off x="11225056" y="5223336"/>
              <a:ext cx="765594"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Green</a:t>
              </a:r>
            </a:p>
          </p:txBody>
        </p:sp>
        <p:sp>
          <p:nvSpPr>
            <p:cNvPr id="9" name="Arrow: START">
              <a:extLst>
                <a:ext uri="{FF2B5EF4-FFF2-40B4-BE49-F238E27FC236}">
                  <a16:creationId xmlns:a16="http://schemas.microsoft.com/office/drawing/2014/main" id="{DA839D96-41D7-42FC-1A4A-140397EF3BA2}"/>
                </a:ext>
              </a:extLst>
            </p:cNvPr>
            <p:cNvSpPr>
              <a:spLocks/>
            </p:cNvSpPr>
            <p:nvPr/>
          </p:nvSpPr>
          <p:spPr>
            <a:xfrm>
              <a:off x="5219440" y="1350453"/>
              <a:ext cx="893262" cy="619321"/>
            </a:xfrm>
            <a:prstGeom prst="downArrowCallout">
              <a:avLst>
                <a:gd name="adj1" fmla="val 25000"/>
                <a:gd name="adj2" fmla="val 25000"/>
                <a:gd name="adj3" fmla="val 25000"/>
                <a:gd name="adj4" fmla="val 50629"/>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2">
                      <a:lumMod val="90000"/>
                      <a:lumOff val="10000"/>
                    </a:schemeClr>
                  </a:solidFill>
                </a:rPr>
                <a:t>START</a:t>
              </a:r>
            </a:p>
          </p:txBody>
        </p:sp>
      </p:grpSp>
      <p:sp>
        <p:nvSpPr>
          <p:cNvPr id="5" name="Content Placeholder">
            <a:extLst>
              <a:ext uri="{FF2B5EF4-FFF2-40B4-BE49-F238E27FC236}">
                <a16:creationId xmlns:a16="http://schemas.microsoft.com/office/drawing/2014/main" id="{5AED37DD-F4CB-40E3-7945-62AF351E58CF}"/>
              </a:ext>
            </a:extLst>
          </p:cNvPr>
          <p:cNvSpPr>
            <a:spLocks noGrp="1" noRot="1" noMove="1" noResize="1" noEditPoints="1" noAdjustHandles="1" noChangeArrowheads="1" noChangeShapeType="1"/>
          </p:cNvSpPr>
          <p:nvPr>
            <p:ph sz="quarter" idx="11"/>
          </p:nvPr>
        </p:nvSpPr>
        <p:spPr>
          <a:xfrm>
            <a:off x="914401" y="1745979"/>
            <a:ext cx="4134678" cy="4149996"/>
          </a:xfrm>
        </p:spPr>
        <p:txBody>
          <a:bodyPr>
            <a:normAutofit/>
          </a:bodyPr>
          <a:lstStyle/>
          <a:p>
            <a:pPr>
              <a:spcAft>
                <a:spcPts val="1800"/>
              </a:spcAft>
            </a:pPr>
            <a:r>
              <a:rPr lang="en-US" dirty="0"/>
              <a:t>Compare current Lifeline status to its pre-incident operational baseline.</a:t>
            </a:r>
          </a:p>
          <a:p>
            <a:pPr>
              <a:spcAft>
                <a:spcPts val="1800"/>
              </a:spcAft>
            </a:pPr>
            <a:r>
              <a:rPr lang="en-US" dirty="0"/>
              <a:t>Assess Lifeline conditions </a:t>
            </a:r>
            <a:br>
              <a:rPr lang="en-US" dirty="0"/>
            </a:br>
            <a:r>
              <a:rPr lang="en-US" dirty="0"/>
              <a:t>as the incident and response operations evolve.</a:t>
            </a:r>
          </a:p>
          <a:p>
            <a:pPr>
              <a:spcAft>
                <a:spcPts val="1800"/>
              </a:spcAft>
            </a:pPr>
            <a:r>
              <a:rPr lang="en-US" dirty="0"/>
              <a:t>Color designations are a snapshot in time for an operational period.</a:t>
            </a:r>
          </a:p>
        </p:txBody>
      </p:sp>
      <p:sp>
        <p:nvSpPr>
          <p:cNvPr id="4" name="Title">
            <a:extLst>
              <a:ext uri="{FF2B5EF4-FFF2-40B4-BE49-F238E27FC236}">
                <a16:creationId xmlns:a16="http://schemas.microsoft.com/office/drawing/2014/main" id="{00E92416-9FD4-9478-FBBC-341A4688B1CF}"/>
              </a:ext>
            </a:extLst>
          </p:cNvPr>
          <p:cNvSpPr>
            <a:spLocks noGrp="1" noRot="1" noMove="1" noResize="1" noEditPoints="1" noAdjustHandles="1" noChangeArrowheads="1" noChangeShapeType="1"/>
          </p:cNvSpPr>
          <p:nvPr>
            <p:ph type="title"/>
          </p:nvPr>
        </p:nvSpPr>
        <p:spPr/>
        <p:txBody>
          <a:bodyPr/>
          <a:lstStyle/>
          <a:p>
            <a:r>
              <a:rPr lang="en-US" dirty="0"/>
              <a:t>Determining a Lifeline status</a:t>
            </a:r>
          </a:p>
        </p:txBody>
      </p:sp>
      <p:sp>
        <p:nvSpPr>
          <p:cNvPr id="8" name="Primary Speaker">
            <a:extLst>
              <a:ext uri="{FF2B5EF4-FFF2-40B4-BE49-F238E27FC236}">
                <a16:creationId xmlns:a16="http://schemas.microsoft.com/office/drawing/2014/main" id="{E7B01FEB-9C7C-2899-4496-FAAD824D79E9}"/>
              </a:ext>
            </a:extLst>
          </p:cNvPr>
          <p:cNvSpPr txBox="1"/>
          <p:nvPr/>
        </p:nvSpPr>
        <p:spPr>
          <a:xfrm>
            <a:off x="6983594" y="6137111"/>
            <a:ext cx="4619791"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 Reference</a:t>
            </a:r>
          </a:p>
        </p:txBody>
      </p:sp>
    </p:spTree>
    <p:extLst>
      <p:ext uri="{BB962C8B-B14F-4D97-AF65-F5344CB8AC3E}">
        <p14:creationId xmlns:p14="http://schemas.microsoft.com/office/powerpoint/2010/main" val="1947422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1B16F54-4D76-344D-BD64-11A47B2C9116}"/>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DDD7E1DD-3B04-1411-7B85-9DCD95861B5E}"/>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40778C73-9C7B-580C-D4F3-6E99F5C9EE04}"/>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41" name="Slide Number">
            <a:extLst>
              <a:ext uri="{FF2B5EF4-FFF2-40B4-BE49-F238E27FC236}">
                <a16:creationId xmlns:a16="http://schemas.microsoft.com/office/drawing/2014/main" id="{DE42255F-5D2B-D2BB-3EE7-A655FF693541}"/>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12</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DE687055-CE0C-4C99-9BC2-25090E0906B9}"/>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E6CCF47B-BD33-7240-7A82-50F0A617125B}"/>
              </a:ext>
            </a:extLst>
          </p:cNvPr>
          <p:cNvPicPr>
            <a:picLocks noGrp="1" noRot="1" noMove="1" noResize="1" noEditPoints="1" noAdjustHandles="1" noChangeArrowheads="1" noChangeShapeType="1" noCrop="1"/>
          </p:cNvPicPr>
          <p:nvPr/>
        </p:nvPicPr>
        <p:blipFill>
          <a:blip r:embed="rId4"/>
          <a:srcRect/>
          <a:stretch/>
        </p:blipFill>
        <p:spPr>
          <a:xfrm>
            <a:off x="15351806"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descr="Logo, icon&#10;&#10;AI-generated content may be incorrect.">
            <a:extLst>
              <a:ext uri="{FF2B5EF4-FFF2-40B4-BE49-F238E27FC236}">
                <a16:creationId xmlns:a16="http://schemas.microsoft.com/office/drawing/2014/main" id="{D3541004-FB5F-6E26-3A45-3B42BEC2FCB4}"/>
              </a:ext>
            </a:extLst>
          </p:cNvPr>
          <p:cNvPicPr>
            <a:picLocks noGrp="1" noRot="1" noChangeAspect="1" noMove="1" noResize="1" noEditPoints="1" noAdjustHandles="1" noChangeArrowheads="1" noChangeShapeType="1" noCrop="1"/>
          </p:cNvPicPr>
          <p:nvPr/>
        </p:nvPicPr>
        <p:blipFill>
          <a:blip r:embed="rId5"/>
          <a:stretch>
            <a:fillRect/>
          </a:stretch>
        </p:blipFill>
        <p:spPr>
          <a:xfrm>
            <a:off x="12697323" y="4729480"/>
            <a:ext cx="2331720" cy="2331720"/>
          </a:xfrm>
          <a:prstGeom prst="rect">
            <a:avLst/>
          </a:prstGeom>
        </p:spPr>
      </p:pic>
      <p:pic>
        <p:nvPicPr>
          <p:cNvPr id="5" name="Yellow Status Graphic" descr="Logo&#10;&#10;AI-generated content may be incorrect.">
            <a:extLst>
              <a:ext uri="{FF2B5EF4-FFF2-40B4-BE49-F238E27FC236}">
                <a16:creationId xmlns:a16="http://schemas.microsoft.com/office/drawing/2014/main" id="{484EB124-15BD-B129-2210-AB3FD84A1170}"/>
              </a:ext>
            </a:extLst>
          </p:cNvPr>
          <p:cNvPicPr>
            <a:picLocks noGrp="1" noRot="1" noChangeAspect="1" noMove="1" noResize="1" noEditPoints="1" noAdjustHandles="1" noChangeArrowheads="1" noChangeShapeType="1" noCrop="1"/>
          </p:cNvPicPr>
          <p:nvPr/>
        </p:nvPicPr>
        <p:blipFill>
          <a:blip r:embed="rId6"/>
          <a:stretch>
            <a:fillRect/>
          </a:stretch>
        </p:blipFill>
        <p:spPr>
          <a:xfrm>
            <a:off x="12697323" y="2263140"/>
            <a:ext cx="2331720" cy="2331720"/>
          </a:xfrm>
          <a:prstGeom prst="rect">
            <a:avLst/>
          </a:prstGeom>
        </p:spPr>
      </p:pic>
      <p:pic>
        <p:nvPicPr>
          <p:cNvPr id="7" name="Green Status Graphic" descr="Logo, icon&#10;&#10;AI-generated content may be incorrect.">
            <a:extLst>
              <a:ext uri="{FF2B5EF4-FFF2-40B4-BE49-F238E27FC236}">
                <a16:creationId xmlns:a16="http://schemas.microsoft.com/office/drawing/2014/main" id="{91E99D2D-5BED-95D1-9F35-535492F6F7F5}"/>
              </a:ext>
            </a:extLst>
          </p:cNvPr>
          <p:cNvPicPr>
            <a:picLocks noGrp="1" noRot="1" noChangeAspect="1" noMove="1" noResize="1" noEditPoints="1" noAdjustHandles="1" noChangeArrowheads="1" noChangeShapeType="1" noCrop="1"/>
          </p:cNvPicPr>
          <p:nvPr/>
        </p:nvPicPr>
        <p:blipFill>
          <a:blip r:embed="rId7"/>
          <a:stretch>
            <a:fillRect/>
          </a:stretch>
        </p:blipFill>
        <p:spPr>
          <a:xfrm>
            <a:off x="12697323" y="-203200"/>
            <a:ext cx="2331720" cy="2331720"/>
          </a:xfrm>
          <a:prstGeom prst="rect">
            <a:avLst/>
          </a:prstGeom>
        </p:spPr>
      </p:pic>
      <p:sp>
        <p:nvSpPr>
          <p:cNvPr id="27" name="Content Placeholder">
            <a:extLst>
              <a:ext uri="{FF2B5EF4-FFF2-40B4-BE49-F238E27FC236}">
                <a16:creationId xmlns:a16="http://schemas.microsoft.com/office/drawing/2014/main" id="{7756B047-58E5-C31C-CABE-CA02A727FFEA}"/>
              </a:ext>
            </a:extLst>
          </p:cNvPr>
          <p:cNvSpPr>
            <a:spLocks noGrp="1" noRot="1" noMove="1" noResize="1" noEditPoints="1" noAdjustHandles="1" noChangeArrowheads="1" noChangeShapeType="1"/>
          </p:cNvSpPr>
          <p:nvPr>
            <p:ph sz="quarter" idx="11"/>
          </p:nvPr>
        </p:nvSpPr>
        <p:spPr>
          <a:xfrm>
            <a:off x="1953354" y="1457325"/>
            <a:ext cx="9476645" cy="4438650"/>
          </a:xfrm>
        </p:spPr>
        <p:txBody>
          <a:bodyPr/>
          <a:lstStyle/>
          <a:p>
            <a:endParaRPr lang="en-US" dirty="0"/>
          </a:p>
        </p:txBody>
      </p:sp>
      <p:pic>
        <p:nvPicPr>
          <p:cNvPr id="10" name="Base Blue Graphic" descr="Logo, icon&#10;&#10;AI-generated content may be incorrect.">
            <a:extLst>
              <a:ext uri="{FF2B5EF4-FFF2-40B4-BE49-F238E27FC236}">
                <a16:creationId xmlns:a16="http://schemas.microsoft.com/office/drawing/2014/main" id="{93E93AF8-3A36-907D-78D1-1DE32F883C73}"/>
              </a:ext>
            </a:extLst>
          </p:cNvPr>
          <p:cNvPicPr>
            <a:picLocks noGrp="1" noRot="1" noChangeAspect="1" noMove="1" noResize="1" noEditPoints="1" noAdjustHandles="1" noChangeArrowheads="1" noChangeShapeType="1" noCrop="1"/>
          </p:cNvPicPr>
          <p:nvPr/>
        </p:nvPicPr>
        <p:blipFill>
          <a:blip r:embed="rId8"/>
          <a:stretch>
            <a:fill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40" name="Component Graphics">
            <a:extLst>
              <a:ext uri="{FF2B5EF4-FFF2-40B4-BE49-F238E27FC236}">
                <a16:creationId xmlns:a16="http://schemas.microsoft.com/office/drawing/2014/main" id="{4121E7D6-72C1-9601-7FA8-00F663BA68C7}"/>
              </a:ext>
            </a:extLst>
          </p:cNvPr>
          <p:cNvGrpSpPr>
            <a:grpSpLocks noGrp="1" noUngrp="1" noRot="1" noMove="1" noResize="1"/>
          </p:cNvGrpSpPr>
          <p:nvPr/>
        </p:nvGrpSpPr>
        <p:grpSpPr>
          <a:xfrm>
            <a:off x="718327" y="1457325"/>
            <a:ext cx="1195720" cy="4489772"/>
            <a:chOff x="718327" y="1457325"/>
            <a:chExt cx="1195720" cy="4489772"/>
          </a:xfrm>
        </p:grpSpPr>
        <p:grpSp>
          <p:nvGrpSpPr>
            <p:cNvPr id="34" name="Group 33">
              <a:extLst>
                <a:ext uri="{FF2B5EF4-FFF2-40B4-BE49-F238E27FC236}">
                  <a16:creationId xmlns:a16="http://schemas.microsoft.com/office/drawing/2014/main" id="{DCC4C036-8774-7327-B38A-E50B263B64A9}"/>
                </a:ext>
              </a:extLst>
            </p:cNvPr>
            <p:cNvGrpSpPr>
              <a:grpSpLocks noGrp="1" noUngrp="1" noRot="1" noMove="1" noResize="1"/>
            </p:cNvGrpSpPr>
            <p:nvPr/>
          </p:nvGrpSpPr>
          <p:grpSpPr>
            <a:xfrm>
              <a:off x="754128" y="1457325"/>
              <a:ext cx="1124119" cy="909039"/>
              <a:chOff x="754128" y="1457325"/>
              <a:chExt cx="1124119" cy="909039"/>
            </a:xfrm>
          </p:grpSpPr>
          <p:pic>
            <p:nvPicPr>
              <p:cNvPr id="28" name="Law Enforcement Graphic" descr="A blue and white logo&#10;&#10;AI-generated content may be incorrect.">
                <a:extLst>
                  <a:ext uri="{FF2B5EF4-FFF2-40B4-BE49-F238E27FC236}">
                    <a16:creationId xmlns:a16="http://schemas.microsoft.com/office/drawing/2014/main" id="{24832FEE-CA7C-0F6B-4F29-3D9F8752B0B7}"/>
                  </a:ext>
                </a:extLst>
              </p:cNvPr>
              <p:cNvPicPr>
                <a:picLocks noGrp="1" noRot="1" noChangeAspect="1" noMove="1" noResize="1" noEditPoints="1" noAdjustHandles="1" noChangeArrowheads="1" noChangeShapeType="1" noCrop="1"/>
              </p:cNvPicPr>
              <p:nvPr/>
            </p:nvPicPr>
            <p:blipFill>
              <a:blip r:embed="rId9" cstate="screen">
                <a:alphaModFix amt="40000"/>
                <a:extLst>
                  <a:ext uri="{BEBA8EAE-BF5A-486C-A8C5-ECC9F3942E4B}">
                    <a14:imgProps xmlns:a14="http://schemas.microsoft.com/office/drawing/2010/main">
                      <a14:imgLayer r:embed="rId10">
                        <a14:imgEffect>
                          <a14:colorTemperature colorTemp="7200"/>
                        </a14:imgEffect>
                        <a14:imgEffect>
                          <a14:saturation sat="66000"/>
                        </a14:imgEffect>
                      </a14:imgLayer>
                    </a14:imgProps>
                  </a:ext>
                  <a:ext uri="{28A0092B-C50C-407E-A947-70E740481C1C}">
                    <a14:useLocalDpi xmlns:a14="http://schemas.microsoft.com/office/drawing/2010/main"/>
                  </a:ext>
                </a:extLst>
              </a:blip>
              <a:stretch>
                <a:fillRect/>
              </a:stretch>
            </p:blipFill>
            <p:spPr>
              <a:xfrm>
                <a:off x="986317" y="1457325"/>
                <a:ext cx="659740" cy="659740"/>
              </a:xfrm>
              <a:prstGeom prst="rect">
                <a:avLst/>
              </a:prstGeom>
            </p:spPr>
          </p:pic>
          <p:sp>
            <p:nvSpPr>
              <p:cNvPr id="29" name="Law Enforcement">
                <a:extLst>
                  <a:ext uri="{FF2B5EF4-FFF2-40B4-BE49-F238E27FC236}">
                    <a16:creationId xmlns:a16="http://schemas.microsoft.com/office/drawing/2014/main" id="{1995326F-6647-EB51-9B57-DC7801CFA1CF}"/>
                  </a:ext>
                </a:extLst>
              </p:cNvPr>
              <p:cNvSpPr txBox="1">
                <a:spLocks noGrp="1" noRot="1" noMove="1" noResize="1" noEditPoints="1" noAdjustHandles="1" noChangeArrowheads="1" noChangeShapeType="1"/>
              </p:cNvSpPr>
              <p:nvPr/>
            </p:nvSpPr>
            <p:spPr>
              <a:xfrm>
                <a:off x="754128" y="2117065"/>
                <a:ext cx="1124119"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Law Enforcement / Security</a:t>
                </a:r>
              </a:p>
            </p:txBody>
          </p:sp>
        </p:grpSp>
        <p:grpSp>
          <p:nvGrpSpPr>
            <p:cNvPr id="35" name="Group 34">
              <a:extLst>
                <a:ext uri="{FF2B5EF4-FFF2-40B4-BE49-F238E27FC236}">
                  <a16:creationId xmlns:a16="http://schemas.microsoft.com/office/drawing/2014/main" id="{975A792D-8E92-F76B-4C97-C82F738C8585}"/>
                </a:ext>
              </a:extLst>
            </p:cNvPr>
            <p:cNvGrpSpPr>
              <a:grpSpLocks noGrp="1" noUngrp="1" noRot="1" noMove="1" noResize="1"/>
            </p:cNvGrpSpPr>
            <p:nvPr/>
          </p:nvGrpSpPr>
          <p:grpSpPr>
            <a:xfrm>
              <a:off x="754128" y="2427202"/>
              <a:ext cx="1124119" cy="795124"/>
              <a:chOff x="754128" y="2427202"/>
              <a:chExt cx="1124119" cy="795124"/>
            </a:xfrm>
          </p:grpSpPr>
          <p:pic>
            <p:nvPicPr>
              <p:cNvPr id="18" name="Fire Services Graphic" descr="Icon&#10;&#10;AI-generated content may be incorrect.">
                <a:extLst>
                  <a:ext uri="{FF2B5EF4-FFF2-40B4-BE49-F238E27FC236}">
                    <a16:creationId xmlns:a16="http://schemas.microsoft.com/office/drawing/2014/main" id="{1D8B72EA-D435-52A6-B5AB-147DA39A9D08}"/>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tretch>
                <a:fillRect/>
              </a:stretch>
            </p:blipFill>
            <p:spPr>
              <a:xfrm>
                <a:off x="943112" y="2427202"/>
                <a:ext cx="746150" cy="658368"/>
              </a:xfrm>
              <a:prstGeom prst="rect">
                <a:avLst/>
              </a:prstGeom>
            </p:spPr>
          </p:pic>
          <p:sp>
            <p:nvSpPr>
              <p:cNvPr id="30" name="Fire Services">
                <a:extLst>
                  <a:ext uri="{FF2B5EF4-FFF2-40B4-BE49-F238E27FC236}">
                    <a16:creationId xmlns:a16="http://schemas.microsoft.com/office/drawing/2014/main" id="{D301A8DE-8F86-8B36-65D5-3ECDDCCF2DE1}"/>
                  </a:ext>
                </a:extLst>
              </p:cNvPr>
              <p:cNvSpPr txBox="1">
                <a:spLocks noGrp="1" noRot="1" noMove="1" noResize="1" noEditPoints="1" noAdjustHandles="1" noChangeArrowheads="1" noChangeShapeType="1"/>
              </p:cNvSpPr>
              <p:nvPr/>
            </p:nvSpPr>
            <p:spPr>
              <a:xfrm>
                <a:off x="754128" y="3096138"/>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Fire Services</a:t>
                </a:r>
              </a:p>
            </p:txBody>
          </p:sp>
        </p:grpSp>
        <p:grpSp>
          <p:nvGrpSpPr>
            <p:cNvPr id="36" name="Group 35">
              <a:extLst>
                <a:ext uri="{FF2B5EF4-FFF2-40B4-BE49-F238E27FC236}">
                  <a16:creationId xmlns:a16="http://schemas.microsoft.com/office/drawing/2014/main" id="{2DE94829-8C2E-3F9C-A128-243CFFF6B163}"/>
                </a:ext>
              </a:extLst>
            </p:cNvPr>
            <p:cNvGrpSpPr>
              <a:grpSpLocks noGrp="1" noUngrp="1" noRot="1" noMove="1" noResize="1"/>
            </p:cNvGrpSpPr>
            <p:nvPr/>
          </p:nvGrpSpPr>
          <p:grpSpPr>
            <a:xfrm>
              <a:off x="732696" y="3326699"/>
              <a:ext cx="1166983" cy="805692"/>
              <a:chOff x="732696" y="3326699"/>
              <a:chExt cx="1166983" cy="805692"/>
            </a:xfrm>
          </p:grpSpPr>
          <p:pic>
            <p:nvPicPr>
              <p:cNvPr id="21" name="Search and Rescue Graphic" descr="Logo&#10;&#10;AI-generated content may be incorrect.">
                <a:extLst>
                  <a:ext uri="{FF2B5EF4-FFF2-40B4-BE49-F238E27FC236}">
                    <a16:creationId xmlns:a16="http://schemas.microsoft.com/office/drawing/2014/main" id="{7DAE5EE0-5C0C-E6C4-F25F-0B7124A26DA2}"/>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967430" y="3326699"/>
                <a:ext cx="697514" cy="658368"/>
              </a:xfrm>
              <a:prstGeom prst="rect">
                <a:avLst/>
              </a:prstGeom>
            </p:spPr>
          </p:pic>
          <p:sp>
            <p:nvSpPr>
              <p:cNvPr id="31" name="Search and Rescue">
                <a:extLst>
                  <a:ext uri="{FF2B5EF4-FFF2-40B4-BE49-F238E27FC236}">
                    <a16:creationId xmlns:a16="http://schemas.microsoft.com/office/drawing/2014/main" id="{0C14329D-336C-5B44-6930-3EBB851BFE8A}"/>
                  </a:ext>
                </a:extLst>
              </p:cNvPr>
              <p:cNvSpPr txBox="1">
                <a:spLocks noGrp="1" noRot="1" noMove="1" noResize="1" noEditPoints="1" noAdjustHandles="1" noChangeArrowheads="1" noChangeShapeType="1"/>
              </p:cNvSpPr>
              <p:nvPr/>
            </p:nvSpPr>
            <p:spPr>
              <a:xfrm>
                <a:off x="732696" y="4006203"/>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Search and Rescue</a:t>
                </a:r>
              </a:p>
            </p:txBody>
          </p:sp>
        </p:grpSp>
        <p:grpSp>
          <p:nvGrpSpPr>
            <p:cNvPr id="37" name="Group 36">
              <a:extLst>
                <a:ext uri="{FF2B5EF4-FFF2-40B4-BE49-F238E27FC236}">
                  <a16:creationId xmlns:a16="http://schemas.microsoft.com/office/drawing/2014/main" id="{10BC7088-8ABA-9651-77DE-CCA0F9DB8FD7}"/>
                </a:ext>
              </a:extLst>
            </p:cNvPr>
            <p:cNvGrpSpPr>
              <a:grpSpLocks noGrp="1" noUngrp="1" noRot="1" noMove="1" noResize="1"/>
            </p:cNvGrpSpPr>
            <p:nvPr/>
          </p:nvGrpSpPr>
          <p:grpSpPr>
            <a:xfrm>
              <a:off x="754128" y="4243448"/>
              <a:ext cx="1124119" cy="939371"/>
              <a:chOff x="754128" y="4243448"/>
              <a:chExt cx="1124119" cy="939371"/>
            </a:xfrm>
          </p:grpSpPr>
          <p:pic>
            <p:nvPicPr>
              <p:cNvPr id="23" name="Government Services Graphic" descr="A picture containing icon&#10;&#10;AI-generated content may be incorrect.">
                <a:extLst>
                  <a:ext uri="{FF2B5EF4-FFF2-40B4-BE49-F238E27FC236}">
                    <a16:creationId xmlns:a16="http://schemas.microsoft.com/office/drawing/2014/main" id="{CF71BA31-31C3-3876-3C13-6B97CAA21CBC}"/>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950325" y="4243448"/>
                <a:ext cx="731724" cy="658368"/>
              </a:xfrm>
              <a:prstGeom prst="rect">
                <a:avLst/>
              </a:prstGeom>
            </p:spPr>
          </p:pic>
          <p:sp>
            <p:nvSpPr>
              <p:cNvPr id="32" name="Government Services">
                <a:extLst>
                  <a:ext uri="{FF2B5EF4-FFF2-40B4-BE49-F238E27FC236}">
                    <a16:creationId xmlns:a16="http://schemas.microsoft.com/office/drawing/2014/main" id="{2B70C458-C1C0-02AE-488B-E1951BAC0D6B}"/>
                  </a:ext>
                </a:extLst>
              </p:cNvPr>
              <p:cNvSpPr txBox="1">
                <a:spLocks noGrp="1" noRot="1" noMove="1" noResize="1" noEditPoints="1" noAdjustHandles="1" noChangeArrowheads="1" noChangeShapeType="1"/>
              </p:cNvSpPr>
              <p:nvPr/>
            </p:nvSpPr>
            <p:spPr>
              <a:xfrm>
                <a:off x="754128" y="4933520"/>
                <a:ext cx="1124119"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Government Services</a:t>
                </a:r>
              </a:p>
            </p:txBody>
          </p:sp>
        </p:grpSp>
        <p:grpSp>
          <p:nvGrpSpPr>
            <p:cNvPr id="38" name="Group 37">
              <a:extLst>
                <a:ext uri="{FF2B5EF4-FFF2-40B4-BE49-F238E27FC236}">
                  <a16:creationId xmlns:a16="http://schemas.microsoft.com/office/drawing/2014/main" id="{865285ED-1981-C652-0C3E-98DC46F56212}"/>
                </a:ext>
              </a:extLst>
            </p:cNvPr>
            <p:cNvGrpSpPr>
              <a:grpSpLocks noGrp="1" noUngrp="1" noRot="1" noMove="1" noResize="1"/>
            </p:cNvGrpSpPr>
            <p:nvPr/>
          </p:nvGrpSpPr>
          <p:grpSpPr>
            <a:xfrm>
              <a:off x="718327" y="5177450"/>
              <a:ext cx="1195720" cy="769647"/>
              <a:chOff x="718327" y="5177450"/>
              <a:chExt cx="1195720" cy="769647"/>
            </a:xfrm>
          </p:grpSpPr>
          <p:pic>
            <p:nvPicPr>
              <p:cNvPr id="25" name="Community Safety Graphic" descr="Icon&#10;&#10;AI-generated content may be incorrect.">
                <a:extLst>
                  <a:ext uri="{FF2B5EF4-FFF2-40B4-BE49-F238E27FC236}">
                    <a16:creationId xmlns:a16="http://schemas.microsoft.com/office/drawing/2014/main" id="{F344E41A-1CE6-C2C2-3906-7702BC3246EF}"/>
                  </a:ext>
                </a:extLst>
              </p:cNvPr>
              <p:cNvPicPr>
                <a:picLocks noGrp="1" noRot="1" noChangeAspect="1" noMove="1" noResize="1" noEditPoints="1" noAdjustHandles="1" noChangeArrowheads="1" noChangeShapeType="1" noCrop="1"/>
              </p:cNvPicPr>
              <p:nvPr/>
            </p:nvPicPr>
            <p:blipFill>
              <a:blip r:embed="rId14" cstate="screen">
                <a:alphaModFix amt="35000"/>
                <a:extLst>
                  <a:ext uri="{28A0092B-C50C-407E-A947-70E740481C1C}">
                    <a14:useLocalDpi xmlns:a14="http://schemas.microsoft.com/office/drawing/2010/main"/>
                  </a:ext>
                </a:extLst>
              </a:blip>
              <a:srcRect/>
              <a:stretch>
                <a:fillRect/>
              </a:stretch>
            </p:blipFill>
            <p:spPr>
              <a:xfrm>
                <a:off x="917958" y="5177450"/>
                <a:ext cx="796459" cy="658368"/>
              </a:xfrm>
              <a:prstGeom prst="rect">
                <a:avLst/>
              </a:prstGeom>
            </p:spPr>
          </p:pic>
          <p:sp>
            <p:nvSpPr>
              <p:cNvPr id="33" name="Community Safety">
                <a:extLst>
                  <a:ext uri="{FF2B5EF4-FFF2-40B4-BE49-F238E27FC236}">
                    <a16:creationId xmlns:a16="http://schemas.microsoft.com/office/drawing/2014/main" id="{FE151EF2-8827-756A-9945-34A61517F263}"/>
                  </a:ext>
                </a:extLst>
              </p:cNvPr>
              <p:cNvSpPr txBox="1">
                <a:spLocks noGrp="1" noRot="1" noMove="1" noResize="1" noEditPoints="1" noAdjustHandles="1" noChangeArrowheads="1" noChangeShapeType="1"/>
              </p:cNvSpPr>
              <p:nvPr/>
            </p:nvSpPr>
            <p:spPr>
              <a:xfrm>
                <a:off x="718327" y="5820909"/>
                <a:ext cx="1195720"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Community Safety</a:t>
                </a:r>
              </a:p>
            </p:txBody>
          </p:sp>
        </p:grpSp>
      </p:grpSp>
      <p:sp>
        <p:nvSpPr>
          <p:cNvPr id="3" name="Slide Title">
            <a:extLst>
              <a:ext uri="{FF2B5EF4-FFF2-40B4-BE49-F238E27FC236}">
                <a16:creationId xmlns:a16="http://schemas.microsoft.com/office/drawing/2014/main" id="{ACFFF0B6-0080-6712-75A9-DD927643C783}"/>
              </a:ext>
            </a:extLst>
          </p:cNvPr>
          <p:cNvSpPr>
            <a:spLocks noGrp="1" noRot="1" noMove="1" noResize="1" noEditPoints="1" noAdjustHandles="1" noChangeArrowheads="1" noChangeShapeType="1"/>
          </p:cNvSpPr>
          <p:nvPr>
            <p:ph type="title"/>
          </p:nvPr>
        </p:nvSpPr>
        <p:spPr/>
        <p:txBody>
          <a:bodyPr/>
          <a:lstStyle/>
          <a:p>
            <a:r>
              <a:rPr lang="en-US" dirty="0"/>
              <a:t>Safety and security</a:t>
            </a:r>
          </a:p>
        </p:txBody>
      </p:sp>
      <p:sp>
        <p:nvSpPr>
          <p:cNvPr id="4" name="Primary Speaker">
            <a:extLst>
              <a:ext uri="{FF2B5EF4-FFF2-40B4-BE49-F238E27FC236}">
                <a16:creationId xmlns:a16="http://schemas.microsoft.com/office/drawing/2014/main" id="{08681894-DCF5-A273-A1C5-09E3BC241DAD}"/>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3049284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6088EAD-0A4E-D3B1-36AE-26D654C3FB9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350D81AA-FD31-B911-B8F4-1016C654AF34}"/>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10" name="Date" hidden="1">
            <a:extLst>
              <a:ext uri="{FF2B5EF4-FFF2-40B4-BE49-F238E27FC236}">
                <a16:creationId xmlns:a16="http://schemas.microsoft.com/office/drawing/2014/main" id="{76CCED34-896C-4652-E643-D3527FB91E41}"/>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6" name="Slide Number">
            <a:extLst>
              <a:ext uri="{FF2B5EF4-FFF2-40B4-BE49-F238E27FC236}">
                <a16:creationId xmlns:a16="http://schemas.microsoft.com/office/drawing/2014/main" id="{DECD8553-24B8-8D05-3421-2928C4EE96B7}"/>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13</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4A89A88F-D054-953B-15F3-3FA595E834ED}"/>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6D9A69DB-2724-70D8-D519-3B138A923DE4}"/>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54D0DEFC-03E3-E049-CAFC-78D45B6E3C64}"/>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F396A12B-4A68-955A-4BB1-68171382770F}"/>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B05EB87E-1646-CE53-5786-BC0B85DD556F}"/>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5" name="Content Placeholder">
            <a:extLst>
              <a:ext uri="{FF2B5EF4-FFF2-40B4-BE49-F238E27FC236}">
                <a16:creationId xmlns:a16="http://schemas.microsoft.com/office/drawing/2014/main" id="{C0A27CAE-75A8-0BAE-9E26-8BAFC60E3FF5}"/>
              </a:ext>
            </a:extLst>
          </p:cNvPr>
          <p:cNvSpPr>
            <a:spLocks noGrp="1" noRot="1" noMove="1" noResize="1" noEditPoints="1" noAdjustHandles="1" noChangeArrowheads="1" noChangeShapeType="1"/>
          </p:cNvSpPr>
          <p:nvPr>
            <p:ph sz="quarter" idx="11"/>
          </p:nvPr>
        </p:nvSpPr>
        <p:spPr>
          <a:xfrm>
            <a:off x="1943100" y="1457325"/>
            <a:ext cx="9486899" cy="4438650"/>
          </a:xfrm>
        </p:spPr>
        <p:txBody>
          <a:bodyPr/>
          <a:lstStyle/>
          <a:p>
            <a:endParaRPr lang="en-US" dirty="0"/>
          </a:p>
        </p:txBody>
      </p:sp>
      <p:pic>
        <p:nvPicPr>
          <p:cNvPr id="2" name="Base Blue Graphic">
            <a:extLst>
              <a:ext uri="{FF2B5EF4-FFF2-40B4-BE49-F238E27FC236}">
                <a16:creationId xmlns:a16="http://schemas.microsoft.com/office/drawing/2014/main" id="{19708675-508B-CB1D-8CC4-A0CD7975C8ED}"/>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6" name="Component Graphics">
            <a:extLst>
              <a:ext uri="{FF2B5EF4-FFF2-40B4-BE49-F238E27FC236}">
                <a16:creationId xmlns:a16="http://schemas.microsoft.com/office/drawing/2014/main" id="{AD968D51-52EB-4C40-F694-ACF86F0DA94C}"/>
              </a:ext>
            </a:extLst>
          </p:cNvPr>
          <p:cNvGrpSpPr>
            <a:grpSpLocks noGrp="1" noUngrp="1" noRot="1" noMove="1" noResize="1"/>
          </p:cNvGrpSpPr>
          <p:nvPr/>
        </p:nvGrpSpPr>
        <p:grpSpPr>
          <a:xfrm>
            <a:off x="746092" y="1437069"/>
            <a:ext cx="1124119" cy="3411439"/>
            <a:chOff x="746092" y="1437069"/>
            <a:chExt cx="1124119" cy="3411439"/>
          </a:xfrm>
        </p:grpSpPr>
        <p:grpSp>
          <p:nvGrpSpPr>
            <p:cNvPr id="34" name="Group 33">
              <a:extLst>
                <a:ext uri="{FF2B5EF4-FFF2-40B4-BE49-F238E27FC236}">
                  <a16:creationId xmlns:a16="http://schemas.microsoft.com/office/drawing/2014/main" id="{C8042FB0-D4DA-07D8-962C-843451FC3438}"/>
                </a:ext>
              </a:extLst>
            </p:cNvPr>
            <p:cNvGrpSpPr>
              <a:grpSpLocks noGrp="1" noUngrp="1" noRot="1" noMove="1" noResize="1"/>
            </p:cNvGrpSpPr>
            <p:nvPr/>
          </p:nvGrpSpPr>
          <p:grpSpPr>
            <a:xfrm>
              <a:off x="746092" y="1437069"/>
              <a:ext cx="1124119" cy="785651"/>
              <a:chOff x="790804" y="1437069"/>
              <a:chExt cx="1124119" cy="785651"/>
            </a:xfrm>
          </p:grpSpPr>
          <p:sp>
            <p:nvSpPr>
              <p:cNvPr id="20" name="Food">
                <a:extLst>
                  <a:ext uri="{FF2B5EF4-FFF2-40B4-BE49-F238E27FC236}">
                    <a16:creationId xmlns:a16="http://schemas.microsoft.com/office/drawing/2014/main" id="{18C8AA27-7641-EF02-5D4B-10FE2592F34B}"/>
                  </a:ext>
                </a:extLst>
              </p:cNvPr>
              <p:cNvSpPr txBox="1">
                <a:spLocks noGrp="1" noRot="1" noMove="1" noResize="1" noEditPoints="1" noAdjustHandles="1" noChangeArrowheads="1" noChangeShapeType="1"/>
              </p:cNvSpPr>
              <p:nvPr/>
            </p:nvSpPr>
            <p:spPr>
              <a:xfrm>
                <a:off x="790804" y="2096532"/>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Food</a:t>
                </a:r>
              </a:p>
            </p:txBody>
          </p:sp>
          <p:pic>
            <p:nvPicPr>
              <p:cNvPr id="26" name="Food Graphic" descr="Icon&#10;&#10;AI-generated content may be incorrect.">
                <a:extLst>
                  <a:ext uri="{FF2B5EF4-FFF2-40B4-BE49-F238E27FC236}">
                    <a16:creationId xmlns:a16="http://schemas.microsoft.com/office/drawing/2014/main" id="{830C54F7-2A5A-D604-1543-51311DB97ACE}"/>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tretch>
                <a:fillRect/>
              </a:stretch>
            </p:blipFill>
            <p:spPr>
              <a:xfrm>
                <a:off x="1041005" y="1437069"/>
                <a:ext cx="623717" cy="658368"/>
              </a:xfrm>
              <a:prstGeom prst="rect">
                <a:avLst/>
              </a:prstGeom>
            </p:spPr>
          </p:pic>
        </p:grpSp>
        <p:grpSp>
          <p:nvGrpSpPr>
            <p:cNvPr id="32" name="Group 31">
              <a:extLst>
                <a:ext uri="{FF2B5EF4-FFF2-40B4-BE49-F238E27FC236}">
                  <a16:creationId xmlns:a16="http://schemas.microsoft.com/office/drawing/2014/main" id="{381C1E69-FF48-1358-1A65-514DAE64B474}"/>
                </a:ext>
              </a:extLst>
            </p:cNvPr>
            <p:cNvGrpSpPr>
              <a:grpSpLocks noGrp="1" noUngrp="1" noRot="1" noMove="1" noResize="1"/>
            </p:cNvGrpSpPr>
            <p:nvPr/>
          </p:nvGrpSpPr>
          <p:grpSpPr>
            <a:xfrm>
              <a:off x="746092" y="2298289"/>
              <a:ext cx="1124119" cy="805635"/>
              <a:chOff x="790804" y="2596996"/>
              <a:chExt cx="1124119" cy="805635"/>
            </a:xfrm>
          </p:grpSpPr>
          <p:pic>
            <p:nvPicPr>
              <p:cNvPr id="12" name="Hydration Graphic" descr="Logo, icon, company name&#10;&#10;AI-generated content may be incorrect.">
                <a:extLst>
                  <a:ext uri="{FF2B5EF4-FFF2-40B4-BE49-F238E27FC236}">
                    <a16:creationId xmlns:a16="http://schemas.microsoft.com/office/drawing/2014/main" id="{B48C8C61-FADF-956B-3E95-6D63708962F6}"/>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1218042" y="2596996"/>
                <a:ext cx="269642" cy="658368"/>
              </a:xfrm>
              <a:prstGeom prst="rect">
                <a:avLst/>
              </a:prstGeom>
            </p:spPr>
          </p:pic>
          <p:sp>
            <p:nvSpPr>
              <p:cNvPr id="27" name="Hydration">
                <a:extLst>
                  <a:ext uri="{FF2B5EF4-FFF2-40B4-BE49-F238E27FC236}">
                    <a16:creationId xmlns:a16="http://schemas.microsoft.com/office/drawing/2014/main" id="{0518FC7B-79B8-BAAE-21D5-34AFD0F9B98F}"/>
                  </a:ext>
                </a:extLst>
              </p:cNvPr>
              <p:cNvSpPr txBox="1">
                <a:spLocks noGrp="1" noRot="1" noMove="1" noResize="1" noEditPoints="1" noAdjustHandles="1" noChangeArrowheads="1" noChangeShapeType="1"/>
              </p:cNvSpPr>
              <p:nvPr/>
            </p:nvSpPr>
            <p:spPr>
              <a:xfrm>
                <a:off x="790804" y="3276443"/>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Hydration</a:t>
                </a:r>
              </a:p>
            </p:txBody>
          </p:sp>
        </p:grpSp>
        <p:grpSp>
          <p:nvGrpSpPr>
            <p:cNvPr id="31" name="Group 30">
              <a:extLst>
                <a:ext uri="{FF2B5EF4-FFF2-40B4-BE49-F238E27FC236}">
                  <a16:creationId xmlns:a16="http://schemas.microsoft.com/office/drawing/2014/main" id="{DE86D821-4C39-5F20-B283-1E5C645EB650}"/>
                </a:ext>
              </a:extLst>
            </p:cNvPr>
            <p:cNvGrpSpPr>
              <a:grpSpLocks noGrp="1" noUngrp="1" noRot="1" noMove="1" noResize="1"/>
            </p:cNvGrpSpPr>
            <p:nvPr/>
          </p:nvGrpSpPr>
          <p:grpSpPr>
            <a:xfrm>
              <a:off x="746092" y="3179493"/>
              <a:ext cx="1124119" cy="796197"/>
              <a:chOff x="790804" y="3567525"/>
              <a:chExt cx="1124119" cy="796197"/>
            </a:xfrm>
          </p:grpSpPr>
          <p:pic>
            <p:nvPicPr>
              <p:cNvPr id="15" name="Shelter Graphic" descr="Icon&#10;&#10;AI-generated content may be incorrect.">
                <a:extLst>
                  <a:ext uri="{FF2B5EF4-FFF2-40B4-BE49-F238E27FC236}">
                    <a16:creationId xmlns:a16="http://schemas.microsoft.com/office/drawing/2014/main" id="{FBDF81C7-9557-A395-A256-D5F295F94181}"/>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926143" y="3567525"/>
                <a:ext cx="853440" cy="658368"/>
              </a:xfrm>
              <a:prstGeom prst="rect">
                <a:avLst/>
              </a:prstGeom>
            </p:spPr>
          </p:pic>
          <p:sp>
            <p:nvSpPr>
              <p:cNvPr id="28" name="Shelter">
                <a:extLst>
                  <a:ext uri="{FF2B5EF4-FFF2-40B4-BE49-F238E27FC236}">
                    <a16:creationId xmlns:a16="http://schemas.microsoft.com/office/drawing/2014/main" id="{A93F1435-81FF-1EED-7296-D0F7852DE053}"/>
                  </a:ext>
                </a:extLst>
              </p:cNvPr>
              <p:cNvSpPr txBox="1">
                <a:spLocks noGrp="1" noRot="1" noMove="1" noResize="1" noEditPoints="1" noAdjustHandles="1" noChangeArrowheads="1" noChangeShapeType="1"/>
              </p:cNvSpPr>
              <p:nvPr/>
            </p:nvSpPr>
            <p:spPr>
              <a:xfrm>
                <a:off x="790804" y="4237534"/>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Shelter</a:t>
                </a:r>
              </a:p>
            </p:txBody>
          </p:sp>
        </p:grpSp>
        <p:grpSp>
          <p:nvGrpSpPr>
            <p:cNvPr id="30" name="Group 29">
              <a:extLst>
                <a:ext uri="{FF2B5EF4-FFF2-40B4-BE49-F238E27FC236}">
                  <a16:creationId xmlns:a16="http://schemas.microsoft.com/office/drawing/2014/main" id="{04C2A986-24D4-86B9-E0A5-5DFD3C3C055D}"/>
                </a:ext>
              </a:extLst>
            </p:cNvPr>
            <p:cNvGrpSpPr>
              <a:grpSpLocks noGrp="1" noUngrp="1" noRot="1" noMove="1" noResize="1"/>
            </p:cNvGrpSpPr>
            <p:nvPr/>
          </p:nvGrpSpPr>
          <p:grpSpPr>
            <a:xfrm>
              <a:off x="746092" y="4051259"/>
              <a:ext cx="1124119" cy="797249"/>
              <a:chOff x="790804" y="4594860"/>
              <a:chExt cx="1124119" cy="797249"/>
            </a:xfrm>
          </p:grpSpPr>
          <p:pic>
            <p:nvPicPr>
              <p:cNvPr id="17" name="Agriculture Graphic" descr="Icon&#10;&#10;AI-generated content may be incorrect.">
                <a:extLst>
                  <a:ext uri="{FF2B5EF4-FFF2-40B4-BE49-F238E27FC236}">
                    <a16:creationId xmlns:a16="http://schemas.microsoft.com/office/drawing/2014/main" id="{FCA049C7-075C-0605-4FBF-BE92A760929D}"/>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041906" y="4594860"/>
                <a:ext cx="621915" cy="658368"/>
              </a:xfrm>
              <a:prstGeom prst="rect">
                <a:avLst/>
              </a:prstGeom>
            </p:spPr>
          </p:pic>
          <p:sp>
            <p:nvSpPr>
              <p:cNvPr id="29" name="Agriculture">
                <a:extLst>
                  <a:ext uri="{FF2B5EF4-FFF2-40B4-BE49-F238E27FC236}">
                    <a16:creationId xmlns:a16="http://schemas.microsoft.com/office/drawing/2014/main" id="{056F0FCF-46FE-B58F-4DFB-BF6023124A20}"/>
                  </a:ext>
                </a:extLst>
              </p:cNvPr>
              <p:cNvSpPr txBox="1">
                <a:spLocks noGrp="1" noRot="1" noMove="1" noResize="1" noEditPoints="1" noAdjustHandles="1" noChangeArrowheads="1" noChangeShapeType="1"/>
              </p:cNvSpPr>
              <p:nvPr/>
            </p:nvSpPr>
            <p:spPr>
              <a:xfrm>
                <a:off x="790804" y="5265921"/>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Agriculture</a:t>
                </a:r>
              </a:p>
            </p:txBody>
          </p:sp>
        </p:grpSp>
      </p:grpSp>
      <p:sp>
        <p:nvSpPr>
          <p:cNvPr id="3" name="Slide Title">
            <a:extLst>
              <a:ext uri="{FF2B5EF4-FFF2-40B4-BE49-F238E27FC236}">
                <a16:creationId xmlns:a16="http://schemas.microsoft.com/office/drawing/2014/main" id="{6EAE4CA7-8DB6-854F-7747-32B1FA96FC20}"/>
              </a:ext>
            </a:extLst>
          </p:cNvPr>
          <p:cNvSpPr>
            <a:spLocks noGrp="1" noRot="1" noMove="1" noResize="1" noEditPoints="1" noAdjustHandles="1" noChangeArrowheads="1" noChangeShapeType="1"/>
          </p:cNvSpPr>
          <p:nvPr>
            <p:ph type="title"/>
          </p:nvPr>
        </p:nvSpPr>
        <p:spPr/>
        <p:txBody>
          <a:bodyPr/>
          <a:lstStyle/>
          <a:p>
            <a:r>
              <a:rPr lang="en-US" dirty="0"/>
              <a:t>Food, Hydration, and shelter</a:t>
            </a:r>
          </a:p>
        </p:txBody>
      </p:sp>
      <p:sp>
        <p:nvSpPr>
          <p:cNvPr id="8" name="Primary Speaker">
            <a:extLst>
              <a:ext uri="{FF2B5EF4-FFF2-40B4-BE49-F238E27FC236}">
                <a16:creationId xmlns:a16="http://schemas.microsoft.com/office/drawing/2014/main" id="{C77BCDEE-3C02-664D-5149-5A1B6207498E}"/>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3898565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A62C34-6916-616C-66AF-0B4FB0F65348}"/>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7A3002C8-99F0-CD13-A2E2-0124F49BCBAD}"/>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15" name="Date" hidden="1">
            <a:extLst>
              <a:ext uri="{FF2B5EF4-FFF2-40B4-BE49-F238E27FC236}">
                <a16:creationId xmlns:a16="http://schemas.microsoft.com/office/drawing/2014/main" id="{97947C0E-16BF-9162-AE03-35650C657D13}"/>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6" name="Slide Number">
            <a:extLst>
              <a:ext uri="{FF2B5EF4-FFF2-40B4-BE49-F238E27FC236}">
                <a16:creationId xmlns:a16="http://schemas.microsoft.com/office/drawing/2014/main" id="{C1C8BAE9-363B-7824-6EEE-AED23860D32A}"/>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14</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0F5FE1E5-D1E1-DDFA-857A-1CDCDD1BB3E5}"/>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CF634DA3-84C1-ED54-AD12-3D49C316F70A}"/>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4094DFF8-3164-4C4C-20F5-EF4322E131CF}"/>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71EDCC74-41ED-1529-B748-06327CD337F6}"/>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C4EB5AD7-7E0C-331D-1261-969DC18913A4}"/>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81" name="Content Placeholder">
            <a:extLst>
              <a:ext uri="{FF2B5EF4-FFF2-40B4-BE49-F238E27FC236}">
                <a16:creationId xmlns:a16="http://schemas.microsoft.com/office/drawing/2014/main" id="{C2F48A4A-FBDD-AECF-B668-CE8495111C98}"/>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0C0DB214-E218-0261-337F-6759E40E04D1}"/>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84" name="Component Graphics">
            <a:extLst>
              <a:ext uri="{FF2B5EF4-FFF2-40B4-BE49-F238E27FC236}">
                <a16:creationId xmlns:a16="http://schemas.microsoft.com/office/drawing/2014/main" id="{3D7E0C30-0871-64CC-7423-62868390BAAD}"/>
              </a:ext>
            </a:extLst>
          </p:cNvPr>
          <p:cNvGrpSpPr>
            <a:grpSpLocks noGrp="1" noUngrp="1" noRot="1" noMove="1" noResize="1"/>
          </p:cNvGrpSpPr>
          <p:nvPr/>
        </p:nvGrpSpPr>
        <p:grpSpPr>
          <a:xfrm>
            <a:off x="730920" y="1500264"/>
            <a:ext cx="1166983" cy="4406796"/>
            <a:chOff x="730920" y="1500264"/>
            <a:chExt cx="1166983" cy="4406796"/>
          </a:xfrm>
        </p:grpSpPr>
        <p:grpSp>
          <p:nvGrpSpPr>
            <p:cNvPr id="75" name="Group 74">
              <a:extLst>
                <a:ext uri="{FF2B5EF4-FFF2-40B4-BE49-F238E27FC236}">
                  <a16:creationId xmlns:a16="http://schemas.microsoft.com/office/drawing/2014/main" id="{82D7CCD5-53DF-E63E-FF71-3056FC55A2BD}"/>
                </a:ext>
              </a:extLst>
            </p:cNvPr>
            <p:cNvGrpSpPr>
              <a:grpSpLocks noGrp="1" noUngrp="1" noRot="1" noMove="1" noResize="1"/>
            </p:cNvGrpSpPr>
            <p:nvPr/>
          </p:nvGrpSpPr>
          <p:grpSpPr>
            <a:xfrm>
              <a:off x="730920" y="1500264"/>
              <a:ext cx="1166983" cy="766735"/>
              <a:chOff x="730920" y="1500264"/>
              <a:chExt cx="1166983" cy="766735"/>
            </a:xfrm>
          </p:grpSpPr>
          <p:pic>
            <p:nvPicPr>
              <p:cNvPr id="12" name="Medical Care Graphic" descr="Icon&#10;&#10;AI-generated content may be incorrect.">
                <a:extLst>
                  <a:ext uri="{FF2B5EF4-FFF2-40B4-BE49-F238E27FC236}">
                    <a16:creationId xmlns:a16="http://schemas.microsoft.com/office/drawing/2014/main" id="{0FED0CCB-2806-DDF1-C1BF-402D67E6D0EF}"/>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004278" y="1500264"/>
                <a:ext cx="620266" cy="658368"/>
              </a:xfrm>
              <a:prstGeom prst="rect">
                <a:avLst/>
              </a:prstGeom>
            </p:spPr>
          </p:pic>
          <p:sp>
            <p:nvSpPr>
              <p:cNvPr id="69" name="Medical Care">
                <a:extLst>
                  <a:ext uri="{FF2B5EF4-FFF2-40B4-BE49-F238E27FC236}">
                    <a16:creationId xmlns:a16="http://schemas.microsoft.com/office/drawing/2014/main" id="{57330E57-1810-D8D7-47BE-D554E9AEFB66}"/>
                  </a:ext>
                </a:extLst>
              </p:cNvPr>
              <p:cNvSpPr txBox="1">
                <a:spLocks noGrp="1" noRot="1" noMove="1" noResize="1" noEditPoints="1" noAdjustHandles="1" noChangeArrowheads="1" noChangeShapeType="1"/>
              </p:cNvSpPr>
              <p:nvPr/>
            </p:nvSpPr>
            <p:spPr>
              <a:xfrm>
                <a:off x="730920" y="214081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Medical Care</a:t>
                </a:r>
              </a:p>
            </p:txBody>
          </p:sp>
        </p:grpSp>
        <p:grpSp>
          <p:nvGrpSpPr>
            <p:cNvPr id="76" name="Group 75">
              <a:extLst>
                <a:ext uri="{FF2B5EF4-FFF2-40B4-BE49-F238E27FC236}">
                  <a16:creationId xmlns:a16="http://schemas.microsoft.com/office/drawing/2014/main" id="{BD17E91C-7FE0-3CB6-F027-CDEBD9605942}"/>
                </a:ext>
              </a:extLst>
            </p:cNvPr>
            <p:cNvGrpSpPr>
              <a:grpSpLocks noGrp="1" noUngrp="1" noRot="1" noMove="1" noResize="1"/>
            </p:cNvGrpSpPr>
            <p:nvPr/>
          </p:nvGrpSpPr>
          <p:grpSpPr>
            <a:xfrm>
              <a:off x="730920" y="3034521"/>
              <a:ext cx="1166983" cy="804417"/>
              <a:chOff x="730920" y="3244059"/>
              <a:chExt cx="1166983" cy="804417"/>
            </a:xfrm>
          </p:grpSpPr>
          <p:pic>
            <p:nvPicPr>
              <p:cNvPr id="48" name="Public Health Graphic">
                <a:extLst>
                  <a:ext uri="{FF2B5EF4-FFF2-40B4-BE49-F238E27FC236}">
                    <a16:creationId xmlns:a16="http://schemas.microsoft.com/office/drawing/2014/main" id="{A80D466F-6BEB-18D7-4E95-CE54F3E6C14F}"/>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44665" y="3244059"/>
                <a:ext cx="739493" cy="658368"/>
              </a:xfrm>
              <a:prstGeom prst="rect">
                <a:avLst/>
              </a:prstGeom>
            </p:spPr>
          </p:pic>
          <p:sp>
            <p:nvSpPr>
              <p:cNvPr id="71" name="Public Health">
                <a:extLst>
                  <a:ext uri="{FF2B5EF4-FFF2-40B4-BE49-F238E27FC236}">
                    <a16:creationId xmlns:a16="http://schemas.microsoft.com/office/drawing/2014/main" id="{501F94EF-A55B-8F25-2BD2-E8DC58DFDA83}"/>
                  </a:ext>
                </a:extLst>
              </p:cNvPr>
              <p:cNvSpPr txBox="1">
                <a:spLocks noGrp="1" noRot="1" noMove="1" noResize="1" noEditPoints="1" noAdjustHandles="1" noChangeArrowheads="1" noChangeShapeType="1"/>
              </p:cNvSpPr>
              <p:nvPr/>
            </p:nvSpPr>
            <p:spPr>
              <a:xfrm>
                <a:off x="730920" y="3922288"/>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Public Health</a:t>
                </a:r>
              </a:p>
            </p:txBody>
          </p:sp>
        </p:grpSp>
        <p:grpSp>
          <p:nvGrpSpPr>
            <p:cNvPr id="77" name="Group 76">
              <a:extLst>
                <a:ext uri="{FF2B5EF4-FFF2-40B4-BE49-F238E27FC236}">
                  <a16:creationId xmlns:a16="http://schemas.microsoft.com/office/drawing/2014/main" id="{A5999A10-1D41-9230-D6CA-2780D4DA5621}"/>
                </a:ext>
              </a:extLst>
            </p:cNvPr>
            <p:cNvGrpSpPr>
              <a:grpSpLocks noGrp="1" noUngrp="1" noRot="1" noMove="1" noResize="1"/>
            </p:cNvGrpSpPr>
            <p:nvPr/>
          </p:nvGrpSpPr>
          <p:grpSpPr>
            <a:xfrm>
              <a:off x="730920" y="3950488"/>
              <a:ext cx="1166983" cy="905704"/>
              <a:chOff x="730920" y="4141836"/>
              <a:chExt cx="1166983" cy="905704"/>
            </a:xfrm>
          </p:grpSpPr>
          <p:pic>
            <p:nvPicPr>
              <p:cNvPr id="50" name="Fatality Management Graphic" descr="Icon&#10;&#10;AI-generated content may be incorrect.">
                <a:extLst>
                  <a:ext uri="{FF2B5EF4-FFF2-40B4-BE49-F238E27FC236}">
                    <a16:creationId xmlns:a16="http://schemas.microsoft.com/office/drawing/2014/main" id="{44147957-D2B0-47F8-AC56-0CFD4CEFCED4}"/>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15437" y="4141836"/>
                <a:ext cx="597948" cy="658368"/>
              </a:xfrm>
              <a:prstGeom prst="rect">
                <a:avLst/>
              </a:prstGeom>
            </p:spPr>
          </p:pic>
          <p:sp>
            <p:nvSpPr>
              <p:cNvPr id="72" name="Fatality Management">
                <a:extLst>
                  <a:ext uri="{FF2B5EF4-FFF2-40B4-BE49-F238E27FC236}">
                    <a16:creationId xmlns:a16="http://schemas.microsoft.com/office/drawing/2014/main" id="{E90089FC-C30C-5827-5D5E-4284C945E84F}"/>
                  </a:ext>
                </a:extLst>
              </p:cNvPr>
              <p:cNvSpPr txBox="1">
                <a:spLocks noGrp="1" noRot="1" noMove="1" noResize="1" noEditPoints="1" noAdjustHandles="1" noChangeArrowheads="1" noChangeShapeType="1"/>
              </p:cNvSpPr>
              <p:nvPr/>
            </p:nvSpPr>
            <p:spPr>
              <a:xfrm>
                <a:off x="730920" y="4798241"/>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Fatality Management</a:t>
                </a:r>
              </a:p>
            </p:txBody>
          </p:sp>
        </p:grpSp>
        <p:grpSp>
          <p:nvGrpSpPr>
            <p:cNvPr id="78" name="Group 77">
              <a:extLst>
                <a:ext uri="{FF2B5EF4-FFF2-40B4-BE49-F238E27FC236}">
                  <a16:creationId xmlns:a16="http://schemas.microsoft.com/office/drawing/2014/main" id="{9FD21F0D-CF36-8D21-F8E4-81F2A39ED19F}"/>
                </a:ext>
              </a:extLst>
            </p:cNvPr>
            <p:cNvGrpSpPr>
              <a:grpSpLocks noGrp="1" noUngrp="1" noRot="1" noMove="1" noResize="1"/>
            </p:cNvGrpSpPr>
            <p:nvPr/>
          </p:nvGrpSpPr>
          <p:grpSpPr>
            <a:xfrm>
              <a:off x="730920" y="4982030"/>
              <a:ext cx="1166983" cy="925030"/>
              <a:chOff x="730920" y="5111570"/>
              <a:chExt cx="1166983" cy="925030"/>
            </a:xfrm>
          </p:grpSpPr>
          <p:pic>
            <p:nvPicPr>
              <p:cNvPr id="52" name="Medical Supply Chain Graphic" descr="Icon&#10;&#10;AI-generated content may be incorrect.">
                <a:extLst>
                  <a:ext uri="{FF2B5EF4-FFF2-40B4-BE49-F238E27FC236}">
                    <a16:creationId xmlns:a16="http://schemas.microsoft.com/office/drawing/2014/main" id="{6B4C5CEC-5BB0-5966-14E5-4DB35BEC9DB0}"/>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964180" y="5111570"/>
                <a:ext cx="700463" cy="658368"/>
              </a:xfrm>
              <a:prstGeom prst="rect">
                <a:avLst/>
              </a:prstGeom>
            </p:spPr>
          </p:pic>
          <p:sp>
            <p:nvSpPr>
              <p:cNvPr id="73" name="Medical Supply Chain">
                <a:extLst>
                  <a:ext uri="{FF2B5EF4-FFF2-40B4-BE49-F238E27FC236}">
                    <a16:creationId xmlns:a16="http://schemas.microsoft.com/office/drawing/2014/main" id="{1547AF02-9B22-0BA1-2C16-1A96485400E2}"/>
                  </a:ext>
                </a:extLst>
              </p:cNvPr>
              <p:cNvSpPr txBox="1">
                <a:spLocks noGrp="1" noRot="1" noMove="1" noResize="1" noEditPoints="1" noAdjustHandles="1" noChangeArrowheads="1" noChangeShapeType="1"/>
              </p:cNvSpPr>
              <p:nvPr/>
            </p:nvSpPr>
            <p:spPr>
              <a:xfrm>
                <a:off x="730920" y="5787301"/>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Medical Supply Chain</a:t>
                </a:r>
              </a:p>
            </p:txBody>
          </p:sp>
        </p:grpSp>
        <p:grpSp>
          <p:nvGrpSpPr>
            <p:cNvPr id="83" name="Group 82">
              <a:extLst>
                <a:ext uri="{FF2B5EF4-FFF2-40B4-BE49-F238E27FC236}">
                  <a16:creationId xmlns:a16="http://schemas.microsoft.com/office/drawing/2014/main" id="{B16C60DA-3E5B-96E2-D357-1775FEE55D09}"/>
                </a:ext>
              </a:extLst>
            </p:cNvPr>
            <p:cNvGrpSpPr>
              <a:grpSpLocks noGrp="1" noUngrp="1" noRot="1" noMove="1" noResize="1"/>
            </p:cNvGrpSpPr>
            <p:nvPr/>
          </p:nvGrpSpPr>
          <p:grpSpPr>
            <a:xfrm>
              <a:off x="730920" y="2392838"/>
              <a:ext cx="1166983" cy="515844"/>
              <a:chOff x="730920" y="2377295"/>
              <a:chExt cx="1166983" cy="515844"/>
            </a:xfrm>
          </p:grpSpPr>
          <p:sp>
            <p:nvSpPr>
              <p:cNvPr id="70" name="Patient Movement">
                <a:extLst>
                  <a:ext uri="{FF2B5EF4-FFF2-40B4-BE49-F238E27FC236}">
                    <a16:creationId xmlns:a16="http://schemas.microsoft.com/office/drawing/2014/main" id="{6E140557-B0DB-4F69-97D6-18B60648F40E}"/>
                  </a:ext>
                </a:extLst>
              </p:cNvPr>
              <p:cNvSpPr txBox="1">
                <a:spLocks noGrp="1" noRot="1" noMove="1" noResize="1" noEditPoints="1" noAdjustHandles="1" noChangeArrowheads="1" noChangeShapeType="1"/>
              </p:cNvSpPr>
              <p:nvPr/>
            </p:nvSpPr>
            <p:spPr>
              <a:xfrm>
                <a:off x="730920" y="276695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Patient Movement</a:t>
                </a:r>
              </a:p>
            </p:txBody>
          </p:sp>
          <p:pic>
            <p:nvPicPr>
              <p:cNvPr id="82" name="Patient Movement Graphic" descr="Logo&#10;&#10;AI-generated content may be incorrect.">
                <a:extLst>
                  <a:ext uri="{FF2B5EF4-FFF2-40B4-BE49-F238E27FC236}">
                    <a16:creationId xmlns:a16="http://schemas.microsoft.com/office/drawing/2014/main" id="{957E859F-ED66-43A2-BB02-D54DD7B9B90A}"/>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904052" y="2377295"/>
                <a:ext cx="820718" cy="379962"/>
              </a:xfrm>
              <a:prstGeom prst="rect">
                <a:avLst/>
              </a:prstGeom>
            </p:spPr>
          </p:pic>
        </p:grpSp>
      </p:grpSp>
      <p:sp>
        <p:nvSpPr>
          <p:cNvPr id="3" name="Slide Title">
            <a:extLst>
              <a:ext uri="{FF2B5EF4-FFF2-40B4-BE49-F238E27FC236}">
                <a16:creationId xmlns:a16="http://schemas.microsoft.com/office/drawing/2014/main" id="{D0E5D3F8-A74E-A244-8710-764E0071C8D2}"/>
              </a:ext>
            </a:extLst>
          </p:cNvPr>
          <p:cNvSpPr>
            <a:spLocks noGrp="1" noRot="1" noMove="1" noResize="1" noEditPoints="1" noAdjustHandles="1" noChangeArrowheads="1" noChangeShapeType="1"/>
          </p:cNvSpPr>
          <p:nvPr>
            <p:ph type="title"/>
          </p:nvPr>
        </p:nvSpPr>
        <p:spPr/>
        <p:txBody>
          <a:bodyPr/>
          <a:lstStyle/>
          <a:p>
            <a:r>
              <a:rPr lang="en-US" dirty="0"/>
              <a:t>Health and Medical</a:t>
            </a:r>
          </a:p>
        </p:txBody>
      </p:sp>
      <p:sp>
        <p:nvSpPr>
          <p:cNvPr id="8" name="Primary Speaker">
            <a:extLst>
              <a:ext uri="{FF2B5EF4-FFF2-40B4-BE49-F238E27FC236}">
                <a16:creationId xmlns:a16="http://schemas.microsoft.com/office/drawing/2014/main" id="{FAAF24DF-8A3F-BCB5-5B5C-588C9343D2AA}"/>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50849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223D6E0-9142-7BCE-EE1D-F2233D9F2DF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50EEB9E5-8044-DEC6-73FB-9E14B7B5EFA7}"/>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BABAFE03-5B4E-98F6-44AE-2C78067CFF6B}"/>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BF031028-3D6F-AEA5-C7F4-C70F5A1BE2E9}"/>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15</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5F989F79-3801-7BB6-EE70-2A182B310940}"/>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8C516D46-CA6A-FCDF-321E-EE055AE72F10}"/>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CF6B2974-F4BA-F339-0EEA-BF76ECB5EDAD}"/>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F5401004-769E-5A19-7BB5-07607133BC76}"/>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EB84ED62-E183-30D5-DFED-D29D3B82A1F6}"/>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15" name="Content Placeholder">
            <a:extLst>
              <a:ext uri="{FF2B5EF4-FFF2-40B4-BE49-F238E27FC236}">
                <a16:creationId xmlns:a16="http://schemas.microsoft.com/office/drawing/2014/main" id="{4D2DCAFD-B9B4-D407-F492-DF7CD33C1458}"/>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DE0814A0-25DE-DDB6-7059-0BD84CE19AE0}"/>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t="179" b="179"/>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8" name="Component Graphics">
            <a:extLst>
              <a:ext uri="{FF2B5EF4-FFF2-40B4-BE49-F238E27FC236}">
                <a16:creationId xmlns:a16="http://schemas.microsoft.com/office/drawing/2014/main" id="{BD2D17EE-9A4A-246A-2C69-E99CFD204829}"/>
              </a:ext>
            </a:extLst>
          </p:cNvPr>
          <p:cNvGrpSpPr>
            <a:grpSpLocks noGrp="1" noUngrp="1" noRot="1" noMove="1" noResize="1"/>
          </p:cNvGrpSpPr>
          <p:nvPr/>
        </p:nvGrpSpPr>
        <p:grpSpPr>
          <a:xfrm>
            <a:off x="740310" y="1514165"/>
            <a:ext cx="1166983" cy="2049004"/>
            <a:chOff x="740310" y="1514165"/>
            <a:chExt cx="1166983" cy="2049004"/>
          </a:xfrm>
        </p:grpSpPr>
        <p:grpSp>
          <p:nvGrpSpPr>
            <p:cNvPr id="19" name="Group 18">
              <a:extLst>
                <a:ext uri="{FF2B5EF4-FFF2-40B4-BE49-F238E27FC236}">
                  <a16:creationId xmlns:a16="http://schemas.microsoft.com/office/drawing/2014/main" id="{DF0C5ECC-E782-97BE-A24F-6DFF0F88A3E4}"/>
                </a:ext>
              </a:extLst>
            </p:cNvPr>
            <p:cNvGrpSpPr>
              <a:grpSpLocks noGrp="1" noUngrp="1" noRot="1" noMove="1" noResize="1"/>
            </p:cNvGrpSpPr>
            <p:nvPr/>
          </p:nvGrpSpPr>
          <p:grpSpPr>
            <a:xfrm>
              <a:off x="740310" y="1514165"/>
              <a:ext cx="1166983" cy="931477"/>
              <a:chOff x="765710" y="1742765"/>
              <a:chExt cx="1166983" cy="931477"/>
            </a:xfrm>
          </p:grpSpPr>
          <p:pic>
            <p:nvPicPr>
              <p:cNvPr id="12" name="Potable Water Graphic" descr="Icon&#10;&#10;AI-generated content may be incorrect.">
                <a:extLst>
                  <a:ext uri="{FF2B5EF4-FFF2-40B4-BE49-F238E27FC236}">
                    <a16:creationId xmlns:a16="http://schemas.microsoft.com/office/drawing/2014/main" id="{7A16A65D-0D99-F022-FF4A-B3975BF93FA4}"/>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066122" y="1742765"/>
                <a:ext cx="566159" cy="658368"/>
              </a:xfrm>
              <a:prstGeom prst="rect">
                <a:avLst/>
              </a:prstGeom>
            </p:spPr>
          </p:pic>
          <p:sp>
            <p:nvSpPr>
              <p:cNvPr id="17" name="Potable Water">
                <a:extLst>
                  <a:ext uri="{FF2B5EF4-FFF2-40B4-BE49-F238E27FC236}">
                    <a16:creationId xmlns:a16="http://schemas.microsoft.com/office/drawing/2014/main" id="{713F6F6E-018A-EF25-4E63-BDA408DA110C}"/>
                  </a:ext>
                </a:extLst>
              </p:cNvPr>
              <p:cNvSpPr txBox="1">
                <a:spLocks noGrp="1" noRot="1" noMove="1" noResize="1" noEditPoints="1" noAdjustHandles="1" noChangeArrowheads="1" noChangeShapeType="1"/>
              </p:cNvSpPr>
              <p:nvPr/>
            </p:nvSpPr>
            <p:spPr>
              <a:xfrm>
                <a:off x="765710" y="2424943"/>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Potable Water Infrastructure</a:t>
                </a:r>
              </a:p>
            </p:txBody>
          </p:sp>
        </p:grpSp>
        <p:grpSp>
          <p:nvGrpSpPr>
            <p:cNvPr id="20" name="Group 19">
              <a:extLst>
                <a:ext uri="{FF2B5EF4-FFF2-40B4-BE49-F238E27FC236}">
                  <a16:creationId xmlns:a16="http://schemas.microsoft.com/office/drawing/2014/main" id="{0BD2E817-C223-A548-5E93-B0435A8B39B4}"/>
                </a:ext>
              </a:extLst>
            </p:cNvPr>
            <p:cNvGrpSpPr>
              <a:grpSpLocks noGrp="1" noUngrp="1" noRot="1" noMove="1" noResize="1"/>
            </p:cNvGrpSpPr>
            <p:nvPr/>
          </p:nvGrpSpPr>
          <p:grpSpPr>
            <a:xfrm>
              <a:off x="740310" y="2634849"/>
              <a:ext cx="1166983" cy="928320"/>
              <a:chOff x="765710" y="2863449"/>
              <a:chExt cx="1166983" cy="928320"/>
            </a:xfrm>
          </p:grpSpPr>
          <p:pic>
            <p:nvPicPr>
              <p:cNvPr id="16" name="Wastewater Management Graphic" descr="Logo, company name&#10;&#10;AI-generated content may be incorrect.">
                <a:extLst>
                  <a:ext uri="{FF2B5EF4-FFF2-40B4-BE49-F238E27FC236}">
                    <a16:creationId xmlns:a16="http://schemas.microsoft.com/office/drawing/2014/main" id="{096B31F4-571F-A7EA-3DAB-64C7050EB0D5}"/>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1023486" y="2863449"/>
                <a:ext cx="651431" cy="658368"/>
              </a:xfrm>
              <a:prstGeom prst="rect">
                <a:avLst/>
              </a:prstGeom>
            </p:spPr>
          </p:pic>
          <p:sp>
            <p:nvSpPr>
              <p:cNvPr id="18" name="Wastewater Management">
                <a:extLst>
                  <a:ext uri="{FF2B5EF4-FFF2-40B4-BE49-F238E27FC236}">
                    <a16:creationId xmlns:a16="http://schemas.microsoft.com/office/drawing/2014/main" id="{5A06415A-BCC2-D146-3564-43696A19DE25}"/>
                  </a:ext>
                </a:extLst>
              </p:cNvPr>
              <p:cNvSpPr txBox="1">
                <a:spLocks noGrp="1" noRot="1" noMove="1" noResize="1" noEditPoints="1" noAdjustHandles="1" noChangeArrowheads="1" noChangeShapeType="1"/>
              </p:cNvSpPr>
              <p:nvPr/>
            </p:nvSpPr>
            <p:spPr>
              <a:xfrm>
                <a:off x="765710" y="3542470"/>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Wastewater Management</a:t>
                </a:r>
              </a:p>
            </p:txBody>
          </p:sp>
        </p:grpSp>
      </p:grpSp>
      <p:sp>
        <p:nvSpPr>
          <p:cNvPr id="3" name="Slide Title">
            <a:extLst>
              <a:ext uri="{FF2B5EF4-FFF2-40B4-BE49-F238E27FC236}">
                <a16:creationId xmlns:a16="http://schemas.microsoft.com/office/drawing/2014/main" id="{E712C6CB-DF7E-1E06-0849-C9E1AACACC93}"/>
              </a:ext>
            </a:extLst>
          </p:cNvPr>
          <p:cNvSpPr>
            <a:spLocks noGrp="1" noRot="1" noMove="1" noResize="1" noEditPoints="1" noAdjustHandles="1" noChangeArrowheads="1" noChangeShapeType="1"/>
          </p:cNvSpPr>
          <p:nvPr>
            <p:ph type="title"/>
          </p:nvPr>
        </p:nvSpPr>
        <p:spPr/>
        <p:txBody>
          <a:bodyPr/>
          <a:lstStyle/>
          <a:p>
            <a:r>
              <a:rPr lang="en-US" dirty="0"/>
              <a:t>Water systems</a:t>
            </a:r>
          </a:p>
        </p:txBody>
      </p:sp>
      <p:sp>
        <p:nvSpPr>
          <p:cNvPr id="10" name="Primary Speaker">
            <a:extLst>
              <a:ext uri="{FF2B5EF4-FFF2-40B4-BE49-F238E27FC236}">
                <a16:creationId xmlns:a16="http://schemas.microsoft.com/office/drawing/2014/main" id="{6731467C-AC92-DD5B-32F8-0DF89ED793B4}"/>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840057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40542D41-FBE6-D1BD-5AF1-F2F3BED41895}"/>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39FF7D0C-5826-9F35-41CD-20B83EAF1E4F}"/>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B7D935E0-C0AF-D3A2-8A92-A206FE77A753}"/>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2687FF8D-9527-756A-5571-DECE5299DE6B}"/>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16</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DB8FA9E8-FD7F-7F96-F4ED-05E27A6B29A5}"/>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41CBF1E8-6836-368C-A9A5-EBC1BF342F66}"/>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55B1A7FC-C789-9F57-5F0A-A2565677BF68}"/>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E5F628A2-89C7-C25B-D919-FC633230158B}"/>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7C5E405C-CC87-C92F-372B-A622472BD150}"/>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4" name="Content Placeholder">
            <a:extLst>
              <a:ext uri="{FF2B5EF4-FFF2-40B4-BE49-F238E27FC236}">
                <a16:creationId xmlns:a16="http://schemas.microsoft.com/office/drawing/2014/main" id="{3ACB37C5-6370-3EE8-D0DA-BC4205B76C80}"/>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D9761990-24B7-BD7A-DC8F-ACEE31FAA49E}"/>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0" name="Component Graphics">
            <a:extLst>
              <a:ext uri="{FF2B5EF4-FFF2-40B4-BE49-F238E27FC236}">
                <a16:creationId xmlns:a16="http://schemas.microsoft.com/office/drawing/2014/main" id="{F188A529-FD22-406F-3CCA-692D0FD1DB4A}"/>
              </a:ext>
            </a:extLst>
          </p:cNvPr>
          <p:cNvGrpSpPr>
            <a:grpSpLocks noGrp="1" noUngrp="1" noRot="1" noMove="1" noResize="1"/>
          </p:cNvGrpSpPr>
          <p:nvPr/>
        </p:nvGrpSpPr>
        <p:grpSpPr>
          <a:xfrm>
            <a:off x="737834" y="1538287"/>
            <a:ext cx="1166983" cy="1784812"/>
            <a:chOff x="737834" y="1538287"/>
            <a:chExt cx="1166983" cy="1784812"/>
          </a:xfrm>
        </p:grpSpPr>
        <p:grpSp>
          <p:nvGrpSpPr>
            <p:cNvPr id="28" name="Group 27">
              <a:extLst>
                <a:ext uri="{FF2B5EF4-FFF2-40B4-BE49-F238E27FC236}">
                  <a16:creationId xmlns:a16="http://schemas.microsoft.com/office/drawing/2014/main" id="{0D4ED12F-7A87-6CF4-5567-66B5F9D7A291}"/>
                </a:ext>
              </a:extLst>
            </p:cNvPr>
            <p:cNvGrpSpPr>
              <a:grpSpLocks noGrp="1" noUngrp="1" noRot="1" noMove="1" noResize="1"/>
            </p:cNvGrpSpPr>
            <p:nvPr/>
          </p:nvGrpSpPr>
          <p:grpSpPr>
            <a:xfrm>
              <a:off x="737834" y="2521876"/>
              <a:ext cx="1166983" cy="801223"/>
              <a:chOff x="737834" y="2521876"/>
              <a:chExt cx="1166983" cy="801223"/>
            </a:xfrm>
          </p:grpSpPr>
          <p:pic>
            <p:nvPicPr>
              <p:cNvPr id="25" name="Fuel Graphic" descr="Icon&#10;&#10;AI-generated content may be incorrect.">
                <a:extLst>
                  <a:ext uri="{FF2B5EF4-FFF2-40B4-BE49-F238E27FC236}">
                    <a16:creationId xmlns:a16="http://schemas.microsoft.com/office/drawing/2014/main" id="{F902D153-9255-B1B6-AB2A-AB06E7B906BC}"/>
                  </a:ext>
                </a:extLst>
              </p:cNvPr>
              <p:cNvPicPr>
                <a:picLocks noGrp="1" noRot="1" noChangeAspect="1" noMove="1" noResize="1" noEditPoints="1" noAdjustHandles="1" noChangeArrowheads="1" noChangeShapeType="1" noCrop="1"/>
              </p:cNvPicPr>
              <p:nvPr/>
            </p:nvPicPr>
            <p:blipFill>
              <a:blip r:embed="rId9" cstate="screen">
                <a:alphaModFix amt="40000"/>
                <a:extLst>
                  <a:ext uri="{28A0092B-C50C-407E-A947-70E740481C1C}">
                    <a14:useLocalDpi xmlns:a14="http://schemas.microsoft.com/office/drawing/2010/main"/>
                  </a:ext>
                </a:extLst>
              </a:blip>
              <a:srcRect/>
              <a:stretch>
                <a:fillRect/>
              </a:stretch>
            </p:blipFill>
            <p:spPr>
              <a:xfrm>
                <a:off x="1086235" y="2521876"/>
                <a:ext cx="599872" cy="658368"/>
              </a:xfrm>
              <a:prstGeom prst="rect">
                <a:avLst/>
              </a:prstGeom>
            </p:spPr>
          </p:pic>
          <p:sp>
            <p:nvSpPr>
              <p:cNvPr id="26" name="Fuel">
                <a:extLst>
                  <a:ext uri="{FF2B5EF4-FFF2-40B4-BE49-F238E27FC236}">
                    <a16:creationId xmlns:a16="http://schemas.microsoft.com/office/drawing/2014/main" id="{7E007E64-F2D6-29C0-D948-1CEC785128A0}"/>
                  </a:ext>
                </a:extLst>
              </p:cNvPr>
              <p:cNvSpPr txBox="1">
                <a:spLocks noGrp="1" noRot="1" noMove="1" noResize="1" noEditPoints="1" noAdjustHandles="1" noChangeArrowheads="1" noChangeShapeType="1"/>
              </p:cNvSpPr>
              <p:nvPr/>
            </p:nvSpPr>
            <p:spPr>
              <a:xfrm>
                <a:off x="737834" y="319691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Fuel</a:t>
                </a:r>
              </a:p>
            </p:txBody>
          </p:sp>
        </p:grpSp>
        <p:grpSp>
          <p:nvGrpSpPr>
            <p:cNvPr id="29" name="Group 28">
              <a:extLst>
                <a:ext uri="{FF2B5EF4-FFF2-40B4-BE49-F238E27FC236}">
                  <a16:creationId xmlns:a16="http://schemas.microsoft.com/office/drawing/2014/main" id="{76D91429-483D-D533-C26B-966E5EB9CDC4}"/>
                </a:ext>
              </a:extLst>
            </p:cNvPr>
            <p:cNvGrpSpPr>
              <a:grpSpLocks noGrp="1" noUngrp="1" noRot="1" noMove="1" noResize="1"/>
            </p:cNvGrpSpPr>
            <p:nvPr/>
          </p:nvGrpSpPr>
          <p:grpSpPr>
            <a:xfrm>
              <a:off x="737834" y="1538287"/>
              <a:ext cx="1166983" cy="790751"/>
              <a:chOff x="737834" y="1538287"/>
              <a:chExt cx="1166983" cy="790751"/>
            </a:xfrm>
          </p:grpSpPr>
          <p:pic>
            <p:nvPicPr>
              <p:cNvPr id="15" name="Power Graphic" descr="A picture containing text, sign&#10;&#10;AI-generated content may be incorrect.">
                <a:extLst>
                  <a:ext uri="{FF2B5EF4-FFF2-40B4-BE49-F238E27FC236}">
                    <a16:creationId xmlns:a16="http://schemas.microsoft.com/office/drawing/2014/main" id="{174D8574-0790-E852-2B8B-0724D8685DA7}"/>
                  </a:ext>
                </a:extLst>
              </p:cNvPr>
              <p:cNvPicPr>
                <a:picLocks noGrp="1" noRot="1" noChangeAspect="1" noMove="1" noResize="1" noEditPoints="1" noAdjustHandles="1" noChangeArrowheads="1" noChangeShapeType="1" noCrop="1"/>
              </p:cNvPicPr>
              <p:nvPr/>
            </p:nvPicPr>
            <p:blipFill>
              <a:blip r:embed="rId10" cstate="screen">
                <a:alphaModFix amt="40000"/>
                <a:extLst>
                  <a:ext uri="{28A0092B-C50C-407E-A947-70E740481C1C}">
                    <a14:useLocalDpi xmlns:a14="http://schemas.microsoft.com/office/drawing/2010/main"/>
                  </a:ext>
                </a:extLst>
              </a:blip>
              <a:srcRect/>
              <a:stretch>
                <a:fillRect/>
              </a:stretch>
            </p:blipFill>
            <p:spPr>
              <a:xfrm>
                <a:off x="1095759" y="1538287"/>
                <a:ext cx="451133" cy="658368"/>
              </a:xfrm>
              <a:prstGeom prst="rect">
                <a:avLst/>
              </a:prstGeom>
            </p:spPr>
          </p:pic>
          <p:sp>
            <p:nvSpPr>
              <p:cNvPr id="27" name="Power">
                <a:extLst>
                  <a:ext uri="{FF2B5EF4-FFF2-40B4-BE49-F238E27FC236}">
                    <a16:creationId xmlns:a16="http://schemas.microsoft.com/office/drawing/2014/main" id="{0D260838-610D-C53E-7DBD-A49C0048E085}"/>
                  </a:ext>
                </a:extLst>
              </p:cNvPr>
              <p:cNvSpPr txBox="1">
                <a:spLocks noGrp="1" noRot="1" noMove="1" noResize="1" noEditPoints="1" noAdjustHandles="1" noChangeArrowheads="1" noChangeShapeType="1"/>
              </p:cNvSpPr>
              <p:nvPr/>
            </p:nvSpPr>
            <p:spPr>
              <a:xfrm>
                <a:off x="737834" y="2202850"/>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Power (Grid)</a:t>
                </a:r>
              </a:p>
            </p:txBody>
          </p:sp>
        </p:grpSp>
      </p:grpSp>
      <p:sp>
        <p:nvSpPr>
          <p:cNvPr id="3" name="Slide Title">
            <a:extLst>
              <a:ext uri="{FF2B5EF4-FFF2-40B4-BE49-F238E27FC236}">
                <a16:creationId xmlns:a16="http://schemas.microsoft.com/office/drawing/2014/main" id="{2B01D7C8-1A49-B7CA-1EE5-072C7011E6F0}"/>
              </a:ext>
            </a:extLst>
          </p:cNvPr>
          <p:cNvSpPr>
            <a:spLocks noGrp="1" noRot="1" noMove="1" noResize="1" noEditPoints="1" noAdjustHandles="1" noChangeArrowheads="1" noChangeShapeType="1"/>
          </p:cNvSpPr>
          <p:nvPr>
            <p:ph type="title"/>
          </p:nvPr>
        </p:nvSpPr>
        <p:spPr/>
        <p:txBody>
          <a:bodyPr/>
          <a:lstStyle/>
          <a:p>
            <a:r>
              <a:rPr lang="en-US" dirty="0"/>
              <a:t>Energy [Power and Fuel]</a:t>
            </a:r>
          </a:p>
        </p:txBody>
      </p:sp>
      <p:sp>
        <p:nvSpPr>
          <p:cNvPr id="10" name="Primary Speaker">
            <a:extLst>
              <a:ext uri="{FF2B5EF4-FFF2-40B4-BE49-F238E27FC236}">
                <a16:creationId xmlns:a16="http://schemas.microsoft.com/office/drawing/2014/main" id="{FED91E6B-32EC-EDB3-10D1-F5513241D70A}"/>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1638193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67B27A2-1306-6B72-B820-9A4EF556F058}"/>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432B6DBC-2AF8-2AB6-81B2-F793BEE682B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9EF0372F-4981-4C65-1690-A6976612F138}"/>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539F19ED-A41A-6345-7E6C-280EA6602590}"/>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17</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93AC5FC7-44A7-67F3-04D7-C90E238EC6C5}"/>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299" y="-203200"/>
            <a:ext cx="3826455" cy="4798061"/>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0953A7C3-B6BD-75BD-5AD5-B124180600B4}"/>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DFCA8DF4-EE78-0344-1FA4-8266C64090D2}"/>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CC5DDF45-A24C-4127-5880-65D004F2912D}"/>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1A8D2FD8-548F-DC00-452F-3716BD182BE5}"/>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1" name="Content Placeholder">
            <a:extLst>
              <a:ext uri="{FF2B5EF4-FFF2-40B4-BE49-F238E27FC236}">
                <a16:creationId xmlns:a16="http://schemas.microsoft.com/office/drawing/2014/main" id="{4C907DA2-6AF3-EC12-1A01-A1E9ADACA4FE}"/>
              </a:ext>
            </a:extLst>
          </p:cNvPr>
          <p:cNvSpPr>
            <a:spLocks noGrp="1" noRot="1" noMove="1" noResize="1" noEditPoints="1" noAdjustHandles="1" noChangeArrowheads="1" noChangeShapeType="1"/>
          </p:cNvSpPr>
          <p:nvPr>
            <p:ph sz="quarter" idx="11"/>
          </p:nvPr>
        </p:nvSpPr>
        <p:spPr>
          <a:xfrm>
            <a:off x="1943100" y="1457325"/>
            <a:ext cx="9486899" cy="4438650"/>
          </a:xfrm>
        </p:spPr>
        <p:txBody>
          <a:bodyPr/>
          <a:lstStyle/>
          <a:p>
            <a:endParaRPr lang="en-US" dirty="0"/>
          </a:p>
        </p:txBody>
      </p:sp>
      <p:pic>
        <p:nvPicPr>
          <p:cNvPr id="2" name="Base Blue Graphic">
            <a:extLst>
              <a:ext uri="{FF2B5EF4-FFF2-40B4-BE49-F238E27FC236}">
                <a16:creationId xmlns:a16="http://schemas.microsoft.com/office/drawing/2014/main" id="{79A1E51C-F3D5-7CCB-8B85-D8BB5E40008F}"/>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67" name="Component Graphics">
            <a:extLst>
              <a:ext uri="{FF2B5EF4-FFF2-40B4-BE49-F238E27FC236}">
                <a16:creationId xmlns:a16="http://schemas.microsoft.com/office/drawing/2014/main" id="{93F5B646-5F27-4F9C-8C61-87CA438AC915}"/>
              </a:ext>
            </a:extLst>
          </p:cNvPr>
          <p:cNvGrpSpPr>
            <a:grpSpLocks noGrp="1" noUngrp="1" noRot="1" noMove="1" noResize="1"/>
          </p:cNvGrpSpPr>
          <p:nvPr/>
        </p:nvGrpSpPr>
        <p:grpSpPr>
          <a:xfrm>
            <a:off x="735025" y="1493440"/>
            <a:ext cx="1166983" cy="4384072"/>
            <a:chOff x="735025" y="1493440"/>
            <a:chExt cx="1166983" cy="4384072"/>
          </a:xfrm>
        </p:grpSpPr>
        <p:grpSp>
          <p:nvGrpSpPr>
            <p:cNvPr id="46" name="Group 45">
              <a:extLst>
                <a:ext uri="{FF2B5EF4-FFF2-40B4-BE49-F238E27FC236}">
                  <a16:creationId xmlns:a16="http://schemas.microsoft.com/office/drawing/2014/main" id="{CE68EAB5-CE5C-8E95-83AD-768D88724CC1}"/>
                </a:ext>
              </a:extLst>
            </p:cNvPr>
            <p:cNvGrpSpPr>
              <a:grpSpLocks noGrp="1" noUngrp="1" noRot="1" noMove="1" noResize="1"/>
            </p:cNvGrpSpPr>
            <p:nvPr/>
          </p:nvGrpSpPr>
          <p:grpSpPr>
            <a:xfrm>
              <a:off x="735025" y="1493440"/>
              <a:ext cx="1166983" cy="786627"/>
              <a:chOff x="780745" y="1493440"/>
              <a:chExt cx="1166983" cy="786627"/>
            </a:xfrm>
          </p:grpSpPr>
          <p:pic>
            <p:nvPicPr>
              <p:cNvPr id="22" name="Infrastructure Graphic" descr="Icon&#10;&#10;AI-generated content may be incorrect.">
                <a:extLst>
                  <a:ext uri="{FF2B5EF4-FFF2-40B4-BE49-F238E27FC236}">
                    <a16:creationId xmlns:a16="http://schemas.microsoft.com/office/drawing/2014/main" id="{0D7FBA71-345C-A6A6-E82A-61679C56CC7F}"/>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103007" y="1493440"/>
                <a:ext cx="522458" cy="658368"/>
              </a:xfrm>
              <a:prstGeom prst="rect">
                <a:avLst/>
              </a:prstGeom>
            </p:spPr>
          </p:pic>
          <p:sp>
            <p:nvSpPr>
              <p:cNvPr id="41" name="Infrastructure">
                <a:extLst>
                  <a:ext uri="{FF2B5EF4-FFF2-40B4-BE49-F238E27FC236}">
                    <a16:creationId xmlns:a16="http://schemas.microsoft.com/office/drawing/2014/main" id="{1C6923D9-5293-C06B-9537-78DBAFA4A4DF}"/>
                  </a:ext>
                </a:extLst>
              </p:cNvPr>
              <p:cNvSpPr txBox="1">
                <a:spLocks noGrp="1" noRot="1" noMove="1" noResize="1" noEditPoints="1" noAdjustHandles="1" noChangeArrowheads="1" noChangeShapeType="1"/>
              </p:cNvSpPr>
              <p:nvPr/>
            </p:nvSpPr>
            <p:spPr>
              <a:xfrm>
                <a:off x="780745" y="2153879"/>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Infrastructure</a:t>
                </a:r>
              </a:p>
            </p:txBody>
          </p:sp>
        </p:grpSp>
        <p:grpSp>
          <p:nvGrpSpPr>
            <p:cNvPr id="47" name="Group 46">
              <a:extLst>
                <a:ext uri="{FF2B5EF4-FFF2-40B4-BE49-F238E27FC236}">
                  <a16:creationId xmlns:a16="http://schemas.microsoft.com/office/drawing/2014/main" id="{55E6749C-D390-D95B-6346-67293FFEE962}"/>
                </a:ext>
              </a:extLst>
            </p:cNvPr>
            <p:cNvGrpSpPr>
              <a:grpSpLocks noGrp="1" noUngrp="1" noRot="1" noMove="1" noResize="1"/>
            </p:cNvGrpSpPr>
            <p:nvPr/>
          </p:nvGrpSpPr>
          <p:grpSpPr>
            <a:xfrm>
              <a:off x="735025" y="2351026"/>
              <a:ext cx="1166983" cy="924484"/>
              <a:chOff x="780745" y="2422561"/>
              <a:chExt cx="1166983" cy="924484"/>
            </a:xfrm>
          </p:grpSpPr>
          <p:pic>
            <p:nvPicPr>
              <p:cNvPr id="19" name="Alerts and Warnings Graphics" descr="Icon&#10;&#10;AI-generated content may be incorrect.">
                <a:extLst>
                  <a:ext uri="{FF2B5EF4-FFF2-40B4-BE49-F238E27FC236}">
                    <a16:creationId xmlns:a16="http://schemas.microsoft.com/office/drawing/2014/main" id="{BA8A944C-53B5-7097-BD07-EC3EA71F19CA}"/>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96973" y="2422561"/>
                <a:ext cx="734526" cy="658368"/>
              </a:xfrm>
              <a:prstGeom prst="rect">
                <a:avLst/>
              </a:prstGeom>
            </p:spPr>
          </p:pic>
          <p:sp>
            <p:nvSpPr>
              <p:cNvPr id="42" name="Alerts and Warnings">
                <a:extLst>
                  <a:ext uri="{FF2B5EF4-FFF2-40B4-BE49-F238E27FC236}">
                    <a16:creationId xmlns:a16="http://schemas.microsoft.com/office/drawing/2014/main" id="{3364E8EA-825F-65CC-1A9F-528A9436B57B}"/>
                  </a:ext>
                </a:extLst>
              </p:cNvPr>
              <p:cNvSpPr txBox="1">
                <a:spLocks noGrp="1" noRot="1" noMove="1" noResize="1" noEditPoints="1" noAdjustHandles="1" noChangeArrowheads="1" noChangeShapeType="1"/>
              </p:cNvSpPr>
              <p:nvPr/>
            </p:nvSpPr>
            <p:spPr>
              <a:xfrm>
                <a:off x="780745" y="3097746"/>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Alerts, Warning, and Messages</a:t>
                </a:r>
              </a:p>
            </p:txBody>
          </p:sp>
        </p:grpSp>
        <p:grpSp>
          <p:nvGrpSpPr>
            <p:cNvPr id="48" name="Group 47">
              <a:extLst>
                <a:ext uri="{FF2B5EF4-FFF2-40B4-BE49-F238E27FC236}">
                  <a16:creationId xmlns:a16="http://schemas.microsoft.com/office/drawing/2014/main" id="{4DE7EF75-7220-660F-641E-6B55FDA8A221}"/>
                </a:ext>
              </a:extLst>
            </p:cNvPr>
            <p:cNvGrpSpPr>
              <a:grpSpLocks noGrp="1" noUngrp="1" noRot="1" noMove="1" noResize="1"/>
            </p:cNvGrpSpPr>
            <p:nvPr/>
          </p:nvGrpSpPr>
          <p:grpSpPr>
            <a:xfrm>
              <a:off x="735025" y="3346469"/>
              <a:ext cx="1166983" cy="786319"/>
              <a:chOff x="780745" y="3429000"/>
              <a:chExt cx="1166983" cy="786319"/>
            </a:xfrm>
          </p:grpSpPr>
          <p:pic>
            <p:nvPicPr>
              <p:cNvPr id="17" name="911 Graphics" descr="Icon&#10;&#10;AI-generated content may be incorrect.">
                <a:extLst>
                  <a:ext uri="{FF2B5EF4-FFF2-40B4-BE49-F238E27FC236}">
                    <a16:creationId xmlns:a16="http://schemas.microsoft.com/office/drawing/2014/main" id="{3740C8E9-47D3-76D5-BBF6-DC37AB401AB2}"/>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47641" y="3429000"/>
                <a:ext cx="633191" cy="641351"/>
              </a:xfrm>
              <a:prstGeom prst="rect">
                <a:avLst/>
              </a:prstGeom>
            </p:spPr>
          </p:pic>
          <p:sp>
            <p:nvSpPr>
              <p:cNvPr id="43" name="911">
                <a:extLst>
                  <a:ext uri="{FF2B5EF4-FFF2-40B4-BE49-F238E27FC236}">
                    <a16:creationId xmlns:a16="http://schemas.microsoft.com/office/drawing/2014/main" id="{D0FEFDB9-C849-5B28-8139-A9843156A1D6}"/>
                  </a:ext>
                </a:extLst>
              </p:cNvPr>
              <p:cNvSpPr txBox="1">
                <a:spLocks noGrp="1" noRot="1" noMove="1" noResize="1" noEditPoints="1" noAdjustHandles="1" noChangeArrowheads="1" noChangeShapeType="1"/>
              </p:cNvSpPr>
              <p:nvPr/>
            </p:nvSpPr>
            <p:spPr>
              <a:xfrm>
                <a:off x="780745" y="408913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911 and Dispatch</a:t>
                </a:r>
              </a:p>
            </p:txBody>
          </p:sp>
        </p:grpSp>
        <p:grpSp>
          <p:nvGrpSpPr>
            <p:cNvPr id="49" name="Group 48">
              <a:extLst>
                <a:ext uri="{FF2B5EF4-FFF2-40B4-BE49-F238E27FC236}">
                  <a16:creationId xmlns:a16="http://schemas.microsoft.com/office/drawing/2014/main" id="{BB730578-89F1-66C3-4BDE-8C574F3A03D5}"/>
                </a:ext>
              </a:extLst>
            </p:cNvPr>
            <p:cNvGrpSpPr>
              <a:grpSpLocks noGrp="1" noUngrp="1" noRot="1" noMove="1" noResize="1"/>
            </p:cNvGrpSpPr>
            <p:nvPr/>
          </p:nvGrpSpPr>
          <p:grpSpPr>
            <a:xfrm>
              <a:off x="735025" y="4203747"/>
              <a:ext cx="1166983" cy="924073"/>
              <a:chOff x="780745" y="4264900"/>
              <a:chExt cx="1166983" cy="924073"/>
            </a:xfrm>
          </p:grpSpPr>
          <p:pic>
            <p:nvPicPr>
              <p:cNvPr id="15" name="Responder Communications Graphics" descr="Icon&#10;&#10;AI-generated content may be incorrect.">
                <a:extLst>
                  <a:ext uri="{FF2B5EF4-FFF2-40B4-BE49-F238E27FC236}">
                    <a16:creationId xmlns:a16="http://schemas.microsoft.com/office/drawing/2014/main" id="{C7F94126-42A1-272E-8679-5951C9529E1D}"/>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142090" y="4264900"/>
                <a:ext cx="444292" cy="658368"/>
              </a:xfrm>
              <a:prstGeom prst="rect">
                <a:avLst/>
              </a:prstGeom>
            </p:spPr>
          </p:pic>
          <p:sp>
            <p:nvSpPr>
              <p:cNvPr id="44" name="Responder Communications">
                <a:extLst>
                  <a:ext uri="{FF2B5EF4-FFF2-40B4-BE49-F238E27FC236}">
                    <a16:creationId xmlns:a16="http://schemas.microsoft.com/office/drawing/2014/main" id="{3868EFA0-7D49-1AB6-F21E-39B3E0DB87D2}"/>
                  </a:ext>
                </a:extLst>
              </p:cNvPr>
              <p:cNvSpPr txBox="1">
                <a:spLocks noGrp="1" noRot="1" noMove="1" noResize="1" noEditPoints="1" noAdjustHandles="1" noChangeArrowheads="1" noChangeShapeType="1"/>
              </p:cNvSpPr>
              <p:nvPr/>
            </p:nvSpPr>
            <p:spPr>
              <a:xfrm>
                <a:off x="780745" y="4939674"/>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Responder Communications</a:t>
                </a:r>
              </a:p>
            </p:txBody>
          </p:sp>
        </p:grpSp>
        <p:grpSp>
          <p:nvGrpSpPr>
            <p:cNvPr id="50" name="Group 49">
              <a:extLst>
                <a:ext uri="{FF2B5EF4-FFF2-40B4-BE49-F238E27FC236}">
                  <a16:creationId xmlns:a16="http://schemas.microsoft.com/office/drawing/2014/main" id="{FE86DFE2-30AD-D675-98B7-F2697A20E365}"/>
                </a:ext>
              </a:extLst>
            </p:cNvPr>
            <p:cNvGrpSpPr>
              <a:grpSpLocks noGrp="1" noUngrp="1" noRot="1" noMove="1" noResize="1"/>
            </p:cNvGrpSpPr>
            <p:nvPr/>
          </p:nvGrpSpPr>
          <p:grpSpPr>
            <a:xfrm>
              <a:off x="735025" y="5198779"/>
              <a:ext cx="1166983" cy="678733"/>
              <a:chOff x="780745" y="5117817"/>
              <a:chExt cx="1166983" cy="678733"/>
            </a:xfrm>
          </p:grpSpPr>
          <p:pic>
            <p:nvPicPr>
              <p:cNvPr id="12" name="Finance Graphic" descr="Icon&#10;&#10;AI-generated content may be incorrect.">
                <a:extLst>
                  <a:ext uri="{FF2B5EF4-FFF2-40B4-BE49-F238E27FC236}">
                    <a16:creationId xmlns:a16="http://schemas.microsoft.com/office/drawing/2014/main" id="{46E408AC-E902-82FF-B432-BF3AD088A8C0}"/>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1024848" y="5117817"/>
                <a:ext cx="678777" cy="535131"/>
              </a:xfrm>
              <a:prstGeom prst="rect">
                <a:avLst/>
              </a:prstGeom>
            </p:spPr>
          </p:pic>
          <p:sp>
            <p:nvSpPr>
              <p:cNvPr id="45" name="Finance">
                <a:extLst>
                  <a:ext uri="{FF2B5EF4-FFF2-40B4-BE49-F238E27FC236}">
                    <a16:creationId xmlns:a16="http://schemas.microsoft.com/office/drawing/2014/main" id="{9C5D7649-B098-9078-2EBA-3500E018C582}"/>
                  </a:ext>
                </a:extLst>
              </p:cNvPr>
              <p:cNvSpPr txBox="1">
                <a:spLocks noGrp="1" noRot="1" noMove="1" noResize="1" noEditPoints="1" noAdjustHandles="1" noChangeArrowheads="1" noChangeShapeType="1"/>
              </p:cNvSpPr>
              <p:nvPr/>
            </p:nvSpPr>
            <p:spPr>
              <a:xfrm>
                <a:off x="780745" y="5670362"/>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Finance</a:t>
                </a:r>
              </a:p>
            </p:txBody>
          </p:sp>
        </p:grpSp>
      </p:grpSp>
      <p:sp>
        <p:nvSpPr>
          <p:cNvPr id="3" name="Slide Title">
            <a:extLst>
              <a:ext uri="{FF2B5EF4-FFF2-40B4-BE49-F238E27FC236}">
                <a16:creationId xmlns:a16="http://schemas.microsoft.com/office/drawing/2014/main" id="{595BE885-F1B7-63D4-7F1C-C2E31CB3EEEB}"/>
              </a:ext>
            </a:extLst>
          </p:cNvPr>
          <p:cNvSpPr>
            <a:spLocks noGrp="1" noRot="1" noMove="1" noResize="1" noEditPoints="1" noAdjustHandles="1" noChangeArrowheads="1" noChangeShapeType="1"/>
          </p:cNvSpPr>
          <p:nvPr>
            <p:ph type="title"/>
          </p:nvPr>
        </p:nvSpPr>
        <p:spPr/>
        <p:txBody>
          <a:bodyPr/>
          <a:lstStyle/>
          <a:p>
            <a:r>
              <a:rPr lang="en-US" dirty="0"/>
              <a:t>Communications</a:t>
            </a:r>
          </a:p>
        </p:txBody>
      </p:sp>
      <p:sp>
        <p:nvSpPr>
          <p:cNvPr id="10" name="Primary Speaker">
            <a:extLst>
              <a:ext uri="{FF2B5EF4-FFF2-40B4-BE49-F238E27FC236}">
                <a16:creationId xmlns:a16="http://schemas.microsoft.com/office/drawing/2014/main" id="{7C5F18E9-D6B0-8919-5C47-07AA2D3FEE1D}"/>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539878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65B089E9-CD10-7CA8-FFBF-9D0BFB3F238C}"/>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1BAFE694-07C4-FF3A-04F8-9D8AC9D40FA3}"/>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481669BF-C3A3-23C5-A542-26C779313CA4}"/>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59C80746-96C0-4FB7-7CC9-7F0C350367AC}"/>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18</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55DF1474-1004-68E7-E319-731069F22C57}"/>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56161C0B-0D73-FAD8-A5B2-F19044655E19}"/>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3212B257-C660-8E5D-DC59-D76ACFED3E94}"/>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7503157E-B73A-3A11-7F65-158621EBF8C6}"/>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A964E4C3-6683-9B11-7AD0-CD6C96B124D9}"/>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1" name="Content Placeholder">
            <a:extLst>
              <a:ext uri="{FF2B5EF4-FFF2-40B4-BE49-F238E27FC236}">
                <a16:creationId xmlns:a16="http://schemas.microsoft.com/office/drawing/2014/main" id="{142F8CAD-3944-0981-11FC-312165E2EBE3}"/>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5050FB07-6FDA-2506-ED77-CAA299F8E382}"/>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3" name="Component Graphics">
            <a:extLst>
              <a:ext uri="{FF2B5EF4-FFF2-40B4-BE49-F238E27FC236}">
                <a16:creationId xmlns:a16="http://schemas.microsoft.com/office/drawing/2014/main" id="{F0BD35FA-1D7A-DCA0-3422-DF03EFEB096A}"/>
              </a:ext>
            </a:extLst>
          </p:cNvPr>
          <p:cNvGrpSpPr>
            <a:grpSpLocks noGrp="1" noUngrp="1" noRot="1" noMove="1" noResize="1"/>
          </p:cNvGrpSpPr>
          <p:nvPr/>
        </p:nvGrpSpPr>
        <p:grpSpPr>
          <a:xfrm>
            <a:off x="744253" y="1523517"/>
            <a:ext cx="1166983" cy="4368690"/>
            <a:chOff x="744253" y="1523517"/>
            <a:chExt cx="1166983" cy="4368690"/>
          </a:xfrm>
        </p:grpSpPr>
        <p:grpSp>
          <p:nvGrpSpPr>
            <p:cNvPr id="32" name="Group 31">
              <a:extLst>
                <a:ext uri="{FF2B5EF4-FFF2-40B4-BE49-F238E27FC236}">
                  <a16:creationId xmlns:a16="http://schemas.microsoft.com/office/drawing/2014/main" id="{8CC39931-9DC5-2762-DCDC-8C2700CD7542}"/>
                </a:ext>
              </a:extLst>
            </p:cNvPr>
            <p:cNvGrpSpPr>
              <a:grpSpLocks noGrp="1" noUngrp="1" noRot="1" noMove="1" noResize="1"/>
            </p:cNvGrpSpPr>
            <p:nvPr/>
          </p:nvGrpSpPr>
          <p:grpSpPr>
            <a:xfrm>
              <a:off x="744253" y="1523517"/>
              <a:ext cx="1166983" cy="591478"/>
              <a:chOff x="744253" y="1523517"/>
              <a:chExt cx="1166983" cy="591478"/>
            </a:xfrm>
          </p:grpSpPr>
          <p:pic>
            <p:nvPicPr>
              <p:cNvPr id="19" name="Highway Graphic" descr="Logo&#10;&#10;AI-generated content may be incorrect.">
                <a:extLst>
                  <a:ext uri="{FF2B5EF4-FFF2-40B4-BE49-F238E27FC236}">
                    <a16:creationId xmlns:a16="http://schemas.microsoft.com/office/drawing/2014/main" id="{5A853D27-FCE8-883A-8C83-BFC2CD23AF4D}"/>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996258" y="1523517"/>
                <a:ext cx="662972" cy="439935"/>
              </a:xfrm>
              <a:prstGeom prst="rect">
                <a:avLst/>
              </a:prstGeom>
            </p:spPr>
          </p:pic>
          <p:sp>
            <p:nvSpPr>
              <p:cNvPr id="23" name="Highway">
                <a:extLst>
                  <a:ext uri="{FF2B5EF4-FFF2-40B4-BE49-F238E27FC236}">
                    <a16:creationId xmlns:a16="http://schemas.microsoft.com/office/drawing/2014/main" id="{34C588F6-E630-A01E-CDDC-D75104016469}"/>
                  </a:ext>
                </a:extLst>
              </p:cNvPr>
              <p:cNvSpPr txBox="1">
                <a:spLocks noGrp="1" noRot="1" noMove="1" noResize="1" noEditPoints="1" noAdjustHandles="1" noChangeArrowheads="1" noChangeShapeType="1"/>
              </p:cNvSpPr>
              <p:nvPr/>
            </p:nvSpPr>
            <p:spPr>
              <a:xfrm>
                <a:off x="744253" y="1988807"/>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Highway/Roadway</a:t>
                </a:r>
              </a:p>
            </p:txBody>
          </p:sp>
        </p:grpSp>
        <p:grpSp>
          <p:nvGrpSpPr>
            <p:cNvPr id="31" name="Group 30">
              <a:extLst>
                <a:ext uri="{FF2B5EF4-FFF2-40B4-BE49-F238E27FC236}">
                  <a16:creationId xmlns:a16="http://schemas.microsoft.com/office/drawing/2014/main" id="{D8EDDDE2-C4F3-7BD5-C7FF-95C6C4F05EE1}"/>
                </a:ext>
              </a:extLst>
            </p:cNvPr>
            <p:cNvGrpSpPr>
              <a:grpSpLocks noGrp="1" noUngrp="1" noRot="1" noMove="1" noResize="1"/>
            </p:cNvGrpSpPr>
            <p:nvPr/>
          </p:nvGrpSpPr>
          <p:grpSpPr>
            <a:xfrm>
              <a:off x="744253" y="2338703"/>
              <a:ext cx="1166983" cy="599592"/>
              <a:chOff x="744253" y="2287931"/>
              <a:chExt cx="1166983" cy="599592"/>
            </a:xfrm>
          </p:grpSpPr>
          <p:pic>
            <p:nvPicPr>
              <p:cNvPr id="17" name="Mass Transit Graphic">
                <a:extLst>
                  <a:ext uri="{FF2B5EF4-FFF2-40B4-BE49-F238E27FC236}">
                    <a16:creationId xmlns:a16="http://schemas.microsoft.com/office/drawing/2014/main" id="{CE2289A9-75C2-27BC-0486-5DFCB2D28811}"/>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96258" y="2287931"/>
                <a:ext cx="662973" cy="449001"/>
              </a:xfrm>
              <a:prstGeom prst="rect">
                <a:avLst/>
              </a:prstGeom>
            </p:spPr>
          </p:pic>
          <p:sp>
            <p:nvSpPr>
              <p:cNvPr id="24" name="Mass Transit">
                <a:extLst>
                  <a:ext uri="{FF2B5EF4-FFF2-40B4-BE49-F238E27FC236}">
                    <a16:creationId xmlns:a16="http://schemas.microsoft.com/office/drawing/2014/main" id="{5D252161-BD57-6F5D-919A-0ECC1AEDD2E0}"/>
                  </a:ext>
                </a:extLst>
              </p:cNvPr>
              <p:cNvSpPr txBox="1">
                <a:spLocks noGrp="1" noRot="1" noMove="1" noResize="1" noEditPoints="1" noAdjustHandles="1" noChangeArrowheads="1" noChangeShapeType="1"/>
              </p:cNvSpPr>
              <p:nvPr/>
            </p:nvSpPr>
            <p:spPr>
              <a:xfrm>
                <a:off x="744253" y="2761335"/>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Mass Transit</a:t>
                </a:r>
              </a:p>
            </p:txBody>
          </p:sp>
        </p:grpSp>
        <p:grpSp>
          <p:nvGrpSpPr>
            <p:cNvPr id="30" name="Group 29">
              <a:extLst>
                <a:ext uri="{FF2B5EF4-FFF2-40B4-BE49-F238E27FC236}">
                  <a16:creationId xmlns:a16="http://schemas.microsoft.com/office/drawing/2014/main" id="{F8508740-B28D-4B2D-8BF6-3A59F72C9E98}"/>
                </a:ext>
              </a:extLst>
            </p:cNvPr>
            <p:cNvGrpSpPr>
              <a:grpSpLocks noGrp="1" noUngrp="1" noRot="1" noMove="1" noResize="1"/>
            </p:cNvGrpSpPr>
            <p:nvPr/>
          </p:nvGrpSpPr>
          <p:grpSpPr>
            <a:xfrm>
              <a:off x="744253" y="3162003"/>
              <a:ext cx="1166983" cy="809990"/>
              <a:chOff x="744253" y="3172825"/>
              <a:chExt cx="1166983" cy="809990"/>
            </a:xfrm>
          </p:grpSpPr>
          <p:pic>
            <p:nvPicPr>
              <p:cNvPr id="15" name="Railway Graphic" descr="Icon&#10;&#10;AI-generated content may be incorrect.">
                <a:extLst>
                  <a:ext uri="{FF2B5EF4-FFF2-40B4-BE49-F238E27FC236}">
                    <a16:creationId xmlns:a16="http://schemas.microsoft.com/office/drawing/2014/main" id="{6A07744A-F391-5369-3B87-7138A7EA3A55}"/>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78977" y="3172825"/>
                <a:ext cx="497534" cy="658368"/>
              </a:xfrm>
              <a:prstGeom prst="rect">
                <a:avLst/>
              </a:prstGeom>
            </p:spPr>
          </p:pic>
          <p:sp>
            <p:nvSpPr>
              <p:cNvPr id="25" name="Railway">
                <a:extLst>
                  <a:ext uri="{FF2B5EF4-FFF2-40B4-BE49-F238E27FC236}">
                    <a16:creationId xmlns:a16="http://schemas.microsoft.com/office/drawing/2014/main" id="{1ACB259D-691B-B399-7566-E96AB28E8248}"/>
                  </a:ext>
                </a:extLst>
              </p:cNvPr>
              <p:cNvSpPr txBox="1">
                <a:spLocks noGrp="1" noRot="1" noMove="1" noResize="1" noEditPoints="1" noAdjustHandles="1" noChangeArrowheads="1" noChangeShapeType="1"/>
              </p:cNvSpPr>
              <p:nvPr/>
            </p:nvSpPr>
            <p:spPr>
              <a:xfrm>
                <a:off x="744253" y="3856627"/>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Railway</a:t>
                </a:r>
              </a:p>
            </p:txBody>
          </p:sp>
        </p:grpSp>
        <p:grpSp>
          <p:nvGrpSpPr>
            <p:cNvPr id="29" name="Group 28">
              <a:extLst>
                <a:ext uri="{FF2B5EF4-FFF2-40B4-BE49-F238E27FC236}">
                  <a16:creationId xmlns:a16="http://schemas.microsoft.com/office/drawing/2014/main" id="{97CBE44D-2DEB-8ADA-6AED-BD612870D237}"/>
                </a:ext>
              </a:extLst>
            </p:cNvPr>
            <p:cNvGrpSpPr>
              <a:grpSpLocks noGrp="1" noUngrp="1" noRot="1" noMove="1" noResize="1"/>
            </p:cNvGrpSpPr>
            <p:nvPr/>
          </p:nvGrpSpPr>
          <p:grpSpPr>
            <a:xfrm>
              <a:off x="744253" y="4195701"/>
              <a:ext cx="1166983" cy="666814"/>
              <a:chOff x="744253" y="4152188"/>
              <a:chExt cx="1166983" cy="666814"/>
            </a:xfrm>
          </p:grpSpPr>
          <p:pic>
            <p:nvPicPr>
              <p:cNvPr id="12" name="Aviation Graphic">
                <a:extLst>
                  <a:ext uri="{FF2B5EF4-FFF2-40B4-BE49-F238E27FC236}">
                    <a16:creationId xmlns:a16="http://schemas.microsoft.com/office/drawing/2014/main" id="{A81DA70C-58BB-D23A-5771-9E9205B3F1D7}"/>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037618" y="4152188"/>
                <a:ext cx="580253" cy="529685"/>
              </a:xfrm>
              <a:prstGeom prst="rect">
                <a:avLst/>
              </a:prstGeom>
            </p:spPr>
          </p:pic>
          <p:sp>
            <p:nvSpPr>
              <p:cNvPr id="26" name="Aviation">
                <a:extLst>
                  <a:ext uri="{FF2B5EF4-FFF2-40B4-BE49-F238E27FC236}">
                    <a16:creationId xmlns:a16="http://schemas.microsoft.com/office/drawing/2014/main" id="{157B67A8-8706-75B4-F9ED-ECF25F90D518}"/>
                  </a:ext>
                </a:extLst>
              </p:cNvPr>
              <p:cNvSpPr txBox="1">
                <a:spLocks noGrp="1" noRot="1" noMove="1" noResize="1" noEditPoints="1" noAdjustHandles="1" noChangeArrowheads="1" noChangeShapeType="1"/>
              </p:cNvSpPr>
              <p:nvPr/>
            </p:nvSpPr>
            <p:spPr>
              <a:xfrm>
                <a:off x="744253" y="4692814"/>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Aviation</a:t>
                </a:r>
              </a:p>
            </p:txBody>
          </p:sp>
        </p:grpSp>
        <p:grpSp>
          <p:nvGrpSpPr>
            <p:cNvPr id="28" name="Group 27">
              <a:extLst>
                <a:ext uri="{FF2B5EF4-FFF2-40B4-BE49-F238E27FC236}">
                  <a16:creationId xmlns:a16="http://schemas.microsoft.com/office/drawing/2014/main" id="{54972F0A-7E61-2A37-DCF6-294DE6ADC250}"/>
                </a:ext>
              </a:extLst>
            </p:cNvPr>
            <p:cNvGrpSpPr>
              <a:grpSpLocks noGrp="1" noUngrp="1" noRot="1" noMove="1" noResize="1"/>
            </p:cNvGrpSpPr>
            <p:nvPr/>
          </p:nvGrpSpPr>
          <p:grpSpPr>
            <a:xfrm>
              <a:off x="744253" y="5086222"/>
              <a:ext cx="1166983" cy="805985"/>
              <a:chOff x="744253" y="5086222"/>
              <a:chExt cx="1166983" cy="805985"/>
            </a:xfrm>
          </p:grpSpPr>
          <p:pic>
            <p:nvPicPr>
              <p:cNvPr id="22" name="Maritime Graphic" descr="Icon&#10;&#10;AI-generated content may be incorrect.">
                <a:extLst>
                  <a:ext uri="{FF2B5EF4-FFF2-40B4-BE49-F238E27FC236}">
                    <a16:creationId xmlns:a16="http://schemas.microsoft.com/office/drawing/2014/main" id="{592F4A45-C92A-0E4D-6D20-0B3F92B4B670}"/>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1079427" y="5086222"/>
                <a:ext cx="496635" cy="658368"/>
              </a:xfrm>
              <a:prstGeom prst="rect">
                <a:avLst/>
              </a:prstGeom>
            </p:spPr>
          </p:pic>
          <p:sp>
            <p:nvSpPr>
              <p:cNvPr id="27" name="Maritime">
                <a:extLst>
                  <a:ext uri="{FF2B5EF4-FFF2-40B4-BE49-F238E27FC236}">
                    <a16:creationId xmlns:a16="http://schemas.microsoft.com/office/drawing/2014/main" id="{5F278DAD-1D55-8D02-2E0E-D2F830D0EA09}"/>
                  </a:ext>
                </a:extLst>
              </p:cNvPr>
              <p:cNvSpPr txBox="1">
                <a:spLocks noGrp="1" noRot="1" noMove="1" noResize="1" noEditPoints="1" noAdjustHandles="1" noChangeArrowheads="1" noChangeShapeType="1"/>
              </p:cNvSpPr>
              <p:nvPr/>
            </p:nvSpPr>
            <p:spPr>
              <a:xfrm>
                <a:off x="744253" y="5766019"/>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Maritime</a:t>
                </a:r>
              </a:p>
            </p:txBody>
          </p:sp>
        </p:grpSp>
      </p:grpSp>
      <p:sp>
        <p:nvSpPr>
          <p:cNvPr id="3" name="Slide Title">
            <a:extLst>
              <a:ext uri="{FF2B5EF4-FFF2-40B4-BE49-F238E27FC236}">
                <a16:creationId xmlns:a16="http://schemas.microsoft.com/office/drawing/2014/main" id="{A4421750-80FB-ED27-2290-3AB10419CB94}"/>
              </a:ext>
            </a:extLst>
          </p:cNvPr>
          <p:cNvSpPr>
            <a:spLocks noGrp="1" noRot="1" noMove="1" noResize="1" noEditPoints="1" noAdjustHandles="1" noChangeArrowheads="1" noChangeShapeType="1"/>
          </p:cNvSpPr>
          <p:nvPr>
            <p:ph type="title"/>
          </p:nvPr>
        </p:nvSpPr>
        <p:spPr/>
        <p:txBody>
          <a:bodyPr/>
          <a:lstStyle/>
          <a:p>
            <a:r>
              <a:rPr lang="en-US" dirty="0"/>
              <a:t>Transportation</a:t>
            </a:r>
          </a:p>
        </p:txBody>
      </p:sp>
      <p:sp>
        <p:nvSpPr>
          <p:cNvPr id="10" name="Primary Speaker">
            <a:extLst>
              <a:ext uri="{FF2B5EF4-FFF2-40B4-BE49-F238E27FC236}">
                <a16:creationId xmlns:a16="http://schemas.microsoft.com/office/drawing/2014/main" id="{DA8791F9-85A1-52F7-3571-FAA5FD6AC649}"/>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900380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93BC66F-DF31-F22A-EA46-D18B7D9D9871}"/>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170245AF-4D9C-72C3-3840-C5214EAB643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F65773E6-5BA5-3012-CEE2-F0B45E93135F}"/>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40322B3B-DC69-12DE-CAF0-9273072C084D}"/>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19</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BC83A7B4-435E-4941-C875-0FD5694A849D}"/>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EE4A6582-A4D6-4247-C1EE-847A261CCDE0}"/>
              </a:ext>
            </a:extLst>
          </p:cNvPr>
          <p:cNvPicPr>
            <a:picLocks noGrp="1" noRot="1" noMove="1" noResize="1" noEditPoints="1" noAdjustHandles="1" noChangeArrowheads="1" noChangeShapeType="1" noCrop="1"/>
          </p:cNvPicPr>
          <p:nvPr/>
        </p:nvPicPr>
        <p:blipFill>
          <a:blip r:embed="rId4"/>
          <a:srcRect/>
          <a:stretch/>
        </p:blipFill>
        <p:spPr>
          <a:xfrm>
            <a:off x="15351806"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E5B7B5D3-B636-5F3A-F132-7BF8F1089704}"/>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23A69AB3-B181-EB85-A81A-E66FB986FC58}"/>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F0A2487F-D4A8-FA2F-5175-592C4101D541}"/>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15" name="Content Placeholder">
            <a:extLst>
              <a:ext uri="{FF2B5EF4-FFF2-40B4-BE49-F238E27FC236}">
                <a16:creationId xmlns:a16="http://schemas.microsoft.com/office/drawing/2014/main" id="{9F108CAD-80B4-D38E-9A8F-F6A625882300}"/>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2437E7C5-D842-4095-6008-6611B9298392}"/>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21" name="Component Graphics">
            <a:extLst>
              <a:ext uri="{FF2B5EF4-FFF2-40B4-BE49-F238E27FC236}">
                <a16:creationId xmlns:a16="http://schemas.microsoft.com/office/drawing/2014/main" id="{9B86811D-70CB-A27D-DB80-756C82FE3BBD}"/>
              </a:ext>
            </a:extLst>
          </p:cNvPr>
          <p:cNvGrpSpPr>
            <a:grpSpLocks noGrp="1" noUngrp="1" noRot="1" noMove="1" noResize="1"/>
          </p:cNvGrpSpPr>
          <p:nvPr/>
        </p:nvGrpSpPr>
        <p:grpSpPr>
          <a:xfrm>
            <a:off x="737336" y="1509081"/>
            <a:ext cx="1166983" cy="1917072"/>
            <a:chOff x="737336" y="1509081"/>
            <a:chExt cx="1166983" cy="1917072"/>
          </a:xfrm>
        </p:grpSpPr>
        <p:grpSp>
          <p:nvGrpSpPr>
            <p:cNvPr id="19" name="Group 18">
              <a:extLst>
                <a:ext uri="{FF2B5EF4-FFF2-40B4-BE49-F238E27FC236}">
                  <a16:creationId xmlns:a16="http://schemas.microsoft.com/office/drawing/2014/main" id="{20294A17-17ED-72EB-10B8-16384E1D889E}"/>
                </a:ext>
              </a:extLst>
            </p:cNvPr>
            <p:cNvGrpSpPr>
              <a:grpSpLocks noGrp="1" noUngrp="1" noRot="1" noMove="1" noResize="1"/>
            </p:cNvGrpSpPr>
            <p:nvPr/>
          </p:nvGrpSpPr>
          <p:grpSpPr>
            <a:xfrm>
              <a:off x="737336" y="1509081"/>
              <a:ext cx="1166983" cy="822775"/>
              <a:chOff x="694206" y="1457325"/>
              <a:chExt cx="1166983" cy="822775"/>
            </a:xfrm>
          </p:grpSpPr>
          <p:pic>
            <p:nvPicPr>
              <p:cNvPr id="16" name="Facilities Graphic" descr="A picture containing text, sign&#10;&#10;AI-generated content may be incorrect.">
                <a:extLst>
                  <a:ext uri="{FF2B5EF4-FFF2-40B4-BE49-F238E27FC236}">
                    <a16:creationId xmlns:a16="http://schemas.microsoft.com/office/drawing/2014/main" id="{E925C63B-6DC7-C080-C793-FE260251B5B8}"/>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956272" y="1457325"/>
                <a:ext cx="642851" cy="658368"/>
              </a:xfrm>
              <a:prstGeom prst="rect">
                <a:avLst/>
              </a:prstGeom>
            </p:spPr>
          </p:pic>
          <p:sp>
            <p:nvSpPr>
              <p:cNvPr id="17" name="Facilities">
                <a:extLst>
                  <a:ext uri="{FF2B5EF4-FFF2-40B4-BE49-F238E27FC236}">
                    <a16:creationId xmlns:a16="http://schemas.microsoft.com/office/drawing/2014/main" id="{4477A34B-8143-AE15-03A3-CFB274F95DE5}"/>
                  </a:ext>
                </a:extLst>
              </p:cNvPr>
              <p:cNvSpPr txBox="1">
                <a:spLocks noGrp="1" noRot="1" noMove="1" noResize="1" noEditPoints="1" noAdjustHandles="1" noChangeArrowheads="1" noChangeShapeType="1"/>
              </p:cNvSpPr>
              <p:nvPr/>
            </p:nvSpPr>
            <p:spPr>
              <a:xfrm>
                <a:off x="694206" y="2153912"/>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Facilities</a:t>
                </a:r>
              </a:p>
            </p:txBody>
          </p:sp>
        </p:grpSp>
        <p:grpSp>
          <p:nvGrpSpPr>
            <p:cNvPr id="20" name="Group 19">
              <a:extLst>
                <a:ext uri="{FF2B5EF4-FFF2-40B4-BE49-F238E27FC236}">
                  <a16:creationId xmlns:a16="http://schemas.microsoft.com/office/drawing/2014/main" id="{C46D7A2A-DD3E-A3D7-49AB-580ABA2A38BB}"/>
                </a:ext>
              </a:extLst>
            </p:cNvPr>
            <p:cNvGrpSpPr>
              <a:grpSpLocks noGrp="1" noUngrp="1" noRot="1" noMove="1" noResize="1"/>
            </p:cNvGrpSpPr>
            <p:nvPr/>
          </p:nvGrpSpPr>
          <p:grpSpPr>
            <a:xfrm>
              <a:off x="737336" y="2562043"/>
              <a:ext cx="1166983" cy="864110"/>
              <a:chOff x="694206" y="2510287"/>
              <a:chExt cx="1166983" cy="864110"/>
            </a:xfrm>
          </p:grpSpPr>
          <p:pic>
            <p:nvPicPr>
              <p:cNvPr id="12" name="HAZMAT Graphic" descr="Icon&#10;&#10;AI-generated content may be incorrect.">
                <a:extLst>
                  <a:ext uri="{FF2B5EF4-FFF2-40B4-BE49-F238E27FC236}">
                    <a16:creationId xmlns:a16="http://schemas.microsoft.com/office/drawing/2014/main" id="{530F2E17-A161-06EC-F3B4-FA36CDDDB8BC}"/>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11937" y="2510287"/>
                <a:ext cx="731520" cy="463617"/>
              </a:xfrm>
              <a:prstGeom prst="rect">
                <a:avLst/>
              </a:prstGeom>
            </p:spPr>
          </p:pic>
          <p:sp>
            <p:nvSpPr>
              <p:cNvPr id="18" name="HAZMAT">
                <a:extLst>
                  <a:ext uri="{FF2B5EF4-FFF2-40B4-BE49-F238E27FC236}">
                    <a16:creationId xmlns:a16="http://schemas.microsoft.com/office/drawing/2014/main" id="{9E159D6C-2109-E877-C8E0-E6F3F43BDC83}"/>
                  </a:ext>
                </a:extLst>
              </p:cNvPr>
              <p:cNvSpPr txBox="1">
                <a:spLocks noGrp="1" noRot="1" noMove="1" noResize="1" noEditPoints="1" noAdjustHandles="1" noChangeArrowheads="1" noChangeShapeType="1"/>
              </p:cNvSpPr>
              <p:nvPr/>
            </p:nvSpPr>
            <p:spPr>
              <a:xfrm>
                <a:off x="694206" y="3001987"/>
                <a:ext cx="1166983" cy="372410"/>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HAZMAT, Pollutants, Contaminants</a:t>
                </a:r>
              </a:p>
            </p:txBody>
          </p:sp>
        </p:grpSp>
      </p:grpSp>
      <p:sp>
        <p:nvSpPr>
          <p:cNvPr id="3" name="Slide Title">
            <a:extLst>
              <a:ext uri="{FF2B5EF4-FFF2-40B4-BE49-F238E27FC236}">
                <a16:creationId xmlns:a16="http://schemas.microsoft.com/office/drawing/2014/main" id="{C6398304-2647-C04A-50CA-B6520261ECBC}"/>
              </a:ext>
            </a:extLst>
          </p:cNvPr>
          <p:cNvSpPr>
            <a:spLocks noGrp="1" noRot="1" noMove="1" noResize="1" noEditPoints="1" noAdjustHandles="1" noChangeArrowheads="1" noChangeShapeType="1"/>
          </p:cNvSpPr>
          <p:nvPr>
            <p:ph type="title"/>
          </p:nvPr>
        </p:nvSpPr>
        <p:spPr/>
        <p:txBody>
          <a:bodyPr/>
          <a:lstStyle/>
          <a:p>
            <a:r>
              <a:rPr lang="en-US" dirty="0"/>
              <a:t>Hazardous material</a:t>
            </a:r>
          </a:p>
        </p:txBody>
      </p:sp>
      <p:sp>
        <p:nvSpPr>
          <p:cNvPr id="10" name="Primary Speaker">
            <a:extLst>
              <a:ext uri="{FF2B5EF4-FFF2-40B4-BE49-F238E27FC236}">
                <a16:creationId xmlns:a16="http://schemas.microsoft.com/office/drawing/2014/main" id="{2DB83056-3053-37DA-C3EE-8FF337F2C7FB}"/>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268429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17F63-EA04-2665-A64A-F3BEDE64FE56}"/>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D154367E-A674-ACDB-EE50-BAD044E4DFE2}"/>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3" name="Date" hidden="1">
            <a:extLst>
              <a:ext uri="{FF2B5EF4-FFF2-40B4-BE49-F238E27FC236}">
                <a16:creationId xmlns:a16="http://schemas.microsoft.com/office/drawing/2014/main" id="{26B56A63-746B-9825-7460-3CAFACF598D3}"/>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dirty="0"/>
              <a:t>Month/Day/Year</a:t>
            </a:r>
          </a:p>
        </p:txBody>
      </p:sp>
      <p:sp>
        <p:nvSpPr>
          <p:cNvPr id="10" name="Slide Number">
            <a:extLst>
              <a:ext uri="{FF2B5EF4-FFF2-40B4-BE49-F238E27FC236}">
                <a16:creationId xmlns:a16="http://schemas.microsoft.com/office/drawing/2014/main" id="{78DDA3A6-8D2E-1964-28EA-694EA4039A5F}"/>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pPr/>
              <a:t>20</a:t>
            </a:fld>
            <a:endParaRPr lang="en-US" dirty="0"/>
          </a:p>
        </p:txBody>
      </p:sp>
      <p:sp>
        <p:nvSpPr>
          <p:cNvPr id="8" name="Content Placeholder">
            <a:extLst>
              <a:ext uri="{FF2B5EF4-FFF2-40B4-BE49-F238E27FC236}">
                <a16:creationId xmlns:a16="http://schemas.microsoft.com/office/drawing/2014/main" id="{D828F5FF-6244-CA94-8909-439F9CE8BAB7}"/>
              </a:ext>
            </a:extLst>
          </p:cNvPr>
          <p:cNvSpPr>
            <a:spLocks noGrp="1" noRot="1" noMove="1" noResize="1" noEditPoints="1" noAdjustHandles="1" noChangeArrowheads="1" noChangeShapeType="1"/>
          </p:cNvSpPr>
          <p:nvPr>
            <p:ph sz="quarter" idx="11"/>
          </p:nvPr>
        </p:nvSpPr>
        <p:spPr/>
        <p:txBody>
          <a:bodyPr/>
          <a:lstStyle/>
          <a:p>
            <a:endParaRPr lang="en-US" dirty="0"/>
          </a:p>
        </p:txBody>
      </p:sp>
      <p:sp>
        <p:nvSpPr>
          <p:cNvPr id="2" name="Title">
            <a:extLst>
              <a:ext uri="{FF2B5EF4-FFF2-40B4-BE49-F238E27FC236}">
                <a16:creationId xmlns:a16="http://schemas.microsoft.com/office/drawing/2014/main" id="{4FAE5265-EC17-2E0B-190E-718A8553F154}"/>
              </a:ext>
            </a:extLst>
          </p:cNvPr>
          <p:cNvSpPr>
            <a:spLocks noGrp="1" noRot="1" noMove="1" noResize="1" noEditPoints="1" noAdjustHandles="1" noChangeArrowheads="1" noChangeShapeType="1"/>
          </p:cNvSpPr>
          <p:nvPr>
            <p:ph type="title"/>
          </p:nvPr>
        </p:nvSpPr>
        <p:spPr/>
        <p:txBody>
          <a:bodyPr/>
          <a:lstStyle/>
          <a:p>
            <a:r>
              <a:rPr lang="en-US" dirty="0"/>
              <a:t>Operations</a:t>
            </a:r>
          </a:p>
        </p:txBody>
      </p:sp>
      <p:sp>
        <p:nvSpPr>
          <p:cNvPr id="5" name="Primary Speaker">
            <a:extLst>
              <a:ext uri="{FF2B5EF4-FFF2-40B4-BE49-F238E27FC236}">
                <a16:creationId xmlns:a16="http://schemas.microsoft.com/office/drawing/2014/main" id="{A5C4025A-FF2D-76CE-F985-2BDACCBC5061}"/>
              </a:ext>
            </a:extLst>
          </p:cNvPr>
          <p:cNvSpPr txBox="1"/>
          <p:nvPr/>
        </p:nvSpPr>
        <p:spPr>
          <a:xfrm>
            <a:off x="6983594" y="6137111"/>
            <a:ext cx="2581861"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892349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riefing Type">
            <a:extLst>
              <a:ext uri="{FF2B5EF4-FFF2-40B4-BE49-F238E27FC236}">
                <a16:creationId xmlns:a16="http://schemas.microsoft.com/office/drawing/2014/main" id="{11436CD8-ED85-F81F-5A9D-70E6460F6443}"/>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6FAAB95F-8FC9-77BA-97BA-6F7D4D130ABD}"/>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4509BDD0-6965-CD72-5884-9262A0E08DC0}"/>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21</a:t>
            </a:fld>
            <a:endParaRPr lang="en-US" dirty="0"/>
          </a:p>
        </p:txBody>
      </p:sp>
      <p:sp>
        <p:nvSpPr>
          <p:cNvPr id="4" name="Content Placeholder">
            <a:extLst>
              <a:ext uri="{FF2B5EF4-FFF2-40B4-BE49-F238E27FC236}">
                <a16:creationId xmlns:a16="http://schemas.microsoft.com/office/drawing/2014/main" id="{CD67B3CC-95CE-045F-CB8A-BB8E756AC872}"/>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5" name="Title">
            <a:extLst>
              <a:ext uri="{FF2B5EF4-FFF2-40B4-BE49-F238E27FC236}">
                <a16:creationId xmlns:a16="http://schemas.microsoft.com/office/drawing/2014/main" id="{F4285E21-8DBA-6FCD-463C-1F54BC4456EC}"/>
              </a:ext>
            </a:extLst>
          </p:cNvPr>
          <p:cNvSpPr>
            <a:spLocks noGrp="1" noRot="1" noMove="1" noResize="1" noEditPoints="1" noAdjustHandles="1" noChangeArrowheads="1" noChangeShapeType="1"/>
          </p:cNvSpPr>
          <p:nvPr>
            <p:ph type="title"/>
          </p:nvPr>
        </p:nvSpPr>
        <p:spPr/>
        <p:txBody>
          <a:bodyPr/>
          <a:lstStyle/>
          <a:p>
            <a:r>
              <a:rPr lang="en-US" dirty="0"/>
              <a:t>Task Organization</a:t>
            </a:r>
          </a:p>
        </p:txBody>
      </p:sp>
      <p:sp>
        <p:nvSpPr>
          <p:cNvPr id="7" name="Primary Speaker">
            <a:extLst>
              <a:ext uri="{FF2B5EF4-FFF2-40B4-BE49-F238E27FC236}">
                <a16:creationId xmlns:a16="http://schemas.microsoft.com/office/drawing/2014/main" id="{FA59EF7B-1160-AFFA-37E2-0D6EDF0C36AE}"/>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1020764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riefing Type">
            <a:extLst>
              <a:ext uri="{FF2B5EF4-FFF2-40B4-BE49-F238E27FC236}">
                <a16:creationId xmlns:a16="http://schemas.microsoft.com/office/drawing/2014/main" id="{142CEF70-5C63-92E2-2F62-B6A2B0EBC70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B4D4B583-2D0E-DB14-1BCB-02B81E6F308B}"/>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3" name="Slide Number">
            <a:extLst>
              <a:ext uri="{FF2B5EF4-FFF2-40B4-BE49-F238E27FC236}">
                <a16:creationId xmlns:a16="http://schemas.microsoft.com/office/drawing/2014/main" id="{F58AD3B4-F5EC-C884-A3F0-B1D62CF0EA64}"/>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22</a:t>
            </a:fld>
            <a:endParaRPr lang="en-US" dirty="0"/>
          </a:p>
        </p:txBody>
      </p:sp>
      <p:sp>
        <p:nvSpPr>
          <p:cNvPr id="9" name="Content Placeholder - Right">
            <a:extLst>
              <a:ext uri="{FF2B5EF4-FFF2-40B4-BE49-F238E27FC236}">
                <a16:creationId xmlns:a16="http://schemas.microsoft.com/office/drawing/2014/main" id="{6596183B-0675-E0D6-AC38-0AADC7E66DC3}"/>
              </a:ext>
            </a:extLst>
          </p:cNvPr>
          <p:cNvSpPr>
            <a:spLocks noGrp="1" noRot="1" noMove="1" noResize="1" noEditPoints="1" noAdjustHandles="1" noChangeArrowheads="1" noChangeShapeType="1"/>
          </p:cNvSpPr>
          <p:nvPr>
            <p:ph sz="quarter" idx="12"/>
          </p:nvPr>
        </p:nvSpPr>
        <p:spPr/>
        <p:txBody>
          <a:bodyPr/>
          <a:lstStyle/>
          <a:p>
            <a:endParaRPr lang="en-US"/>
          </a:p>
        </p:txBody>
      </p:sp>
      <p:sp>
        <p:nvSpPr>
          <p:cNvPr id="10" name="Content Placeholder - Blue Bar">
            <a:extLst>
              <a:ext uri="{FF2B5EF4-FFF2-40B4-BE49-F238E27FC236}">
                <a16:creationId xmlns:a16="http://schemas.microsoft.com/office/drawing/2014/main" id="{B4A5F2DC-3ABB-AFCA-4883-2FA01A165DD0}"/>
              </a:ext>
            </a:extLst>
          </p:cNvPr>
          <p:cNvSpPr>
            <a:spLocks noGrp="1" noRot="1" noMove="1" noResize="1" noEditPoints="1" noAdjustHandles="1" noChangeArrowheads="1" noChangeShapeType="1"/>
          </p:cNvSpPr>
          <p:nvPr>
            <p:ph type="body" sz="quarter" idx="13"/>
          </p:nvPr>
        </p:nvSpPr>
        <p:spPr/>
        <p:txBody>
          <a:bodyPr/>
          <a:lstStyle/>
          <a:p>
            <a:endParaRPr lang="en-US"/>
          </a:p>
        </p:txBody>
      </p:sp>
      <p:sp>
        <p:nvSpPr>
          <p:cNvPr id="6" name="Title">
            <a:extLst>
              <a:ext uri="{FF2B5EF4-FFF2-40B4-BE49-F238E27FC236}">
                <a16:creationId xmlns:a16="http://schemas.microsoft.com/office/drawing/2014/main" id="{77E26E59-960B-CFC0-2260-CED88B3E9B81}"/>
              </a:ext>
            </a:extLst>
          </p:cNvPr>
          <p:cNvSpPr>
            <a:spLocks noGrp="1" noRot="1" noMove="1" noResize="1" noEditPoints="1" noAdjustHandles="1" noChangeArrowheads="1" noChangeShapeType="1"/>
          </p:cNvSpPr>
          <p:nvPr>
            <p:ph type="title"/>
          </p:nvPr>
        </p:nvSpPr>
        <p:spPr/>
        <p:txBody>
          <a:bodyPr/>
          <a:lstStyle/>
          <a:p>
            <a:r>
              <a:rPr lang="en-US" dirty="0"/>
              <a:t>Meeting Schedule / Operational Rhythm</a:t>
            </a:r>
          </a:p>
        </p:txBody>
      </p:sp>
      <p:sp>
        <p:nvSpPr>
          <p:cNvPr id="5" name="Primary Speaker">
            <a:extLst>
              <a:ext uri="{FF2B5EF4-FFF2-40B4-BE49-F238E27FC236}">
                <a16:creationId xmlns:a16="http://schemas.microsoft.com/office/drawing/2014/main" id="{95E9756E-D07A-B43D-BA13-26DB36DCDDB8}"/>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2871582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33D21-2CBF-548E-B92C-BEBF149C4560}"/>
            </a:ext>
          </a:extLst>
        </p:cNvPr>
        <p:cNvGrpSpPr/>
        <p:nvPr/>
      </p:nvGrpSpPr>
      <p:grpSpPr>
        <a:xfrm>
          <a:off x="0" y="0"/>
          <a:ext cx="0" cy="0"/>
          <a:chOff x="0" y="0"/>
          <a:chExt cx="0" cy="0"/>
        </a:xfrm>
      </p:grpSpPr>
      <p:sp>
        <p:nvSpPr>
          <p:cNvPr id="5" name="Briefing Type">
            <a:extLst>
              <a:ext uri="{FF2B5EF4-FFF2-40B4-BE49-F238E27FC236}">
                <a16:creationId xmlns:a16="http://schemas.microsoft.com/office/drawing/2014/main" id="{515AF352-74D0-D282-20D8-F65FF2903DB5}"/>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 name="Date" hidden="1">
            <a:extLst>
              <a:ext uri="{FF2B5EF4-FFF2-40B4-BE49-F238E27FC236}">
                <a16:creationId xmlns:a16="http://schemas.microsoft.com/office/drawing/2014/main" id="{D103ABE6-2684-FA2A-386D-3287BAD65244}"/>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DB197A2C-5964-F50B-27CD-2CA3DCFD0523}"/>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23</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FA262D54-F25F-1872-610B-76BA9A31AAE1}"/>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AC2F4205-9861-ED8B-6D9A-1670A4121F7B}"/>
              </a:ext>
            </a:extLst>
          </p:cNvPr>
          <p:cNvSpPr>
            <a:spLocks noGrp="1" noRot="1" noMove="1" noResize="1" noEditPoints="1" noAdjustHandles="1" noChangeArrowheads="1" noChangeShapeType="1"/>
          </p:cNvSpPr>
          <p:nvPr>
            <p:ph type="title"/>
          </p:nvPr>
        </p:nvSpPr>
        <p:spPr/>
        <p:txBody>
          <a:bodyPr/>
          <a:lstStyle/>
          <a:p>
            <a:r>
              <a:rPr lang="en-US" dirty="0"/>
              <a:t>Communications</a:t>
            </a:r>
          </a:p>
        </p:txBody>
      </p:sp>
      <p:sp>
        <p:nvSpPr>
          <p:cNvPr id="7" name="Primary Speaker">
            <a:extLst>
              <a:ext uri="{FF2B5EF4-FFF2-40B4-BE49-F238E27FC236}">
                <a16:creationId xmlns:a16="http://schemas.microsoft.com/office/drawing/2014/main" id="{D6FE8065-FDF0-CFDC-B33C-76AD07CDD407}"/>
              </a:ext>
            </a:extLst>
          </p:cNvPr>
          <p:cNvSpPr txBox="1"/>
          <p:nvPr/>
        </p:nvSpPr>
        <p:spPr>
          <a:xfrm>
            <a:off x="6983594" y="6137111"/>
            <a:ext cx="3241272"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Communications Office Director </a:t>
            </a:r>
          </a:p>
        </p:txBody>
      </p:sp>
    </p:spTree>
    <p:extLst>
      <p:ext uri="{BB962C8B-B14F-4D97-AF65-F5344CB8AC3E}">
        <p14:creationId xmlns:p14="http://schemas.microsoft.com/office/powerpoint/2010/main" val="231152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54A92-162E-850A-CB61-23D66889074D}"/>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80A1FC41-6D52-B192-32CC-EDA745D4908D}"/>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4DE363B0-962F-17D5-D914-ED8DE58EA958}"/>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FBC83F4D-FEC0-5B16-988C-60E7C541384D}"/>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24</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E7077248-B815-2477-4F34-61507786CC02}"/>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692F0448-AD41-077A-5CE2-D321D30EAFB2}"/>
              </a:ext>
            </a:extLst>
          </p:cNvPr>
          <p:cNvSpPr>
            <a:spLocks noGrp="1" noRot="1" noMove="1" noResize="1" noEditPoints="1" noAdjustHandles="1" noChangeArrowheads="1" noChangeShapeType="1"/>
          </p:cNvSpPr>
          <p:nvPr>
            <p:ph type="title"/>
          </p:nvPr>
        </p:nvSpPr>
        <p:spPr/>
        <p:txBody>
          <a:bodyPr/>
          <a:lstStyle/>
          <a:p>
            <a:r>
              <a:rPr lang="en-US" dirty="0"/>
              <a:t>Public Engagement</a:t>
            </a:r>
          </a:p>
        </p:txBody>
      </p:sp>
      <p:sp>
        <p:nvSpPr>
          <p:cNvPr id="7" name="Primary Speaker">
            <a:extLst>
              <a:ext uri="{FF2B5EF4-FFF2-40B4-BE49-F238E27FC236}">
                <a16:creationId xmlns:a16="http://schemas.microsoft.com/office/drawing/2014/main" id="{9DBAB811-44B0-1FCE-78E3-0950351EE209}"/>
              </a:ext>
            </a:extLst>
          </p:cNvPr>
          <p:cNvSpPr txBox="1"/>
          <p:nvPr/>
        </p:nvSpPr>
        <p:spPr>
          <a:xfrm>
            <a:off x="6983594" y="6137111"/>
            <a:ext cx="2605842"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Public Information Officer</a:t>
            </a:r>
          </a:p>
        </p:txBody>
      </p:sp>
    </p:spTree>
    <p:extLst>
      <p:ext uri="{BB962C8B-B14F-4D97-AF65-F5344CB8AC3E}">
        <p14:creationId xmlns:p14="http://schemas.microsoft.com/office/powerpoint/2010/main" val="20678680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314E5-0ECB-15C6-9D01-EA95A34E85BD}"/>
            </a:ext>
          </a:extLst>
        </p:cNvPr>
        <p:cNvGrpSpPr/>
        <p:nvPr/>
      </p:nvGrpSpPr>
      <p:grpSpPr>
        <a:xfrm>
          <a:off x="0" y="0"/>
          <a:ext cx="0" cy="0"/>
          <a:chOff x="0" y="0"/>
          <a:chExt cx="0" cy="0"/>
        </a:xfrm>
      </p:grpSpPr>
      <p:sp>
        <p:nvSpPr>
          <p:cNvPr id="7" name="Briefing Type Left">
            <a:extLst>
              <a:ext uri="{FF2B5EF4-FFF2-40B4-BE49-F238E27FC236}">
                <a16:creationId xmlns:a16="http://schemas.microsoft.com/office/drawing/2014/main" id="{789F300D-A4F0-A923-1E53-F59F68E9846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 name="Date" hidden="1">
            <a:extLst>
              <a:ext uri="{FF2B5EF4-FFF2-40B4-BE49-F238E27FC236}">
                <a16:creationId xmlns:a16="http://schemas.microsoft.com/office/drawing/2014/main" id="{1E0A779F-01DD-7E4F-CE15-AFAC5F547612}"/>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432BB598-DD91-9F81-A158-4E267FB583EA}"/>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25</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CE67A50A-34DC-00FA-2C17-39D498694327}"/>
              </a:ext>
            </a:extLst>
          </p:cNvPr>
          <p:cNvSpPr>
            <a:spLocks noGrp="1" noRot="1" noMove="1" noResize="1" noEditPoints="1" noAdjustHandles="1" noChangeArrowheads="1" noChangeShapeType="1"/>
          </p:cNvSpPr>
          <p:nvPr>
            <p:ph sz="quarter" idx="11"/>
          </p:nvPr>
        </p:nvSpPr>
        <p:spPr/>
        <p:txBody>
          <a:bodyPr/>
          <a:lstStyle/>
          <a:p>
            <a:endParaRPr lang="en-US" dirty="0"/>
          </a:p>
        </p:txBody>
      </p:sp>
      <p:sp>
        <p:nvSpPr>
          <p:cNvPr id="2" name="Title">
            <a:extLst>
              <a:ext uri="{FF2B5EF4-FFF2-40B4-BE49-F238E27FC236}">
                <a16:creationId xmlns:a16="http://schemas.microsoft.com/office/drawing/2014/main" id="{F1145AA7-3330-1B41-A898-2FB9BF4EF1E6}"/>
              </a:ext>
            </a:extLst>
          </p:cNvPr>
          <p:cNvSpPr>
            <a:spLocks noGrp="1" noRot="1" noMove="1" noResize="1" noEditPoints="1" noAdjustHandles="1" noChangeArrowheads="1" noChangeShapeType="1"/>
          </p:cNvSpPr>
          <p:nvPr>
            <p:ph type="title"/>
          </p:nvPr>
        </p:nvSpPr>
        <p:spPr/>
        <p:txBody>
          <a:bodyPr/>
          <a:lstStyle/>
          <a:p>
            <a:r>
              <a:rPr lang="en-US" dirty="0"/>
              <a:t>Liaison Officer</a:t>
            </a:r>
          </a:p>
        </p:txBody>
      </p:sp>
      <p:sp>
        <p:nvSpPr>
          <p:cNvPr id="5" name="Primary Speaker">
            <a:extLst>
              <a:ext uri="{FF2B5EF4-FFF2-40B4-BE49-F238E27FC236}">
                <a16:creationId xmlns:a16="http://schemas.microsoft.com/office/drawing/2014/main" id="{F70636E5-DBE4-A31F-A270-989B13F7375A}"/>
              </a:ext>
            </a:extLst>
          </p:cNvPr>
          <p:cNvSpPr txBox="1"/>
          <p:nvPr/>
        </p:nvSpPr>
        <p:spPr>
          <a:xfrm>
            <a:off x="6983594" y="6137111"/>
            <a:ext cx="1522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Liaison Officer</a:t>
            </a:r>
          </a:p>
        </p:txBody>
      </p:sp>
    </p:spTree>
    <p:extLst>
      <p:ext uri="{BB962C8B-B14F-4D97-AF65-F5344CB8AC3E}">
        <p14:creationId xmlns:p14="http://schemas.microsoft.com/office/powerpoint/2010/main" val="2399780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7A60F-7515-F9CE-158D-805C37D1D231}"/>
            </a:ext>
          </a:extLst>
        </p:cNvPr>
        <p:cNvGrpSpPr/>
        <p:nvPr/>
      </p:nvGrpSpPr>
      <p:grpSpPr>
        <a:xfrm>
          <a:off x="0" y="0"/>
          <a:ext cx="0" cy="0"/>
          <a:chOff x="0" y="0"/>
          <a:chExt cx="0" cy="0"/>
        </a:xfrm>
      </p:grpSpPr>
      <p:sp>
        <p:nvSpPr>
          <p:cNvPr id="5" name="Briefing Type">
            <a:extLst>
              <a:ext uri="{FF2B5EF4-FFF2-40B4-BE49-F238E27FC236}">
                <a16:creationId xmlns:a16="http://schemas.microsoft.com/office/drawing/2014/main" id="{00B3B603-838D-322D-0529-8CC03D44D5F6}"/>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 name="Date" hidden="1">
            <a:extLst>
              <a:ext uri="{FF2B5EF4-FFF2-40B4-BE49-F238E27FC236}">
                <a16:creationId xmlns:a16="http://schemas.microsoft.com/office/drawing/2014/main" id="{AC68F148-8371-12FD-C101-77734FB6A1A5}"/>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354757FD-F4DC-1625-6518-557AF6B94C3A}"/>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26</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6EEBAC06-98A0-1E50-617F-BCD1701EC89F}"/>
              </a:ext>
            </a:extLst>
          </p:cNvPr>
          <p:cNvSpPr>
            <a:spLocks noGrp="1" noRot="1" noMove="1" noResize="1" noEditPoints="1" noAdjustHandles="1" noChangeArrowheads="1" noChangeShapeType="1"/>
          </p:cNvSpPr>
          <p:nvPr>
            <p:ph sz="quarter" idx="11"/>
          </p:nvPr>
        </p:nvSpPr>
        <p:spPr/>
        <p:txBody>
          <a:bodyPr/>
          <a:lstStyle/>
          <a:p>
            <a:r>
              <a:rPr lang="en-US" dirty="0"/>
              <a:t>Potential Hazards:</a:t>
            </a:r>
          </a:p>
          <a:p>
            <a:pPr lvl="1"/>
            <a:r>
              <a:rPr lang="en-US" dirty="0"/>
              <a:t>[Insert text here]</a:t>
            </a:r>
          </a:p>
          <a:p>
            <a:pPr lvl="1"/>
            <a:endParaRPr lang="en-US" dirty="0"/>
          </a:p>
          <a:p>
            <a:r>
              <a:rPr lang="en-US" dirty="0"/>
              <a:t>Safety Protocols &amp; PPE</a:t>
            </a:r>
          </a:p>
          <a:p>
            <a:pPr lvl="1"/>
            <a:r>
              <a:rPr lang="en-US" dirty="0"/>
              <a:t>[Insert text here]</a:t>
            </a:r>
          </a:p>
          <a:p>
            <a:pPr lvl="1"/>
            <a:endParaRPr lang="en-US" dirty="0"/>
          </a:p>
          <a:p>
            <a:r>
              <a:rPr lang="en-US" dirty="0"/>
              <a:t>Medical Plan</a:t>
            </a:r>
          </a:p>
          <a:p>
            <a:pPr lvl="1"/>
            <a:r>
              <a:rPr lang="en-US" dirty="0"/>
              <a:t>[Insert text here]</a:t>
            </a:r>
          </a:p>
        </p:txBody>
      </p:sp>
      <p:sp>
        <p:nvSpPr>
          <p:cNvPr id="2" name="Title">
            <a:extLst>
              <a:ext uri="{FF2B5EF4-FFF2-40B4-BE49-F238E27FC236}">
                <a16:creationId xmlns:a16="http://schemas.microsoft.com/office/drawing/2014/main" id="{5CD8B1C7-6F81-7749-4CF7-2B7462CD8221}"/>
              </a:ext>
            </a:extLst>
          </p:cNvPr>
          <p:cNvSpPr>
            <a:spLocks noGrp="1" noRot="1" noMove="1" noResize="1" noEditPoints="1" noAdjustHandles="1" noChangeArrowheads="1" noChangeShapeType="1"/>
          </p:cNvSpPr>
          <p:nvPr>
            <p:ph type="title"/>
          </p:nvPr>
        </p:nvSpPr>
        <p:spPr/>
        <p:txBody>
          <a:bodyPr/>
          <a:lstStyle/>
          <a:p>
            <a:r>
              <a:rPr lang="en-US" dirty="0"/>
              <a:t>Safety and Medical</a:t>
            </a:r>
          </a:p>
        </p:txBody>
      </p:sp>
      <p:sp>
        <p:nvSpPr>
          <p:cNvPr id="7" name="Primary Speaker">
            <a:extLst>
              <a:ext uri="{FF2B5EF4-FFF2-40B4-BE49-F238E27FC236}">
                <a16:creationId xmlns:a16="http://schemas.microsoft.com/office/drawing/2014/main" id="{B7AF427E-BEED-2F9F-66C4-178519C5C3A5}"/>
              </a:ext>
            </a:extLst>
          </p:cNvPr>
          <p:cNvSpPr txBox="1"/>
          <p:nvPr/>
        </p:nvSpPr>
        <p:spPr>
          <a:xfrm>
            <a:off x="6983594" y="6137111"/>
            <a:ext cx="1450077"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Safety Officer</a:t>
            </a:r>
          </a:p>
        </p:txBody>
      </p:sp>
    </p:spTree>
    <p:extLst>
      <p:ext uri="{BB962C8B-B14F-4D97-AF65-F5344CB8AC3E}">
        <p14:creationId xmlns:p14="http://schemas.microsoft.com/office/powerpoint/2010/main" val="24729374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85186-964C-7DC6-8C77-9E108874D49D}"/>
            </a:ext>
          </a:extLst>
        </p:cNvPr>
        <p:cNvGrpSpPr/>
        <p:nvPr/>
      </p:nvGrpSpPr>
      <p:grpSpPr>
        <a:xfrm>
          <a:off x="0" y="0"/>
          <a:ext cx="0" cy="0"/>
          <a:chOff x="0" y="0"/>
          <a:chExt cx="0" cy="0"/>
        </a:xfrm>
      </p:grpSpPr>
      <p:sp>
        <p:nvSpPr>
          <p:cNvPr id="3" name="Briefing Type">
            <a:extLst>
              <a:ext uri="{FF2B5EF4-FFF2-40B4-BE49-F238E27FC236}">
                <a16:creationId xmlns:a16="http://schemas.microsoft.com/office/drawing/2014/main" id="{FA0DA715-C37F-175D-960B-41E7C08F1EBD}"/>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F50DD8FF-DAA8-A155-1E7E-F9AE557B30CF}"/>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5" name="Slide Number">
            <a:extLst>
              <a:ext uri="{FF2B5EF4-FFF2-40B4-BE49-F238E27FC236}">
                <a16:creationId xmlns:a16="http://schemas.microsoft.com/office/drawing/2014/main" id="{73A4402A-F613-C11F-A966-BBCECE26F116}"/>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27</a:t>
            </a:fld>
            <a:endParaRPr lang="en-US" dirty="0">
              <a:solidFill>
                <a:schemeClr val="bg1">
                  <a:lumMod val="65000"/>
                </a:schemeClr>
              </a:solidFill>
              <a:latin typeface="+mn-lt"/>
            </a:endParaRPr>
          </a:p>
        </p:txBody>
      </p:sp>
      <p:sp>
        <p:nvSpPr>
          <p:cNvPr id="9" name="Content Placeholder">
            <a:extLst>
              <a:ext uri="{FF2B5EF4-FFF2-40B4-BE49-F238E27FC236}">
                <a16:creationId xmlns:a16="http://schemas.microsoft.com/office/drawing/2014/main" id="{194DC0E7-70CB-2964-2B30-517118DB7C6C}"/>
              </a:ext>
            </a:extLst>
          </p:cNvPr>
          <p:cNvSpPr>
            <a:spLocks noGrp="1" noRot="1" noMove="1" noResize="1" noEditPoints="1" noAdjustHandles="1" noChangeArrowheads="1" noChangeShapeType="1"/>
          </p:cNvSpPr>
          <p:nvPr>
            <p:ph sz="quarter" idx="11"/>
          </p:nvPr>
        </p:nvSpPr>
        <p:spPr/>
        <p:txBody>
          <a:bodyPr/>
          <a:lstStyle/>
          <a:p>
            <a:r>
              <a:rPr lang="en-US" dirty="0">
                <a:solidFill>
                  <a:srgbClr val="1F4E79"/>
                </a:solidFill>
              </a:rPr>
              <a:t>Resource Availability &amp; Supply Status</a:t>
            </a:r>
          </a:p>
          <a:p>
            <a:endParaRPr lang="en-US" dirty="0">
              <a:solidFill>
                <a:srgbClr val="1F4E79"/>
              </a:solidFill>
            </a:endParaRPr>
          </a:p>
          <a:p>
            <a:r>
              <a:rPr lang="en-US" dirty="0">
                <a:solidFill>
                  <a:srgbClr val="1F4E79"/>
                </a:solidFill>
              </a:rPr>
              <a:t>Staging Areas</a:t>
            </a:r>
          </a:p>
          <a:p>
            <a:endParaRPr lang="en-US" dirty="0">
              <a:solidFill>
                <a:srgbClr val="1F4E79"/>
              </a:solidFill>
            </a:endParaRPr>
          </a:p>
        </p:txBody>
      </p:sp>
      <p:sp>
        <p:nvSpPr>
          <p:cNvPr id="2" name="Title">
            <a:extLst>
              <a:ext uri="{FF2B5EF4-FFF2-40B4-BE49-F238E27FC236}">
                <a16:creationId xmlns:a16="http://schemas.microsoft.com/office/drawing/2014/main" id="{6B2ADF00-C040-E00B-0FD2-B57E7D8A2EAB}"/>
              </a:ext>
            </a:extLst>
          </p:cNvPr>
          <p:cNvSpPr>
            <a:spLocks noGrp="1" noRot="1" noMove="1" noResize="1" noEditPoints="1" noAdjustHandles="1" noChangeArrowheads="1" noChangeShapeType="1"/>
          </p:cNvSpPr>
          <p:nvPr>
            <p:ph type="title"/>
          </p:nvPr>
        </p:nvSpPr>
        <p:spPr/>
        <p:txBody>
          <a:bodyPr/>
          <a:lstStyle/>
          <a:p>
            <a:r>
              <a:rPr lang="en-US" dirty="0"/>
              <a:t>Logistics</a:t>
            </a:r>
          </a:p>
        </p:txBody>
      </p:sp>
      <p:sp>
        <p:nvSpPr>
          <p:cNvPr id="4" name="Primary Speaker">
            <a:extLst>
              <a:ext uri="{FF2B5EF4-FFF2-40B4-BE49-F238E27FC236}">
                <a16:creationId xmlns:a16="http://schemas.microsoft.com/office/drawing/2014/main" id="{B32E11E1-1506-61D7-3E40-2C344F0E8EF6}"/>
              </a:ext>
            </a:extLst>
          </p:cNvPr>
          <p:cNvSpPr txBox="1"/>
          <p:nvPr/>
        </p:nvSpPr>
        <p:spPr>
          <a:xfrm>
            <a:off x="6983594" y="6137111"/>
            <a:ext cx="2251129"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Logistics Section Chief</a:t>
            </a:r>
          </a:p>
        </p:txBody>
      </p:sp>
    </p:spTree>
    <p:extLst>
      <p:ext uri="{BB962C8B-B14F-4D97-AF65-F5344CB8AC3E}">
        <p14:creationId xmlns:p14="http://schemas.microsoft.com/office/powerpoint/2010/main" val="12820634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1C109-A47A-2DCB-CE26-C9EB59F1B0FC}"/>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CC8CFD3A-5633-7762-F022-9AFA3A8E3D83}"/>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987B0BB2-FEE6-6974-AF45-01396CFE5D36}"/>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2B94A0C2-6621-0420-8019-037D63A47E54}"/>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28</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913F9846-60FA-804C-FEA9-C9071AD30F3C}"/>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7D844B32-1565-317A-EF64-AEED2DAE35FC}"/>
              </a:ext>
            </a:extLst>
          </p:cNvPr>
          <p:cNvSpPr>
            <a:spLocks noGrp="1" noRot="1" noMove="1" noResize="1" noEditPoints="1" noAdjustHandles="1" noChangeArrowheads="1" noChangeShapeType="1"/>
          </p:cNvSpPr>
          <p:nvPr>
            <p:ph type="title"/>
          </p:nvPr>
        </p:nvSpPr>
        <p:spPr/>
        <p:txBody>
          <a:bodyPr/>
          <a:lstStyle/>
          <a:p>
            <a:r>
              <a:rPr lang="en-US" dirty="0"/>
              <a:t>Finance</a:t>
            </a:r>
          </a:p>
        </p:txBody>
      </p:sp>
      <p:sp>
        <p:nvSpPr>
          <p:cNvPr id="7" name="Primary Speaker">
            <a:extLst>
              <a:ext uri="{FF2B5EF4-FFF2-40B4-BE49-F238E27FC236}">
                <a16:creationId xmlns:a16="http://schemas.microsoft.com/office/drawing/2014/main" id="{947BD4F5-027B-D600-E9DE-E33583FB6DA2}"/>
              </a:ext>
            </a:extLst>
          </p:cNvPr>
          <p:cNvSpPr txBox="1"/>
          <p:nvPr/>
        </p:nvSpPr>
        <p:spPr>
          <a:xfrm>
            <a:off x="6983594" y="6137111"/>
            <a:ext cx="2191177"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Finance Section Chief</a:t>
            </a:r>
          </a:p>
        </p:txBody>
      </p:sp>
    </p:spTree>
    <p:extLst>
      <p:ext uri="{BB962C8B-B14F-4D97-AF65-F5344CB8AC3E}">
        <p14:creationId xmlns:p14="http://schemas.microsoft.com/office/powerpoint/2010/main" val="26961969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FDC33-1C57-42F6-5224-E5848828F46F}"/>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1A4B0E57-B67C-6804-061C-0D1F4C9F005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4C9400C6-ABB6-E6A8-0C97-93B10B5662BC}"/>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5608E707-FB02-5EDF-3039-0883B856439A}"/>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29</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5A3741D2-F874-85BB-03CB-0F36DB041AD6}"/>
              </a:ext>
            </a:extLst>
          </p:cNvPr>
          <p:cNvSpPr>
            <a:spLocks noGrp="1" noRot="1" noMove="1" noResize="1" noEditPoints="1" noAdjustHandles="1" noChangeArrowheads="1" noChangeShapeType="1"/>
          </p:cNvSpPr>
          <p:nvPr>
            <p:ph sz="quarter" idx="11"/>
          </p:nvPr>
        </p:nvSpPr>
        <p:spPr/>
        <p:txBody>
          <a:bodyPr/>
          <a:lstStyle/>
          <a:p>
            <a:endParaRPr lang="en-US" dirty="0"/>
          </a:p>
        </p:txBody>
      </p:sp>
      <p:sp>
        <p:nvSpPr>
          <p:cNvPr id="2" name="Title">
            <a:extLst>
              <a:ext uri="{FF2B5EF4-FFF2-40B4-BE49-F238E27FC236}">
                <a16:creationId xmlns:a16="http://schemas.microsoft.com/office/drawing/2014/main" id="{90A37E81-1393-1E50-D863-EC716569DD32}"/>
              </a:ext>
            </a:extLst>
          </p:cNvPr>
          <p:cNvSpPr>
            <a:spLocks noGrp="1" noRot="1" noMove="1" noResize="1" noEditPoints="1" noAdjustHandles="1" noChangeArrowheads="1" noChangeShapeType="1"/>
          </p:cNvSpPr>
          <p:nvPr>
            <p:ph type="title"/>
          </p:nvPr>
        </p:nvSpPr>
        <p:spPr/>
        <p:txBody>
          <a:bodyPr/>
          <a:lstStyle/>
          <a:p>
            <a:r>
              <a:rPr lang="en-US" dirty="0"/>
              <a:t>Recovery</a:t>
            </a:r>
          </a:p>
        </p:txBody>
      </p:sp>
      <p:sp>
        <p:nvSpPr>
          <p:cNvPr id="7" name="Primary Speaker">
            <a:extLst>
              <a:ext uri="{FF2B5EF4-FFF2-40B4-BE49-F238E27FC236}">
                <a16:creationId xmlns:a16="http://schemas.microsoft.com/office/drawing/2014/main" id="{FA5B7C11-1762-9CBF-BDD6-0A65F84AD705}"/>
              </a:ext>
            </a:extLst>
          </p:cNvPr>
          <p:cNvSpPr txBox="1"/>
          <p:nvPr/>
        </p:nvSpPr>
        <p:spPr>
          <a:xfrm>
            <a:off x="6983594" y="6137111"/>
            <a:ext cx="2320956"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Recovery Section Chief</a:t>
            </a:r>
          </a:p>
        </p:txBody>
      </p:sp>
    </p:spTree>
    <p:extLst>
      <p:ext uri="{BB962C8B-B14F-4D97-AF65-F5344CB8AC3E}">
        <p14:creationId xmlns:p14="http://schemas.microsoft.com/office/powerpoint/2010/main" val="4019366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EF674-6532-9314-A494-5F008CCF9C79}"/>
            </a:ext>
          </a:extLst>
        </p:cNvPr>
        <p:cNvGrpSpPr/>
        <p:nvPr/>
      </p:nvGrpSpPr>
      <p:grpSpPr>
        <a:xfrm>
          <a:off x="0" y="0"/>
          <a:ext cx="0" cy="0"/>
          <a:chOff x="0" y="0"/>
          <a:chExt cx="0" cy="0"/>
        </a:xfrm>
      </p:grpSpPr>
      <p:sp>
        <p:nvSpPr>
          <p:cNvPr id="3" name="Briefing Type">
            <a:extLst>
              <a:ext uri="{FF2B5EF4-FFF2-40B4-BE49-F238E27FC236}">
                <a16:creationId xmlns:a16="http://schemas.microsoft.com/office/drawing/2014/main" id="{ED1BB264-B6D6-3FB0-A3D0-0CCBC7495EB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2425E4CD-F8B3-8CEB-4AE4-4D01C14A2FE3}"/>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7" name="Slide Number">
            <a:extLst>
              <a:ext uri="{FF2B5EF4-FFF2-40B4-BE49-F238E27FC236}">
                <a16:creationId xmlns:a16="http://schemas.microsoft.com/office/drawing/2014/main" id="{D48723D6-5940-6F64-890B-78E6208D3B91}"/>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30</a:t>
            </a:fld>
            <a:endParaRPr lang="en-US" dirty="0"/>
          </a:p>
        </p:txBody>
      </p:sp>
      <p:sp>
        <p:nvSpPr>
          <p:cNvPr id="8" name="Content Placeholder">
            <a:extLst>
              <a:ext uri="{FF2B5EF4-FFF2-40B4-BE49-F238E27FC236}">
                <a16:creationId xmlns:a16="http://schemas.microsoft.com/office/drawing/2014/main" id="{B2770639-5EFD-1768-FC34-5C54D1BCED90}"/>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98EDCB1A-4422-C672-C5F7-581E8CB6339F}"/>
              </a:ext>
            </a:extLst>
          </p:cNvPr>
          <p:cNvSpPr>
            <a:spLocks noGrp="1" noRot="1" noMove="1" noResize="1" noEditPoints="1" noAdjustHandles="1" noChangeArrowheads="1" noChangeShapeType="1"/>
          </p:cNvSpPr>
          <p:nvPr>
            <p:ph type="title"/>
          </p:nvPr>
        </p:nvSpPr>
        <p:spPr/>
        <p:txBody>
          <a:bodyPr/>
          <a:lstStyle/>
          <a:p>
            <a:r>
              <a:rPr lang="en-US" dirty="0"/>
              <a:t>Senior Leader’s Intent</a:t>
            </a:r>
          </a:p>
        </p:txBody>
      </p:sp>
      <p:sp>
        <p:nvSpPr>
          <p:cNvPr id="4" name="Primary Speaker">
            <a:extLst>
              <a:ext uri="{FF2B5EF4-FFF2-40B4-BE49-F238E27FC236}">
                <a16:creationId xmlns:a16="http://schemas.microsoft.com/office/drawing/2014/main" id="{D3DE0AF3-4A1A-A26F-7539-95D428414345}"/>
              </a:ext>
            </a:extLst>
          </p:cNvPr>
          <p:cNvSpPr txBox="1"/>
          <p:nvPr/>
        </p:nvSpPr>
        <p:spPr>
          <a:xfrm>
            <a:off x="6983594" y="6137111"/>
            <a:ext cx="1639744"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MEMA Director</a:t>
            </a:r>
          </a:p>
        </p:txBody>
      </p:sp>
    </p:spTree>
    <p:extLst>
      <p:ext uri="{BB962C8B-B14F-4D97-AF65-F5344CB8AC3E}">
        <p14:creationId xmlns:p14="http://schemas.microsoft.com/office/powerpoint/2010/main" val="520863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341AF-CFCB-4BC2-F81A-C8581A022F7C}"/>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D6A19BE1-1F69-C25C-81FE-9793AB9B2241}"/>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3" name="Date" hidden="1">
            <a:extLst>
              <a:ext uri="{FF2B5EF4-FFF2-40B4-BE49-F238E27FC236}">
                <a16:creationId xmlns:a16="http://schemas.microsoft.com/office/drawing/2014/main" id="{79A1C6C3-9978-8690-E762-2DBE82F3FC72}"/>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45D553A0-7928-C5C4-E2F3-937568D2AADA}"/>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31</a:t>
            </a:fld>
            <a:endParaRPr lang="en-US" dirty="0"/>
          </a:p>
        </p:txBody>
      </p:sp>
      <p:sp>
        <p:nvSpPr>
          <p:cNvPr id="6" name="Stakeholder List">
            <a:extLst>
              <a:ext uri="{FF2B5EF4-FFF2-40B4-BE49-F238E27FC236}">
                <a16:creationId xmlns:a16="http://schemas.microsoft.com/office/drawing/2014/main" id="{CBD7F181-02D4-4EE9-982B-9A979EA0DE7F}"/>
              </a:ext>
            </a:extLst>
          </p:cNvPr>
          <p:cNvSpPr txBox="1">
            <a:spLocks noGrp="1" noRot="1" noMove="1" noResize="1" noEditPoints="1" noAdjustHandles="1" noChangeArrowheads="1" noChangeShapeType="1"/>
          </p:cNvSpPr>
          <p:nvPr/>
        </p:nvSpPr>
        <p:spPr>
          <a:xfrm>
            <a:off x="0" y="2700777"/>
            <a:ext cx="12192000" cy="2610843"/>
          </a:xfrm>
          <a:prstGeom prst="rect">
            <a:avLst/>
          </a:prstGeom>
          <a:noFill/>
        </p:spPr>
        <p:txBody>
          <a:bodyPr wrap="square">
            <a:spAutoFit/>
          </a:bodyPr>
          <a:lstStyle/>
          <a:p>
            <a:pPr algn="ctr">
              <a:lnSpc>
                <a:spcPct val="150000"/>
              </a:lnSpc>
              <a:spcAft>
                <a:spcPts val="12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SEOC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Sections</a:t>
            </a:r>
            <a:b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Emergency Response Team Members</a:t>
            </a:r>
            <a:b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SEOC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Manager</a:t>
            </a:r>
            <a:b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MEMA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Director / Deputy Director</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7" name="Line">
            <a:extLst>
              <a:ext uri="{FF2B5EF4-FFF2-40B4-BE49-F238E27FC236}">
                <a16:creationId xmlns:a16="http://schemas.microsoft.com/office/drawing/2014/main" id="{B8D38C98-9AB1-0DE1-F181-5F87E6116D48}"/>
              </a:ext>
            </a:extLst>
          </p:cNvPr>
          <p:cNvCxnSpPr>
            <a:cxnSpLocks noGrp="1" noRot="1" noMove="1" noResize="1" noEditPoints="1" noAdjustHandles="1" noChangeArrowheads="1" noChangeShapeType="1"/>
          </p:cNvCxnSpPr>
          <p:nvPr/>
        </p:nvCxnSpPr>
        <p:spPr>
          <a:xfrm>
            <a:off x="3383280" y="2499360"/>
            <a:ext cx="5615940" cy="0"/>
          </a:xfrm>
          <a:prstGeom prst="line">
            <a:avLst/>
          </a:prstGeom>
          <a:ln w="57150">
            <a:solidFill>
              <a:srgbClr val="FFC000"/>
            </a:solidFill>
          </a:ln>
          <a:effectLst>
            <a:outerShdw blurRad="50800" dist="381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7BA5924F-8728-33A0-B7E7-F8B86AC48641}"/>
              </a:ext>
            </a:extLst>
          </p:cNvPr>
          <p:cNvSpPr>
            <a:spLocks noGrp="1" noRot="1" noMove="1" noResize="1" noEditPoints="1" noAdjustHandles="1" noChangeArrowheads="1" noChangeShapeType="1"/>
          </p:cNvSpPr>
          <p:nvPr>
            <p:ph type="title"/>
          </p:nvPr>
        </p:nvSpPr>
        <p:spPr>
          <a:xfrm>
            <a:off x="914400" y="1546380"/>
            <a:ext cx="10515600" cy="1022039"/>
          </a:xfrm>
        </p:spPr>
        <p:txBody>
          <a:bodyPr>
            <a:normAutofit/>
          </a:bodyPr>
          <a:lstStyle/>
          <a:p>
            <a:pPr>
              <a:spcAft>
                <a:spcPts val="1800"/>
              </a:spcAft>
            </a:pPr>
            <a:r>
              <a:rPr lang="en-US" dirty="0"/>
              <a:t>Closing Comments / Alibis</a:t>
            </a:r>
            <a:endParaRPr lang="en-US" dirty="0">
              <a:solidFill>
                <a:schemeClr val="bg1"/>
              </a:solidFill>
            </a:endParaRPr>
          </a:p>
        </p:txBody>
      </p:sp>
      <p:sp>
        <p:nvSpPr>
          <p:cNvPr id="8" name="Primary Speaker">
            <a:extLst>
              <a:ext uri="{FF2B5EF4-FFF2-40B4-BE49-F238E27FC236}">
                <a16:creationId xmlns:a16="http://schemas.microsoft.com/office/drawing/2014/main" id="{8D78EA32-E8DE-E9E3-DFD3-D17F61A5EE53}"/>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1191231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E8093-DCB2-675A-64DF-7494F231D9F3}"/>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7A29B562-22A5-CB63-0F67-19708194AA51}"/>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3" name="Date" hidden="1">
            <a:extLst>
              <a:ext uri="{FF2B5EF4-FFF2-40B4-BE49-F238E27FC236}">
                <a16:creationId xmlns:a16="http://schemas.microsoft.com/office/drawing/2014/main" id="{791D5906-52AF-A08A-6FF9-63939EE7F2CF}"/>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C719A656-6E9C-5055-A648-5F6388B80329}"/>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32</a:t>
            </a:fld>
            <a:endParaRPr lang="en-US" dirty="0"/>
          </a:p>
        </p:txBody>
      </p:sp>
      <p:sp>
        <p:nvSpPr>
          <p:cNvPr id="6" name="Stakeholder List">
            <a:extLst>
              <a:ext uri="{FF2B5EF4-FFF2-40B4-BE49-F238E27FC236}">
                <a16:creationId xmlns:a16="http://schemas.microsoft.com/office/drawing/2014/main" id="{779870DF-139D-402D-689B-DE18410BF990}"/>
              </a:ext>
            </a:extLst>
          </p:cNvPr>
          <p:cNvSpPr txBox="1">
            <a:spLocks noGrp="1" noRot="1" noMove="1" noResize="1" noEditPoints="1" noAdjustHandles="1" noChangeArrowheads="1" noChangeShapeType="1"/>
          </p:cNvSpPr>
          <p:nvPr/>
        </p:nvSpPr>
        <p:spPr>
          <a:xfrm>
            <a:off x="0" y="2700777"/>
            <a:ext cx="12192000" cy="671851"/>
          </a:xfrm>
          <a:prstGeom prst="rect">
            <a:avLst/>
          </a:prstGeom>
          <a:noFill/>
        </p:spPr>
        <p:txBody>
          <a:bodyPr wrap="square">
            <a:spAutoFit/>
          </a:bodyPr>
          <a:lstStyle/>
          <a:p>
            <a:pPr algn="ctr">
              <a:lnSpc>
                <a:spcPct val="150000"/>
              </a:lnSpc>
              <a:spcAft>
                <a:spcPts val="12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[Meeting Name] : [Time]</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7" name="Line">
            <a:extLst>
              <a:ext uri="{FF2B5EF4-FFF2-40B4-BE49-F238E27FC236}">
                <a16:creationId xmlns:a16="http://schemas.microsoft.com/office/drawing/2014/main" id="{C49C9694-29DA-5299-973A-2643CE496CF7}"/>
              </a:ext>
            </a:extLst>
          </p:cNvPr>
          <p:cNvCxnSpPr>
            <a:cxnSpLocks noGrp="1" noRot="1" noMove="1" noResize="1" noEditPoints="1" noAdjustHandles="1" noChangeArrowheads="1" noChangeShapeType="1"/>
          </p:cNvCxnSpPr>
          <p:nvPr/>
        </p:nvCxnSpPr>
        <p:spPr>
          <a:xfrm>
            <a:off x="3383280" y="2499360"/>
            <a:ext cx="5615940" cy="0"/>
          </a:xfrm>
          <a:prstGeom prst="line">
            <a:avLst/>
          </a:prstGeom>
          <a:ln w="57150">
            <a:solidFill>
              <a:srgbClr val="FFC000"/>
            </a:solidFill>
          </a:ln>
          <a:effectLst>
            <a:outerShdw blurRad="50800" dist="381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50D54298-9F9A-61D4-E957-C8D5AE58D662}"/>
              </a:ext>
            </a:extLst>
          </p:cNvPr>
          <p:cNvSpPr>
            <a:spLocks noGrp="1" noRot="1" noMove="1" noResize="1" noEditPoints="1" noAdjustHandles="1" noChangeArrowheads="1" noChangeShapeType="1"/>
          </p:cNvSpPr>
          <p:nvPr>
            <p:ph type="title"/>
          </p:nvPr>
        </p:nvSpPr>
        <p:spPr>
          <a:xfrm>
            <a:off x="914400" y="1546380"/>
            <a:ext cx="10515600" cy="1022039"/>
          </a:xfrm>
        </p:spPr>
        <p:txBody>
          <a:bodyPr>
            <a:normAutofit/>
          </a:bodyPr>
          <a:lstStyle/>
          <a:p>
            <a:pPr>
              <a:spcAft>
                <a:spcPts val="1800"/>
              </a:spcAft>
            </a:pPr>
            <a:r>
              <a:rPr lang="en-US" dirty="0"/>
              <a:t>NEXT MEETING</a:t>
            </a:r>
            <a:endParaRPr lang="en-US" dirty="0">
              <a:solidFill>
                <a:schemeClr val="bg1"/>
              </a:solidFill>
            </a:endParaRPr>
          </a:p>
        </p:txBody>
      </p:sp>
      <p:sp>
        <p:nvSpPr>
          <p:cNvPr id="8" name="Primary Speaker">
            <a:extLst>
              <a:ext uri="{FF2B5EF4-FFF2-40B4-BE49-F238E27FC236}">
                <a16:creationId xmlns:a16="http://schemas.microsoft.com/office/drawing/2014/main" id="{4474510E-9058-CF20-CDB1-EE48337333E1}"/>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35202472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EC097-A126-80E1-579F-41CABB541369}"/>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53A2A1F5-6420-0FF9-1E0F-ED000E0AFCED}"/>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2" name="Title">
            <a:extLst>
              <a:ext uri="{FF2B5EF4-FFF2-40B4-BE49-F238E27FC236}">
                <a16:creationId xmlns:a16="http://schemas.microsoft.com/office/drawing/2014/main" id="{030E3BA7-1CBE-6BD7-6E43-67839C9F4CDD}"/>
              </a:ext>
            </a:extLst>
          </p:cNvPr>
          <p:cNvSpPr>
            <a:spLocks noGrp="1" noRot="1" noMove="1" noResize="1" noEditPoints="1" noAdjustHandles="1" noChangeArrowheads="1" noChangeShapeType="1"/>
          </p:cNvSpPr>
          <p:nvPr>
            <p:ph type="title"/>
          </p:nvPr>
        </p:nvSpPr>
        <p:spPr>
          <a:xfrm>
            <a:off x="914400" y="2917980"/>
            <a:ext cx="10515600" cy="2373687"/>
          </a:xfrm>
        </p:spPr>
        <p:txBody>
          <a:bodyPr anchor="t" anchorCtr="0">
            <a:normAutofit fontScale="90000"/>
          </a:bodyPr>
          <a:lstStyle/>
          <a:p>
            <a:r>
              <a:rPr lang="en-US" dirty="0"/>
              <a:t>Situation &amp; Strategy briefing</a:t>
            </a:r>
            <a:br>
              <a:rPr lang="en-US" dirty="0"/>
            </a:br>
            <a:r>
              <a:rPr lang="en-US" sz="3100" dirty="0"/>
              <a:t>Day / Month / year</a:t>
            </a:r>
            <a:br>
              <a:rPr lang="en-US" dirty="0"/>
            </a:br>
            <a:br>
              <a:rPr lang="en-US" dirty="0"/>
            </a:br>
            <a:br>
              <a:rPr lang="en-US" dirty="0"/>
            </a:br>
            <a:r>
              <a:rPr lang="en-US" sz="2700" dirty="0">
                <a:solidFill>
                  <a:schemeClr val="bg1"/>
                </a:solidFill>
              </a:rPr>
              <a:t>Operational Period XX</a:t>
            </a:r>
            <a:endParaRPr lang="en-US" dirty="0">
              <a:solidFill>
                <a:schemeClr val="bg1"/>
              </a:solidFill>
            </a:endParaRPr>
          </a:p>
        </p:txBody>
      </p:sp>
    </p:spTree>
    <p:extLst>
      <p:ext uri="{BB962C8B-B14F-4D97-AF65-F5344CB8AC3E}">
        <p14:creationId xmlns:p14="http://schemas.microsoft.com/office/powerpoint/2010/main" val="4036997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DF208-B777-B4F3-3307-B49613FAAC81}"/>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E7F15B37-ECF9-F881-3E46-C31F2DD5126F}"/>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 name="Date" hidden="1">
            <a:extLst>
              <a:ext uri="{FF2B5EF4-FFF2-40B4-BE49-F238E27FC236}">
                <a16:creationId xmlns:a16="http://schemas.microsoft.com/office/drawing/2014/main" id="{E91115A9-2DB8-B6C7-8D7C-0F173474134C}"/>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11" name="Slide Number">
            <a:extLst>
              <a:ext uri="{FF2B5EF4-FFF2-40B4-BE49-F238E27FC236}">
                <a16:creationId xmlns:a16="http://schemas.microsoft.com/office/drawing/2014/main" id="{4C9E8071-EF21-E4E7-FC45-79C248C133BF}"/>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34</a:t>
            </a:fld>
            <a:endParaRPr lang="en-US" dirty="0"/>
          </a:p>
        </p:txBody>
      </p:sp>
      <p:sp>
        <p:nvSpPr>
          <p:cNvPr id="7" name="Content Placeholder">
            <a:extLst>
              <a:ext uri="{FF2B5EF4-FFF2-40B4-BE49-F238E27FC236}">
                <a16:creationId xmlns:a16="http://schemas.microsoft.com/office/drawing/2014/main" id="{4416C1A7-EA6B-9C69-EBA0-B8A932ADFD1C}"/>
              </a:ext>
            </a:extLst>
          </p:cNvPr>
          <p:cNvSpPr>
            <a:spLocks noGrp="1" noRot="1" noMove="1" noResize="1" noEditPoints="1" noAdjustHandles="1" noChangeArrowheads="1" noChangeShapeType="1"/>
          </p:cNvSpPr>
          <p:nvPr>
            <p:ph sz="quarter" idx="10"/>
          </p:nvPr>
        </p:nvSpPr>
        <p:spPr>
          <a:xfrm>
            <a:off x="636872" y="1344416"/>
            <a:ext cx="4450279" cy="4381049"/>
          </a:xfrm>
        </p:spPr>
        <p:txBody>
          <a:bodyPr anchor="ctr" anchorCtr="0">
            <a:normAutofit fontScale="85000" lnSpcReduction="20000"/>
          </a:bodyPr>
          <a:lstStyle/>
          <a:p>
            <a:pPr marL="0" indent="0" algn="ctr">
              <a:lnSpc>
                <a:spcPct val="110000"/>
              </a:lnSpc>
              <a:spcAft>
                <a:spcPts val="0"/>
              </a:spcAft>
              <a:buNone/>
            </a:pPr>
            <a:r>
              <a:rPr lang="en-US" b="1" dirty="0">
                <a:ln w="3175">
                  <a:noFill/>
                </a:ln>
                <a:solidFill>
                  <a:schemeClr val="accent5">
                    <a:lumMod val="50000"/>
                  </a:schemeClr>
                </a:solidFill>
              </a:rPr>
              <a:t>Situation Brief</a:t>
            </a:r>
          </a:p>
          <a:p>
            <a:pPr>
              <a:lnSpc>
                <a:spcPct val="110000"/>
              </a:lnSpc>
              <a:spcAft>
                <a:spcPts val="0"/>
              </a:spcAft>
            </a:pPr>
            <a:r>
              <a:rPr lang="en-US" sz="2000" dirty="0">
                <a:ln w="3175">
                  <a:noFill/>
                </a:ln>
              </a:rPr>
              <a:t>Weather Conditions</a:t>
            </a:r>
          </a:p>
          <a:p>
            <a:pPr marL="0" indent="0" algn="ctr">
              <a:lnSpc>
                <a:spcPct val="110000"/>
              </a:lnSpc>
              <a:spcAft>
                <a:spcPts val="0"/>
              </a:spcAft>
              <a:buNone/>
            </a:pPr>
            <a:r>
              <a:rPr lang="en-US" sz="2000" dirty="0">
                <a:ln w="3175">
                  <a:noFill/>
                </a:ln>
                <a:solidFill>
                  <a:schemeClr val="accent5">
                    <a:lumMod val="50000"/>
                  </a:schemeClr>
                </a:solidFill>
              </a:rPr>
              <a:t>Objectives Review</a:t>
            </a:r>
          </a:p>
          <a:p>
            <a:pPr marL="0" indent="0" algn="ctr">
              <a:lnSpc>
                <a:spcPct val="110000"/>
              </a:lnSpc>
              <a:buNone/>
            </a:pPr>
            <a:r>
              <a:rPr lang="en-US" sz="2000" dirty="0">
                <a:ln w="3175">
                  <a:noFill/>
                </a:ln>
                <a:solidFill>
                  <a:schemeClr val="accent5">
                    <a:lumMod val="50000"/>
                  </a:schemeClr>
                </a:solidFill>
              </a:rPr>
              <a:t>Community Lifeline Status</a:t>
            </a:r>
          </a:p>
          <a:p>
            <a:pPr marL="0" indent="0" algn="ctr">
              <a:lnSpc>
                <a:spcPct val="110000"/>
              </a:lnSpc>
              <a:buNone/>
            </a:pPr>
            <a:r>
              <a:rPr lang="en-US" b="1" dirty="0">
                <a:ln w="3175">
                  <a:noFill/>
                </a:ln>
                <a:solidFill>
                  <a:schemeClr val="accent5">
                    <a:lumMod val="50000"/>
                  </a:schemeClr>
                </a:solidFill>
              </a:rPr>
              <a:t>Strategy Update</a:t>
            </a:r>
          </a:p>
          <a:p>
            <a:pPr>
              <a:lnSpc>
                <a:spcPct val="110000"/>
              </a:lnSpc>
            </a:pPr>
            <a:r>
              <a:rPr lang="en-US" b="1" dirty="0">
                <a:ln w="3175">
                  <a:noFill/>
                </a:ln>
                <a:solidFill>
                  <a:schemeClr val="accent5">
                    <a:lumMod val="50000"/>
                  </a:schemeClr>
                </a:solidFill>
              </a:rPr>
              <a:t>Section Updates / Alibis</a:t>
            </a:r>
            <a:br>
              <a:rPr lang="en-US" b="1" dirty="0">
                <a:ln w="3175">
                  <a:noFill/>
                </a:ln>
                <a:solidFill>
                  <a:schemeClr val="accent5">
                    <a:lumMod val="50000"/>
                  </a:schemeClr>
                </a:solidFill>
              </a:rPr>
            </a:br>
            <a:r>
              <a:rPr lang="en-US" sz="2000" dirty="0">
                <a:ln w="3175">
                  <a:noFill/>
                </a:ln>
              </a:rPr>
              <a:t>Communications</a:t>
            </a:r>
            <a:br>
              <a:rPr lang="en-US" sz="2000" dirty="0">
                <a:ln w="3175">
                  <a:noFill/>
                </a:ln>
              </a:rPr>
            </a:br>
            <a:r>
              <a:rPr lang="en-US" sz="2000" dirty="0">
                <a:ln w="3175">
                  <a:noFill/>
                </a:ln>
              </a:rPr>
              <a:t>Public Engagement</a:t>
            </a:r>
            <a:br>
              <a:rPr lang="en-US" sz="2000" dirty="0">
                <a:ln w="3175">
                  <a:noFill/>
                </a:ln>
              </a:rPr>
            </a:br>
            <a:r>
              <a:rPr lang="en-US" sz="2000" dirty="0">
                <a:ln w="3175">
                  <a:noFill/>
                </a:ln>
                <a:solidFill>
                  <a:schemeClr val="accent5">
                    <a:lumMod val="50000"/>
                  </a:schemeClr>
                </a:solidFill>
              </a:rPr>
              <a:t>Safety and Medical</a:t>
            </a:r>
            <a:br>
              <a:rPr lang="en-US" sz="2000" dirty="0">
                <a:ln w="3175">
                  <a:noFill/>
                </a:ln>
                <a:solidFill>
                  <a:schemeClr val="accent5">
                    <a:lumMod val="50000"/>
                  </a:schemeClr>
                </a:solidFill>
              </a:rPr>
            </a:br>
            <a:r>
              <a:rPr lang="en-US" sz="2000" dirty="0">
                <a:ln w="3175">
                  <a:noFill/>
                </a:ln>
                <a:solidFill>
                  <a:schemeClr val="accent5">
                    <a:lumMod val="50000"/>
                  </a:schemeClr>
                </a:solidFill>
              </a:rPr>
              <a:t>Liaison Officer</a:t>
            </a:r>
            <a:br>
              <a:rPr lang="en-US" sz="2000" dirty="0">
                <a:ln w="3175">
                  <a:noFill/>
                </a:ln>
                <a:solidFill>
                  <a:schemeClr val="accent5">
                    <a:lumMod val="50000"/>
                  </a:schemeClr>
                </a:solidFill>
              </a:rPr>
            </a:br>
            <a:r>
              <a:rPr lang="en-US" sz="2000" dirty="0">
                <a:ln w="3175">
                  <a:noFill/>
                </a:ln>
                <a:solidFill>
                  <a:schemeClr val="accent5">
                    <a:lumMod val="50000"/>
                  </a:schemeClr>
                </a:solidFill>
              </a:rPr>
              <a:t>Operations – Emergency Response Team</a:t>
            </a:r>
            <a:br>
              <a:rPr lang="en-US" sz="2000" dirty="0">
                <a:ln w="3175">
                  <a:noFill/>
                </a:ln>
                <a:solidFill>
                  <a:schemeClr val="accent5">
                    <a:lumMod val="50000"/>
                  </a:schemeClr>
                </a:solidFill>
              </a:rPr>
            </a:br>
            <a:r>
              <a:rPr lang="en-US" sz="2000" dirty="0">
                <a:ln w="3175">
                  <a:noFill/>
                </a:ln>
                <a:solidFill>
                  <a:schemeClr val="accent5">
                    <a:lumMod val="50000"/>
                  </a:schemeClr>
                </a:solidFill>
              </a:rPr>
              <a:t>Logistics</a:t>
            </a:r>
            <a:br>
              <a:rPr lang="en-US" sz="2000" dirty="0">
                <a:ln w="3175">
                  <a:noFill/>
                </a:ln>
                <a:solidFill>
                  <a:schemeClr val="accent5">
                    <a:lumMod val="50000"/>
                  </a:schemeClr>
                </a:solidFill>
              </a:rPr>
            </a:br>
            <a:r>
              <a:rPr lang="en-US" sz="2000" dirty="0">
                <a:ln w="3175">
                  <a:noFill/>
                </a:ln>
                <a:solidFill>
                  <a:schemeClr val="accent5">
                    <a:lumMod val="50000"/>
                  </a:schemeClr>
                </a:solidFill>
              </a:rPr>
              <a:t>Planning</a:t>
            </a:r>
            <a:br>
              <a:rPr lang="en-US" sz="2000" dirty="0">
                <a:ln w="3175">
                  <a:noFill/>
                </a:ln>
                <a:solidFill>
                  <a:schemeClr val="accent5">
                    <a:lumMod val="50000"/>
                  </a:schemeClr>
                </a:solidFill>
              </a:rPr>
            </a:br>
            <a:r>
              <a:rPr lang="en-US" sz="2000" dirty="0">
                <a:ln w="3175">
                  <a:noFill/>
                </a:ln>
                <a:solidFill>
                  <a:schemeClr val="accent5">
                    <a:lumMod val="50000"/>
                  </a:schemeClr>
                </a:solidFill>
              </a:rPr>
              <a:t>Finance</a:t>
            </a:r>
            <a:br>
              <a:rPr lang="en-US" sz="2000" dirty="0">
                <a:ln w="3175">
                  <a:noFill/>
                </a:ln>
                <a:solidFill>
                  <a:schemeClr val="accent5">
                    <a:lumMod val="50000"/>
                  </a:schemeClr>
                </a:solidFill>
              </a:rPr>
            </a:br>
            <a:r>
              <a:rPr lang="en-US" sz="2000" dirty="0">
                <a:ln w="3175">
                  <a:noFill/>
                </a:ln>
                <a:solidFill>
                  <a:schemeClr val="accent5">
                    <a:lumMod val="50000"/>
                  </a:schemeClr>
                </a:solidFill>
              </a:rPr>
              <a:t>Recovery</a:t>
            </a:r>
          </a:p>
        </p:txBody>
      </p:sp>
      <p:grpSp>
        <p:nvGrpSpPr>
          <p:cNvPr id="9" name="Ground Rules">
            <a:extLst>
              <a:ext uri="{FF2B5EF4-FFF2-40B4-BE49-F238E27FC236}">
                <a16:creationId xmlns:a16="http://schemas.microsoft.com/office/drawing/2014/main" id="{527DDB73-01F7-836B-4FA7-68C1333BA0D9}"/>
              </a:ext>
            </a:extLst>
          </p:cNvPr>
          <p:cNvGrpSpPr>
            <a:grpSpLocks noGrp="1" noUngrp="1" noRot="1" noMove="1" noResize="1"/>
          </p:cNvGrpSpPr>
          <p:nvPr/>
        </p:nvGrpSpPr>
        <p:grpSpPr>
          <a:xfrm>
            <a:off x="5585631" y="1500312"/>
            <a:ext cx="5969496" cy="3943171"/>
            <a:chOff x="5585631" y="1500312"/>
            <a:chExt cx="5969496" cy="3943171"/>
          </a:xfrm>
        </p:grpSpPr>
        <p:pic>
          <p:nvPicPr>
            <p:cNvPr id="44" name="Hold Questions Icon" descr="Logo, company name&#10;&#10;AI-generated content may be incorrect.">
              <a:extLst>
                <a:ext uri="{FF2B5EF4-FFF2-40B4-BE49-F238E27FC236}">
                  <a16:creationId xmlns:a16="http://schemas.microsoft.com/office/drawing/2014/main" id="{35274D1D-29AA-C04E-99A3-B1A4CE0C6569}"/>
                </a:ext>
              </a:extLst>
            </p:cNvPr>
            <p:cNvPicPr>
              <a:picLocks noGrp="1" noRot="1" noChangeAspect="1" noMove="1" noResize="1" noEditPoints="1" noAdjustHandles="1" noChangeArrowheads="1" noChangeShapeType="1" noCrop="1"/>
            </p:cNvPicPr>
            <p:nvPr/>
          </p:nvPicPr>
          <p:blipFill>
            <a:blip r:embed="rId3" cstate="screen">
              <a:extLst>
                <a:ext uri="{BEBA8EAE-BF5A-486C-A8C5-ECC9F3942E4B}">
                  <a14:imgProps xmlns:a14="http://schemas.microsoft.com/office/drawing/2010/main">
                    <a14:imgLayer r:embed="rId4">
                      <a14:imgEffect>
                        <a14:backgroundRemoval t="0" b="100000" l="8277" r="100000">
                          <a14:foregroundMark x1="15884" y1="27169" x2="8725" y2="44977"/>
                          <a14:foregroundMark x1="8725" y1="44977" x2="8277" y2="62785"/>
                          <a14:foregroundMark x1="8277" y1="62785" x2="19016" y2="75114"/>
                          <a14:foregroundMark x1="19016" y1="75114" x2="23043" y2="25799"/>
                        </a14:backgroundRemoval>
                      </a14:imgEffect>
                    </a14:imgLayer>
                  </a14:imgProps>
                </a:ext>
                <a:ext uri="{28A0092B-C50C-407E-A947-70E740481C1C}">
                  <a14:useLocalDpi xmlns:a14="http://schemas.microsoft.com/office/drawing/2010/main"/>
                </a:ext>
              </a:extLst>
            </a:blip>
            <a:srcRect/>
            <a:stretch>
              <a:fillRect/>
            </a:stretch>
          </p:blipFill>
          <p:spPr>
            <a:xfrm>
              <a:off x="9668364" y="2373689"/>
              <a:ext cx="1886763" cy="1847955"/>
            </a:xfrm>
            <a:prstGeom prst="rect">
              <a:avLst/>
            </a:prstGeom>
            <a:effectLst>
              <a:outerShdw blurRad="50800" dist="38100" dir="2700000" algn="tl" rotWithShape="0">
                <a:prstClr val="black">
                  <a:alpha val="40000"/>
                </a:prstClr>
              </a:outerShdw>
            </a:effectLst>
          </p:spPr>
        </p:pic>
        <p:sp>
          <p:nvSpPr>
            <p:cNvPr id="31" name="Silence Cell Phone Text">
              <a:extLst>
                <a:ext uri="{FF2B5EF4-FFF2-40B4-BE49-F238E27FC236}">
                  <a16:creationId xmlns:a16="http://schemas.microsoft.com/office/drawing/2014/main" id="{4BD4EBF9-3C70-FE51-E3BB-07B1C6BBC687}"/>
                </a:ext>
              </a:extLst>
            </p:cNvPr>
            <p:cNvSpPr txBox="1">
              <a:spLocks noGrp="1" noRot="1" noMove="1" noResize="1" noEditPoints="1" noAdjustHandles="1" noChangeArrowheads="1" noChangeShapeType="1"/>
            </p:cNvSpPr>
            <p:nvPr/>
          </p:nvSpPr>
          <p:spPr>
            <a:xfrm>
              <a:off x="7768873" y="4455787"/>
              <a:ext cx="1660692"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SILENCE </a:t>
              </a:r>
              <a:br>
                <a:rPr lang="en-US" b="1" dirty="0">
                  <a:ln w="3175">
                    <a:noFill/>
                  </a:ln>
                  <a:solidFill>
                    <a:srgbClr val="FFC000"/>
                  </a:solidFill>
                </a:rPr>
              </a:br>
              <a:r>
                <a:rPr lang="en-US" b="1" dirty="0">
                  <a:ln w="3175">
                    <a:noFill/>
                  </a:ln>
                  <a:solidFill>
                    <a:srgbClr val="FFC000"/>
                  </a:solidFill>
                </a:rPr>
                <a:t>Cell Phones</a:t>
              </a:r>
            </a:p>
          </p:txBody>
        </p:sp>
        <p:sp>
          <p:nvSpPr>
            <p:cNvPr id="30" name="Mute Microphone Text">
              <a:extLst>
                <a:ext uri="{FF2B5EF4-FFF2-40B4-BE49-F238E27FC236}">
                  <a16:creationId xmlns:a16="http://schemas.microsoft.com/office/drawing/2014/main" id="{F1B7E695-0A10-1003-4E9B-AE3C820FEEE6}"/>
                </a:ext>
              </a:extLst>
            </p:cNvPr>
            <p:cNvSpPr txBox="1">
              <a:spLocks noGrp="1" noRot="1" noMove="1" noResize="1" noEditPoints="1" noAdjustHandles="1" noChangeArrowheads="1" noChangeShapeType="1"/>
            </p:cNvSpPr>
            <p:nvPr/>
          </p:nvSpPr>
          <p:spPr>
            <a:xfrm>
              <a:off x="5590320" y="4455787"/>
              <a:ext cx="1963330"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MUTE </a:t>
              </a:r>
              <a:br>
                <a:rPr lang="en-US" b="1" dirty="0">
                  <a:ln w="3175">
                    <a:noFill/>
                  </a:ln>
                  <a:solidFill>
                    <a:srgbClr val="FFC000"/>
                  </a:solidFill>
                </a:rPr>
              </a:br>
              <a:r>
                <a:rPr lang="en-US" b="1" dirty="0">
                  <a:ln w="3175">
                    <a:noFill/>
                  </a:ln>
                  <a:solidFill>
                    <a:srgbClr val="FFC000"/>
                  </a:solidFill>
                </a:rPr>
                <a:t>Microphones</a:t>
              </a:r>
            </a:p>
          </p:txBody>
        </p:sp>
        <p:sp>
          <p:nvSpPr>
            <p:cNvPr id="33" name="Cell Phone Yellow Background">
              <a:extLst>
                <a:ext uri="{FF2B5EF4-FFF2-40B4-BE49-F238E27FC236}">
                  <a16:creationId xmlns:a16="http://schemas.microsoft.com/office/drawing/2014/main" id="{61EB1811-8B86-CD0C-F7C0-5FADA64C0A9E}"/>
                </a:ext>
              </a:extLst>
            </p:cNvPr>
            <p:cNvSpPr>
              <a:spLocks noGrp="1" noRot="1" noMove="1" noResize="1" noEditPoints="1" noAdjustHandles="1" noChangeArrowheads="1" noChangeShapeType="1"/>
            </p:cNvSpPr>
            <p:nvPr/>
          </p:nvSpPr>
          <p:spPr>
            <a:xfrm>
              <a:off x="7804773" y="2524935"/>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Cell Phone Icon" descr="Icon&#10;&#10;AI-generated content may be incorrect.">
              <a:extLst>
                <a:ext uri="{FF2B5EF4-FFF2-40B4-BE49-F238E27FC236}">
                  <a16:creationId xmlns:a16="http://schemas.microsoft.com/office/drawing/2014/main" id="{BE7A3877-9074-72FF-1B39-618670E7E979}"/>
                </a:ext>
              </a:extLst>
            </p:cNvPr>
            <p:cNvPicPr>
              <a:picLocks noGrp="1" noRot="1" noChangeAspect="1" noMove="1" noResize="1" noEditPoints="1" noAdjustHandles="1" noChangeArrowheads="1" noChangeShapeType="1" noCrop="1"/>
            </p:cNvPicPr>
            <p:nvPr/>
          </p:nvPicPr>
          <p:blipFill>
            <a:blip r:embed="rId5" cstate="screen">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a:xfrm>
              <a:off x="7694262" y="2406275"/>
              <a:ext cx="1828800" cy="1845098"/>
            </a:xfrm>
            <a:prstGeom prst="rect">
              <a:avLst/>
            </a:prstGeom>
            <a:effectLst>
              <a:outerShdw blurRad="50800" dist="38100" dir="2700000" algn="tl" rotWithShape="0">
                <a:prstClr val="black">
                  <a:alpha val="40000"/>
                </a:prstClr>
              </a:outerShdw>
            </a:effectLst>
          </p:spPr>
        </p:pic>
        <p:sp>
          <p:nvSpPr>
            <p:cNvPr id="32" name="Microphone Yellow Background">
              <a:extLst>
                <a:ext uri="{FF2B5EF4-FFF2-40B4-BE49-F238E27FC236}">
                  <a16:creationId xmlns:a16="http://schemas.microsoft.com/office/drawing/2014/main" id="{E9E40711-59ED-07BF-41F4-53A84D48F80B}"/>
                </a:ext>
              </a:extLst>
            </p:cNvPr>
            <p:cNvSpPr>
              <a:spLocks noGrp="1" noRot="1" noMove="1" noResize="1" noEditPoints="1" noAdjustHandles="1" noChangeArrowheads="1" noChangeShapeType="1"/>
            </p:cNvSpPr>
            <p:nvPr/>
          </p:nvSpPr>
          <p:spPr>
            <a:xfrm>
              <a:off x="5728682" y="2557220"/>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Microphone Icon" descr="Icon&#10;&#10;AI-generated content may be incorrect.">
              <a:extLst>
                <a:ext uri="{FF2B5EF4-FFF2-40B4-BE49-F238E27FC236}">
                  <a16:creationId xmlns:a16="http://schemas.microsoft.com/office/drawing/2014/main" id="{2AE9F470-FFD0-DF56-7098-32635CAC4F55}"/>
                </a:ext>
              </a:extLst>
            </p:cNvPr>
            <p:cNvPicPr>
              <a:picLocks noGrp="1" noRot="1" noChangeAspect="1" noMove="1" noResize="1" noEditPoints="1" noAdjustHandles="1" noChangeArrowheads="1" noChangeShapeType="1" noCrop="1"/>
            </p:cNvPicPr>
            <p:nvPr/>
          </p:nvPicPr>
          <p:blipFill>
            <a:blip r:embed="rId7" cstate="screen">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a:ext>
              </a:extLst>
            </a:blip>
            <a:srcRect l="16287" t="16285" r="17014" b="14420"/>
            <a:stretch>
              <a:fillRect/>
            </a:stretch>
          </p:blipFill>
          <p:spPr>
            <a:xfrm>
              <a:off x="5585631" y="2432945"/>
              <a:ext cx="1963330" cy="1916100"/>
            </a:xfrm>
            <a:prstGeom prst="rect">
              <a:avLst/>
            </a:prstGeom>
            <a:noFill/>
            <a:ln>
              <a:noFill/>
            </a:ln>
            <a:effectLst>
              <a:outerShdw blurRad="50800" dist="38100" dir="2700000" algn="tl" rotWithShape="0">
                <a:prstClr val="black">
                  <a:alpha val="40000"/>
                </a:prstClr>
              </a:outerShdw>
            </a:effectLst>
          </p:spPr>
        </p:pic>
        <p:cxnSp>
          <p:nvCxnSpPr>
            <p:cNvPr id="42" name="Red Line Questions">
              <a:extLst>
                <a:ext uri="{FF2B5EF4-FFF2-40B4-BE49-F238E27FC236}">
                  <a16:creationId xmlns:a16="http://schemas.microsoft.com/office/drawing/2014/main" id="{48A4B653-6FA7-681C-D32B-FEF8453669A1}"/>
                </a:ext>
              </a:extLst>
            </p:cNvPr>
            <p:cNvCxnSpPr>
              <a:cxnSpLocks noGrp="1" noRot="1" noMove="1" noResize="1" noEditPoints="1" noAdjustHandles="1" noChangeArrowheads="1" noChangeShapeType="1"/>
            </p:cNvCxnSpPr>
            <p:nvPr/>
          </p:nvCxnSpPr>
          <p:spPr>
            <a:xfrm flipV="1">
              <a:off x="10144466" y="2867408"/>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0" name="Red Line Cell Phone">
              <a:extLst>
                <a:ext uri="{FF2B5EF4-FFF2-40B4-BE49-F238E27FC236}">
                  <a16:creationId xmlns:a16="http://schemas.microsoft.com/office/drawing/2014/main" id="{A8BD8907-9F14-9F54-3A76-D2F0149CCB49}"/>
                </a:ext>
              </a:extLst>
            </p:cNvPr>
            <p:cNvCxnSpPr>
              <a:cxnSpLocks noGrp="1" noRot="1" noMove="1" noResize="1" noEditPoints="1" noAdjustHandles="1" noChangeArrowheads="1" noChangeShapeType="1"/>
            </p:cNvCxnSpPr>
            <p:nvPr/>
          </p:nvCxnSpPr>
          <p:spPr>
            <a:xfrm flipV="1">
              <a:off x="8142700" y="2871563"/>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5" name="Red Line Microphones">
              <a:extLst>
                <a:ext uri="{FF2B5EF4-FFF2-40B4-BE49-F238E27FC236}">
                  <a16:creationId xmlns:a16="http://schemas.microsoft.com/office/drawing/2014/main" id="{141D34DB-7E2F-0939-261D-4509D5B75123}"/>
                </a:ext>
              </a:extLst>
            </p:cNvPr>
            <p:cNvCxnSpPr>
              <a:cxnSpLocks noGrp="1" noRot="1" noMove="1" noResize="1" noEditPoints="1" noAdjustHandles="1" noChangeArrowheads="1" noChangeShapeType="1"/>
            </p:cNvCxnSpPr>
            <p:nvPr/>
          </p:nvCxnSpPr>
          <p:spPr>
            <a:xfrm flipV="1">
              <a:off x="6095530" y="2897171"/>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7" name="Hold Questions Text">
              <a:extLst>
                <a:ext uri="{FF2B5EF4-FFF2-40B4-BE49-F238E27FC236}">
                  <a16:creationId xmlns:a16="http://schemas.microsoft.com/office/drawing/2014/main" id="{DEF73F9B-12C5-919E-719C-44712F6F6E95}"/>
                </a:ext>
              </a:extLst>
            </p:cNvPr>
            <p:cNvSpPr txBox="1">
              <a:spLocks noGrp="1" noRot="1" noMove="1" noResize="1" noEditPoints="1" noAdjustHandles="1" noChangeArrowheads="1" noChangeShapeType="1"/>
            </p:cNvSpPr>
            <p:nvPr/>
          </p:nvSpPr>
          <p:spPr>
            <a:xfrm>
              <a:off x="9668364" y="4455787"/>
              <a:ext cx="1886762" cy="987696"/>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HOLD </a:t>
              </a:r>
              <a:br>
                <a:rPr lang="en-US" b="1" dirty="0">
                  <a:ln w="3175">
                    <a:noFill/>
                  </a:ln>
                  <a:solidFill>
                    <a:srgbClr val="FFC000"/>
                  </a:solidFill>
                </a:rPr>
              </a:br>
              <a:r>
                <a:rPr lang="en-US" b="1" dirty="0">
                  <a:ln w="3175">
                    <a:noFill/>
                  </a:ln>
                  <a:solidFill>
                    <a:srgbClr val="FFC000"/>
                  </a:solidFill>
                </a:rPr>
                <a:t>Questions Until Asked</a:t>
              </a:r>
            </a:p>
          </p:txBody>
        </p:sp>
        <p:sp>
          <p:nvSpPr>
            <p:cNvPr id="36" name="Ground Rules Text">
              <a:extLst>
                <a:ext uri="{FF2B5EF4-FFF2-40B4-BE49-F238E27FC236}">
                  <a16:creationId xmlns:a16="http://schemas.microsoft.com/office/drawing/2014/main" id="{23A8A6FE-2C8B-6C1E-8E1B-16C888B441B9}"/>
                </a:ext>
              </a:extLst>
            </p:cNvPr>
            <p:cNvSpPr txBox="1">
              <a:spLocks noGrp="1" noRot="1" noMove="1" noResize="1" noEditPoints="1" noAdjustHandles="1" noChangeArrowheads="1" noChangeShapeType="1"/>
            </p:cNvSpPr>
            <p:nvPr/>
          </p:nvSpPr>
          <p:spPr>
            <a:xfrm>
              <a:off x="6170939" y="1500312"/>
              <a:ext cx="4754332" cy="732155"/>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3600" dirty="0">
                  <a:ln>
                    <a:solidFill>
                      <a:schemeClr val="tx1"/>
                    </a:solidFill>
                  </a:ln>
                  <a:solidFill>
                    <a:srgbClr val="FFC000"/>
                  </a:solidFill>
                  <a:effectLst>
                    <a:outerShdw blurRad="38100" dist="38100" dir="2700000" algn="tl">
                      <a:srgbClr val="000000">
                        <a:alpha val="43137"/>
                      </a:srgbClr>
                    </a:outerShdw>
                  </a:effectLst>
                </a:rPr>
                <a:t>Ground Rules</a:t>
              </a:r>
            </a:p>
          </p:txBody>
        </p:sp>
      </p:grpSp>
      <p:sp>
        <p:nvSpPr>
          <p:cNvPr id="3" name="Primary Speaker">
            <a:extLst>
              <a:ext uri="{FF2B5EF4-FFF2-40B4-BE49-F238E27FC236}">
                <a16:creationId xmlns:a16="http://schemas.microsoft.com/office/drawing/2014/main" id="{2F20B3BC-EA2D-4BED-D297-799C92F30B22}"/>
              </a:ext>
            </a:extLst>
          </p:cNvPr>
          <p:cNvSpPr txBox="1"/>
          <p:nvPr/>
        </p:nvSpPr>
        <p:spPr>
          <a:xfrm>
            <a:off x="6983594" y="6137111"/>
            <a:ext cx="25546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12506109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EC32B-E8C0-698F-ABAA-0544194B2B0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569CE299-E2A9-5BF3-8954-956C3CC580B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11" name="Date" hidden="1">
            <a:extLst>
              <a:ext uri="{FF2B5EF4-FFF2-40B4-BE49-F238E27FC236}">
                <a16:creationId xmlns:a16="http://schemas.microsoft.com/office/drawing/2014/main" id="{758887A4-2547-D4AC-17FE-E4B2632FFDA1}"/>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12" name="Slide Number">
            <a:extLst>
              <a:ext uri="{FF2B5EF4-FFF2-40B4-BE49-F238E27FC236}">
                <a16:creationId xmlns:a16="http://schemas.microsoft.com/office/drawing/2014/main" id="{E5D3F575-433A-8544-64FA-114A02561BC9}"/>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35</a:t>
            </a:fld>
            <a:endParaRPr lang="en-US" dirty="0"/>
          </a:p>
        </p:txBody>
      </p:sp>
      <p:sp>
        <p:nvSpPr>
          <p:cNvPr id="3" name="Content Placeholder">
            <a:extLst>
              <a:ext uri="{FF2B5EF4-FFF2-40B4-BE49-F238E27FC236}">
                <a16:creationId xmlns:a16="http://schemas.microsoft.com/office/drawing/2014/main" id="{7E6065C9-A3DD-AD1B-D245-D682A69D2494}"/>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5B148335-D30D-365C-2F52-A257C1113067}"/>
              </a:ext>
            </a:extLst>
          </p:cNvPr>
          <p:cNvSpPr>
            <a:spLocks noGrp="1" noRot="1" noMove="1" noResize="1" noEditPoints="1" noAdjustHandles="1" noChangeArrowheads="1" noChangeShapeType="1"/>
          </p:cNvSpPr>
          <p:nvPr>
            <p:ph type="title"/>
          </p:nvPr>
        </p:nvSpPr>
        <p:spPr/>
        <p:txBody>
          <a:bodyPr/>
          <a:lstStyle/>
          <a:p>
            <a:r>
              <a:rPr lang="en-US" dirty="0"/>
              <a:t>Situation brief</a:t>
            </a:r>
          </a:p>
        </p:txBody>
      </p:sp>
      <p:sp>
        <p:nvSpPr>
          <p:cNvPr id="5" name="Primary Speaker">
            <a:extLst>
              <a:ext uri="{FF2B5EF4-FFF2-40B4-BE49-F238E27FC236}">
                <a16:creationId xmlns:a16="http://schemas.microsoft.com/office/drawing/2014/main" id="{C3BEF2F9-6F30-EC74-077F-224147F6D9DE}"/>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23428602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AB3FD-C583-4B40-B8A6-F852FA340221}"/>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8D681781-B7A3-2FC4-0C66-68FFDFCE891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2" name="Date" hidden="1">
            <a:extLst>
              <a:ext uri="{FF2B5EF4-FFF2-40B4-BE49-F238E27FC236}">
                <a16:creationId xmlns:a16="http://schemas.microsoft.com/office/drawing/2014/main" id="{B1132ADC-92D7-50AA-47BC-FB002BB6C34D}"/>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3" name="Slide Number">
            <a:extLst>
              <a:ext uri="{FF2B5EF4-FFF2-40B4-BE49-F238E27FC236}">
                <a16:creationId xmlns:a16="http://schemas.microsoft.com/office/drawing/2014/main" id="{05B2E698-9403-6410-5552-4144A99F53E3}"/>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36</a:t>
            </a:fld>
            <a:endParaRPr lang="en-US" dirty="0"/>
          </a:p>
        </p:txBody>
      </p:sp>
      <p:sp>
        <p:nvSpPr>
          <p:cNvPr id="9" name="Content Placeholder - Right">
            <a:extLst>
              <a:ext uri="{FF2B5EF4-FFF2-40B4-BE49-F238E27FC236}">
                <a16:creationId xmlns:a16="http://schemas.microsoft.com/office/drawing/2014/main" id="{6F1EC65B-80A4-E80A-49E2-E61FC668F6D2}"/>
              </a:ext>
            </a:extLst>
          </p:cNvPr>
          <p:cNvSpPr>
            <a:spLocks noGrp="1" noRot="1" noMove="1" noResize="1" noEditPoints="1" noAdjustHandles="1" noChangeArrowheads="1" noChangeShapeType="1"/>
          </p:cNvSpPr>
          <p:nvPr>
            <p:ph sz="quarter" idx="12"/>
          </p:nvPr>
        </p:nvSpPr>
        <p:spPr/>
        <p:txBody>
          <a:bodyPr/>
          <a:lstStyle/>
          <a:p>
            <a:r>
              <a:rPr lang="en-US" dirty="0"/>
              <a:t>Today’s Weather:</a:t>
            </a:r>
          </a:p>
          <a:p>
            <a:endParaRPr lang="en-US" dirty="0"/>
          </a:p>
          <a:p>
            <a:r>
              <a:rPr lang="en-US" dirty="0"/>
              <a:t>Aviation Impact:</a:t>
            </a:r>
          </a:p>
          <a:p>
            <a:endParaRPr lang="en-US" dirty="0"/>
          </a:p>
          <a:p>
            <a:r>
              <a:rPr lang="en-US" dirty="0"/>
              <a:t>Weather Forecast:</a:t>
            </a:r>
          </a:p>
        </p:txBody>
      </p:sp>
      <p:sp>
        <p:nvSpPr>
          <p:cNvPr id="10" name="Content Placeholder - Blue Bar">
            <a:extLst>
              <a:ext uri="{FF2B5EF4-FFF2-40B4-BE49-F238E27FC236}">
                <a16:creationId xmlns:a16="http://schemas.microsoft.com/office/drawing/2014/main" id="{73247BA4-E731-7789-0698-1E1E2AC27642}"/>
              </a:ext>
            </a:extLst>
          </p:cNvPr>
          <p:cNvSpPr>
            <a:spLocks noGrp="1" noRot="1" noMove="1" noResize="1" noEditPoints="1" noAdjustHandles="1" noChangeArrowheads="1" noChangeShapeType="1"/>
          </p:cNvSpPr>
          <p:nvPr>
            <p:ph type="body" sz="quarter" idx="13"/>
          </p:nvPr>
        </p:nvSpPr>
        <p:spPr/>
        <p:txBody>
          <a:bodyPr/>
          <a:lstStyle/>
          <a:p>
            <a:r>
              <a:rPr lang="en-US" dirty="0"/>
              <a:t>Synopsis</a:t>
            </a:r>
          </a:p>
          <a:p>
            <a:r>
              <a:rPr lang="en-US" sz="1600" b="0" dirty="0">
                <a:solidFill>
                  <a:schemeClr val="bg1"/>
                </a:solidFill>
              </a:rPr>
              <a:t>- Provide a short summary of conditions here -</a:t>
            </a:r>
          </a:p>
          <a:p>
            <a:endParaRPr lang="en-US" dirty="0"/>
          </a:p>
        </p:txBody>
      </p:sp>
      <p:sp>
        <p:nvSpPr>
          <p:cNvPr id="7" name="Title">
            <a:extLst>
              <a:ext uri="{FF2B5EF4-FFF2-40B4-BE49-F238E27FC236}">
                <a16:creationId xmlns:a16="http://schemas.microsoft.com/office/drawing/2014/main" id="{1C196910-ED1B-FA1B-76FE-3063B471ABEA}"/>
              </a:ext>
            </a:extLst>
          </p:cNvPr>
          <p:cNvSpPr>
            <a:spLocks noGrp="1" noRot="1" noMove="1" noResize="1" noEditPoints="1" noAdjustHandles="1" noChangeArrowheads="1" noChangeShapeType="1"/>
          </p:cNvSpPr>
          <p:nvPr>
            <p:ph type="title"/>
          </p:nvPr>
        </p:nvSpPr>
        <p:spPr/>
        <p:txBody>
          <a:bodyPr/>
          <a:lstStyle/>
          <a:p>
            <a:r>
              <a:rPr lang="en-US" dirty="0"/>
              <a:t>Weather Conditions</a:t>
            </a:r>
          </a:p>
        </p:txBody>
      </p:sp>
      <p:sp>
        <p:nvSpPr>
          <p:cNvPr id="5" name="Primary Speaker">
            <a:extLst>
              <a:ext uri="{FF2B5EF4-FFF2-40B4-BE49-F238E27FC236}">
                <a16:creationId xmlns:a16="http://schemas.microsoft.com/office/drawing/2014/main" id="{B90323D7-0E10-160F-E09F-034CF6CC0339}"/>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8434219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A16F4-8715-7F92-2686-2F7FCA512FA8}"/>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00B97967-CD5D-9F15-CB54-CD0C6A7E142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2" name="Date" hidden="1">
            <a:extLst>
              <a:ext uri="{FF2B5EF4-FFF2-40B4-BE49-F238E27FC236}">
                <a16:creationId xmlns:a16="http://schemas.microsoft.com/office/drawing/2014/main" id="{65A109BD-0BA7-1FC0-7125-A358413CA78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5D8C78F8-7F5B-21EB-B5E8-9314FB7C4DF0}"/>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37</a:t>
            </a:fld>
            <a:endParaRPr lang="en-US" dirty="0"/>
          </a:p>
        </p:txBody>
      </p:sp>
      <p:sp>
        <p:nvSpPr>
          <p:cNvPr id="7" name="Title">
            <a:extLst>
              <a:ext uri="{FF2B5EF4-FFF2-40B4-BE49-F238E27FC236}">
                <a16:creationId xmlns:a16="http://schemas.microsoft.com/office/drawing/2014/main" id="{A017E06E-ED3B-40C3-7E3B-13B8353DAB67}"/>
              </a:ext>
            </a:extLst>
          </p:cNvPr>
          <p:cNvSpPr>
            <a:spLocks noGrp="1" noRot="1" noMove="1" noResize="1" noEditPoints="1" noAdjustHandles="1" noChangeArrowheads="1" noChangeShapeType="1"/>
          </p:cNvSpPr>
          <p:nvPr>
            <p:ph type="title"/>
          </p:nvPr>
        </p:nvSpPr>
        <p:spPr/>
        <p:txBody>
          <a:bodyPr>
            <a:normAutofit fontScale="90000"/>
          </a:bodyPr>
          <a:lstStyle/>
          <a:p>
            <a:r>
              <a:rPr lang="en-US" dirty="0"/>
              <a:t>[Weather Graphics placeholder]</a:t>
            </a:r>
            <a:br>
              <a:rPr lang="en-US" dirty="0"/>
            </a:br>
            <a:r>
              <a:rPr lang="en-US" sz="2200" dirty="0">
                <a:latin typeface="Amasis MT Pro" panose="020F0502020204030204" pitchFamily="18" charset="0"/>
              </a:rPr>
              <a:t>Delete this text</a:t>
            </a:r>
            <a:endParaRPr lang="en-US" dirty="0">
              <a:latin typeface="Amasis MT Pro" panose="020F0502020204030204" pitchFamily="18" charset="0"/>
            </a:endParaRPr>
          </a:p>
        </p:txBody>
      </p:sp>
      <p:sp>
        <p:nvSpPr>
          <p:cNvPr id="5" name="Primary Speaker">
            <a:extLst>
              <a:ext uri="{FF2B5EF4-FFF2-40B4-BE49-F238E27FC236}">
                <a16:creationId xmlns:a16="http://schemas.microsoft.com/office/drawing/2014/main" id="{6F072AEA-1333-B256-0D4F-BB431946984B}"/>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18447386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8D33D-7A5D-FC3E-C50A-C4C28139553A}"/>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B78EAAA7-D004-C673-D4A3-22C2D7576917}"/>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5" name="Date" hidden="1">
            <a:extLst>
              <a:ext uri="{FF2B5EF4-FFF2-40B4-BE49-F238E27FC236}">
                <a16:creationId xmlns:a16="http://schemas.microsoft.com/office/drawing/2014/main" id="{133BA8E3-F31E-16F4-EF24-0F00BFCFDF30}"/>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7" name="Slide Number">
            <a:extLst>
              <a:ext uri="{FF2B5EF4-FFF2-40B4-BE49-F238E27FC236}">
                <a16:creationId xmlns:a16="http://schemas.microsoft.com/office/drawing/2014/main" id="{5D88A7EF-0555-E54C-5271-CCB91DCB95DE}"/>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38</a:t>
            </a:fld>
            <a:endParaRPr lang="en-US" dirty="0"/>
          </a:p>
        </p:txBody>
      </p:sp>
      <p:graphicFrame>
        <p:nvGraphicFramePr>
          <p:cNvPr id="6" name="Content Placeholder">
            <a:extLst>
              <a:ext uri="{FF2B5EF4-FFF2-40B4-BE49-F238E27FC236}">
                <a16:creationId xmlns:a16="http://schemas.microsoft.com/office/drawing/2014/main" id="{AB12E4FD-F60F-D51D-5372-06E048B2007D}"/>
              </a:ext>
            </a:extLst>
          </p:cNvPr>
          <p:cNvGraphicFramePr>
            <a:graphicFrameLocks noGrp="1"/>
          </p:cNvGraphicFramePr>
          <p:nvPr>
            <p:ph sz="quarter" idx="11"/>
          </p:nvPr>
        </p:nvGraphicFramePr>
        <p:xfrm>
          <a:off x="914400" y="1795992"/>
          <a:ext cx="10515600" cy="3708400"/>
        </p:xfrm>
        <a:graphic>
          <a:graphicData uri="http://schemas.openxmlformats.org/drawingml/2006/table">
            <a:tbl>
              <a:tblPr firstRow="1" bandRow="1">
                <a:tableStyleId>{22838BEF-8BB2-4498-84A7-C5851F593DF1}</a:tableStyleId>
              </a:tblPr>
              <a:tblGrid>
                <a:gridCol w="10515600">
                  <a:extLst>
                    <a:ext uri="{9D8B030D-6E8A-4147-A177-3AD203B41FA5}">
                      <a16:colId xmlns:a16="http://schemas.microsoft.com/office/drawing/2014/main" val="461153052"/>
                    </a:ext>
                  </a:extLst>
                </a:gridCol>
              </a:tblGrid>
              <a:tr h="370840">
                <a:tc>
                  <a:txBody>
                    <a:bodyPr/>
                    <a:lstStyle/>
                    <a:p>
                      <a:r>
                        <a:rPr lang="en-US" b="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1. </a:t>
                      </a:r>
                    </a:p>
                  </a:txBody>
                  <a:tcPr/>
                </a:tc>
                <a:extLst>
                  <a:ext uri="{0D108BD9-81ED-4DB2-BD59-A6C34878D82A}">
                    <a16:rowId xmlns:a16="http://schemas.microsoft.com/office/drawing/2014/main" val="3995228122"/>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2.</a:t>
                      </a:r>
                    </a:p>
                  </a:txBody>
                  <a:tcPr/>
                </a:tc>
                <a:extLst>
                  <a:ext uri="{0D108BD9-81ED-4DB2-BD59-A6C34878D82A}">
                    <a16:rowId xmlns:a16="http://schemas.microsoft.com/office/drawing/2014/main" val="86815829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3.</a:t>
                      </a:r>
                    </a:p>
                  </a:txBody>
                  <a:tcPr/>
                </a:tc>
                <a:extLst>
                  <a:ext uri="{0D108BD9-81ED-4DB2-BD59-A6C34878D82A}">
                    <a16:rowId xmlns:a16="http://schemas.microsoft.com/office/drawing/2014/main" val="2663188031"/>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4.</a:t>
                      </a:r>
                    </a:p>
                  </a:txBody>
                  <a:tcPr/>
                </a:tc>
                <a:extLst>
                  <a:ext uri="{0D108BD9-81ED-4DB2-BD59-A6C34878D82A}">
                    <a16:rowId xmlns:a16="http://schemas.microsoft.com/office/drawing/2014/main" val="12456435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5.</a:t>
                      </a:r>
                    </a:p>
                  </a:txBody>
                  <a:tcPr/>
                </a:tc>
                <a:extLst>
                  <a:ext uri="{0D108BD9-81ED-4DB2-BD59-A6C34878D82A}">
                    <a16:rowId xmlns:a16="http://schemas.microsoft.com/office/drawing/2014/main" val="332565980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6.</a:t>
                      </a:r>
                    </a:p>
                  </a:txBody>
                  <a:tcPr/>
                </a:tc>
                <a:extLst>
                  <a:ext uri="{0D108BD9-81ED-4DB2-BD59-A6C34878D82A}">
                    <a16:rowId xmlns:a16="http://schemas.microsoft.com/office/drawing/2014/main" val="4497617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7.</a:t>
                      </a:r>
                    </a:p>
                  </a:txBody>
                  <a:tcPr/>
                </a:tc>
                <a:extLst>
                  <a:ext uri="{0D108BD9-81ED-4DB2-BD59-A6C34878D82A}">
                    <a16:rowId xmlns:a16="http://schemas.microsoft.com/office/drawing/2014/main" val="132053645"/>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8.</a:t>
                      </a:r>
                    </a:p>
                  </a:txBody>
                  <a:tcPr/>
                </a:tc>
                <a:extLst>
                  <a:ext uri="{0D108BD9-81ED-4DB2-BD59-A6C34878D82A}">
                    <a16:rowId xmlns:a16="http://schemas.microsoft.com/office/drawing/2014/main" val="3896527722"/>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9.</a:t>
                      </a:r>
                    </a:p>
                  </a:txBody>
                  <a:tcPr/>
                </a:tc>
                <a:extLst>
                  <a:ext uri="{0D108BD9-81ED-4DB2-BD59-A6C34878D82A}">
                    <a16:rowId xmlns:a16="http://schemas.microsoft.com/office/drawing/2014/main" val="2412194194"/>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10.</a:t>
                      </a:r>
                    </a:p>
                  </a:txBody>
                  <a:tcPr/>
                </a:tc>
                <a:extLst>
                  <a:ext uri="{0D108BD9-81ED-4DB2-BD59-A6C34878D82A}">
                    <a16:rowId xmlns:a16="http://schemas.microsoft.com/office/drawing/2014/main" val="849350689"/>
                  </a:ext>
                </a:extLst>
              </a:tr>
            </a:tbl>
          </a:graphicData>
        </a:graphic>
      </p:graphicFrame>
      <p:sp>
        <p:nvSpPr>
          <p:cNvPr id="3" name="Title">
            <a:extLst>
              <a:ext uri="{FF2B5EF4-FFF2-40B4-BE49-F238E27FC236}">
                <a16:creationId xmlns:a16="http://schemas.microsoft.com/office/drawing/2014/main" id="{81856F45-12D0-2802-AABC-F59147CE183E}"/>
              </a:ext>
            </a:extLst>
          </p:cNvPr>
          <p:cNvSpPr>
            <a:spLocks noGrp="1" noRot="1" noMove="1" noResize="1" noEditPoints="1" noAdjustHandles="1" noChangeArrowheads="1" noChangeShapeType="1"/>
          </p:cNvSpPr>
          <p:nvPr>
            <p:ph type="title"/>
          </p:nvPr>
        </p:nvSpPr>
        <p:spPr/>
        <p:txBody>
          <a:bodyPr/>
          <a:lstStyle/>
          <a:p>
            <a:r>
              <a:rPr lang="en-US" dirty="0"/>
              <a:t>Objectives Review</a:t>
            </a:r>
          </a:p>
        </p:txBody>
      </p:sp>
      <p:sp>
        <p:nvSpPr>
          <p:cNvPr id="2" name="Primary Speaker">
            <a:extLst>
              <a:ext uri="{FF2B5EF4-FFF2-40B4-BE49-F238E27FC236}">
                <a16:creationId xmlns:a16="http://schemas.microsoft.com/office/drawing/2014/main" id="{D2A97D5A-0EA4-C96B-60F6-AB106551D719}"/>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28653554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F0B3D-22E1-2ED9-575B-63264F113A66}"/>
            </a:ext>
          </a:extLst>
        </p:cNvPr>
        <p:cNvGrpSpPr/>
        <p:nvPr/>
      </p:nvGrpSpPr>
      <p:grpSpPr>
        <a:xfrm>
          <a:off x="0" y="0"/>
          <a:ext cx="0" cy="0"/>
          <a:chOff x="0" y="0"/>
          <a:chExt cx="0" cy="0"/>
        </a:xfrm>
      </p:grpSpPr>
      <p:sp>
        <p:nvSpPr>
          <p:cNvPr id="10" name="Briefing Type">
            <a:extLst>
              <a:ext uri="{FF2B5EF4-FFF2-40B4-BE49-F238E27FC236}">
                <a16:creationId xmlns:a16="http://schemas.microsoft.com/office/drawing/2014/main" id="{7636C1FA-907A-249B-3F1F-A86BAF53D440}"/>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2" name="Date" hidden="1">
            <a:extLst>
              <a:ext uri="{FF2B5EF4-FFF2-40B4-BE49-F238E27FC236}">
                <a16:creationId xmlns:a16="http://schemas.microsoft.com/office/drawing/2014/main" id="{7BDCB6CF-E533-2647-B6C2-BCF76600D7FF}"/>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D2107FE8-1D84-6261-056A-EB264432EEDC}"/>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pPr/>
              <a:t>39</a:t>
            </a:fld>
            <a:endParaRPr lang="en-US" dirty="0"/>
          </a:p>
        </p:txBody>
      </p:sp>
      <p:pic>
        <p:nvPicPr>
          <p:cNvPr id="41" name="Dropdown Screenshot">
            <a:extLst>
              <a:ext uri="{FF2B5EF4-FFF2-40B4-BE49-F238E27FC236}">
                <a16:creationId xmlns:a16="http://schemas.microsoft.com/office/drawing/2014/main" id="{E26616C2-0A10-BB0B-859B-A18D283D3DB1}"/>
              </a:ext>
            </a:extLst>
          </p:cNvPr>
          <p:cNvPicPr>
            <a:picLocks noGrp="1" noRo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8500027" y="60414"/>
            <a:ext cx="3864472" cy="4845731"/>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1" name="Safety &amp; Security Grey Status">
            <a:extLst>
              <a:ext uri="{FF2B5EF4-FFF2-40B4-BE49-F238E27FC236}">
                <a16:creationId xmlns:a16="http://schemas.microsoft.com/office/drawing/2014/main" id="{807130D9-5997-6B20-ED3C-306079BC0901}"/>
              </a:ext>
            </a:extLst>
          </p:cNvPr>
          <p:cNvPicPr>
            <a:picLocks noGrp="1" noRo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rcRect/>
          <a:stretch/>
        </p:blipFill>
        <p:spPr>
          <a:xfrm>
            <a:off x="16449397" y="-1297368"/>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 name="Safety &amp; Security Red Status" descr="Logo, icon&#10;&#10;AI-generated content may be incorrect.">
            <a:extLst>
              <a:ext uri="{FF2B5EF4-FFF2-40B4-BE49-F238E27FC236}">
                <a16:creationId xmlns:a16="http://schemas.microsoft.com/office/drawing/2014/main" id="{5F8BE39B-DC2E-DC96-A227-B2B9487C56B1}"/>
              </a:ext>
            </a:extLst>
          </p:cNvPr>
          <p:cNvPicPr>
            <a:picLocks noGrp="1" noRot="1" noMove="1" noResize="1" noEditPoints="1" noAdjustHandles="1" noChangeArrowheads="1" noChangeShapeType="1" noCrop="1"/>
          </p:cNvPicPr>
          <p:nvPr/>
        </p:nvPicPr>
        <p:blipFill>
          <a:blip r:embed="rId5" cstate="screen">
            <a:extLst>
              <a:ext uri="{28A0092B-C50C-407E-A947-70E740481C1C}">
                <a14:useLocalDpi xmlns:a14="http://schemas.microsoft.com/office/drawing/2010/main"/>
              </a:ext>
            </a:extLst>
          </a:blip>
          <a:stretch>
            <a:fillRect/>
          </a:stretch>
        </p:blipFill>
        <p:spPr>
          <a:xfrm>
            <a:off x="15114779" y="-1295402"/>
            <a:ext cx="1223330" cy="1223330"/>
          </a:xfrm>
          <a:prstGeom prst="rect">
            <a:avLst/>
          </a:prstGeom>
        </p:spPr>
      </p:pic>
      <p:pic>
        <p:nvPicPr>
          <p:cNvPr id="4" name="Safety &amp; Security Yellow Status" descr="Logo&#10;&#10;AI-generated content may be incorrect.">
            <a:extLst>
              <a:ext uri="{FF2B5EF4-FFF2-40B4-BE49-F238E27FC236}">
                <a16:creationId xmlns:a16="http://schemas.microsoft.com/office/drawing/2014/main" id="{21A98F1E-3E26-A2E8-FC7D-FA3B7F0D5FCD}"/>
              </a:ext>
            </a:extLst>
          </p:cNvPr>
          <p:cNvPicPr>
            <a:picLocks noGrp="1" noRot="1" noMove="1" noResize="1" noEditPoints="1" noAdjustHandles="1" noChangeArrowheads="1" noChangeShapeType="1" noCrop="1"/>
          </p:cNvPicPr>
          <p:nvPr/>
        </p:nvPicPr>
        <p:blipFill>
          <a:blip r:embed="rId6" cstate="screen">
            <a:extLst>
              <a:ext uri="{28A0092B-C50C-407E-A947-70E740481C1C}">
                <a14:useLocalDpi xmlns:a14="http://schemas.microsoft.com/office/drawing/2010/main"/>
              </a:ext>
            </a:extLst>
          </a:blip>
          <a:stretch>
            <a:fillRect/>
          </a:stretch>
        </p:blipFill>
        <p:spPr>
          <a:xfrm>
            <a:off x="13776229" y="-1295402"/>
            <a:ext cx="1223330" cy="1223330"/>
          </a:xfrm>
          <a:prstGeom prst="rect">
            <a:avLst/>
          </a:prstGeom>
        </p:spPr>
      </p:pic>
      <p:pic>
        <p:nvPicPr>
          <p:cNvPr id="8" name="Safety &amp; Security Green Status" descr="Logo, icon&#10;&#10;AI-generated content may be incorrect.">
            <a:extLst>
              <a:ext uri="{FF2B5EF4-FFF2-40B4-BE49-F238E27FC236}">
                <a16:creationId xmlns:a16="http://schemas.microsoft.com/office/drawing/2014/main" id="{776874D3-359F-F1AF-23D5-4C862522F1B1}"/>
              </a:ext>
            </a:extLst>
          </p:cNvPr>
          <p:cNvPicPr>
            <a:picLocks noGrp="1" noRot="1" noMove="1" noResize="1" noEditPoints="1" noAdjustHandles="1" noChangeArrowheads="1" noChangeShapeType="1" noCrop="1"/>
          </p:cNvPicPr>
          <p:nvPr/>
        </p:nvPicPr>
        <p:blipFill>
          <a:blip r:embed="rId7" cstate="screen">
            <a:extLst>
              <a:ext uri="{28A0092B-C50C-407E-A947-70E740481C1C}">
                <a14:useLocalDpi xmlns:a14="http://schemas.microsoft.com/office/drawing/2010/main"/>
              </a:ext>
            </a:extLst>
          </a:blip>
          <a:stretch>
            <a:fillRect/>
          </a:stretch>
        </p:blipFill>
        <p:spPr>
          <a:xfrm>
            <a:off x="12401786" y="-1295402"/>
            <a:ext cx="1223330" cy="1223330"/>
          </a:xfrm>
          <a:prstGeom prst="rect">
            <a:avLst/>
          </a:prstGeom>
        </p:spPr>
      </p:pic>
      <p:pic>
        <p:nvPicPr>
          <p:cNvPr id="15" name="Food, Hydration, &amp; Shelter Grey Status">
            <a:extLst>
              <a:ext uri="{FF2B5EF4-FFF2-40B4-BE49-F238E27FC236}">
                <a16:creationId xmlns:a16="http://schemas.microsoft.com/office/drawing/2014/main" id="{67064263-9AFC-3788-6C50-EAC8B0B0219D}"/>
              </a:ext>
            </a:extLst>
          </p:cNvPr>
          <p:cNvPicPr>
            <a:picLocks noGrp="1" noRot="1" noChangeAspec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16449397" y="-1969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12" name="Food, Hydration, &amp; Shelter Red Status">
            <a:extLst>
              <a:ext uri="{FF2B5EF4-FFF2-40B4-BE49-F238E27FC236}">
                <a16:creationId xmlns:a16="http://schemas.microsoft.com/office/drawing/2014/main" id="{1290E1A1-A78F-92C6-7F85-FEBF20D56908}"/>
              </a:ext>
            </a:extLst>
          </p:cNvPr>
          <p:cNvPicPr>
            <a:picLocks noGrp="1" noRot="1" noChangeAspect="1" noMove="1" noResize="1" noEditPoints="1" noAdjustHandles="1" noChangeArrowheads="1" noChangeShapeType="1" noCrop="1"/>
          </p:cNvPicPr>
          <p:nvPr/>
        </p:nvPicPr>
        <p:blipFill>
          <a:blip r:embed="rId9" cstate="screen">
            <a:extLst>
              <a:ext uri="{28A0092B-C50C-407E-A947-70E740481C1C}">
                <a14:useLocalDpi xmlns:a14="http://schemas.microsoft.com/office/drawing/2010/main"/>
              </a:ext>
            </a:extLst>
          </a:blip>
          <a:srcRect/>
          <a:stretch/>
        </p:blipFill>
        <p:spPr>
          <a:xfrm>
            <a:off x="15112813" y="-19692"/>
            <a:ext cx="1225296" cy="1225296"/>
          </a:xfrm>
          <a:prstGeom prst="rect">
            <a:avLst/>
          </a:prstGeom>
        </p:spPr>
      </p:pic>
      <p:pic>
        <p:nvPicPr>
          <p:cNvPr id="13" name="Food, Hydration, &amp; Shelter Yellow Status">
            <a:extLst>
              <a:ext uri="{FF2B5EF4-FFF2-40B4-BE49-F238E27FC236}">
                <a16:creationId xmlns:a16="http://schemas.microsoft.com/office/drawing/2014/main" id="{30D553D3-61CA-5156-1EA8-CFB348759E57}"/>
              </a:ext>
            </a:extLst>
          </p:cNvPr>
          <p:cNvPicPr>
            <a:picLocks noGrp="1" noRot="1" noChangeAspect="1" noMove="1" noResize="1" noEditPoints="1" noAdjustHandles="1" noChangeArrowheads="1" noChangeShapeType="1" noCrop="1"/>
          </p:cNvPicPr>
          <p:nvPr/>
        </p:nvPicPr>
        <p:blipFill>
          <a:blip r:embed="rId10" cstate="screen">
            <a:extLst>
              <a:ext uri="{28A0092B-C50C-407E-A947-70E740481C1C}">
                <a14:useLocalDpi xmlns:a14="http://schemas.microsoft.com/office/drawing/2010/main"/>
              </a:ext>
            </a:extLst>
          </a:blip>
          <a:srcRect/>
          <a:stretch/>
        </p:blipFill>
        <p:spPr>
          <a:xfrm>
            <a:off x="13776229" y="-19692"/>
            <a:ext cx="1225296" cy="1225296"/>
          </a:xfrm>
          <a:prstGeom prst="rect">
            <a:avLst/>
          </a:prstGeom>
        </p:spPr>
      </p:pic>
      <p:pic>
        <p:nvPicPr>
          <p:cNvPr id="14" name="Food, Hydration, &amp; Shelter Green Status">
            <a:extLst>
              <a:ext uri="{FF2B5EF4-FFF2-40B4-BE49-F238E27FC236}">
                <a16:creationId xmlns:a16="http://schemas.microsoft.com/office/drawing/2014/main" id="{DD1DC051-AB29-EF49-2F5B-5BD8A3C82CC8}"/>
              </a:ext>
            </a:extLst>
          </p:cNvPr>
          <p:cNvPicPr>
            <a:picLocks noGrp="1" noRot="1" noChangeAspect="1" noMove="1" noResize="1" noEditPoints="1" noAdjustHandles="1" noChangeArrowheads="1" noChangeShapeType="1" noCrop="1"/>
          </p:cNvPicPr>
          <p:nvPr/>
        </p:nvPicPr>
        <p:blipFill>
          <a:blip r:embed="rId11" cstate="screen">
            <a:extLst>
              <a:ext uri="{28A0092B-C50C-407E-A947-70E740481C1C}">
                <a14:useLocalDpi xmlns:a14="http://schemas.microsoft.com/office/drawing/2010/main"/>
              </a:ext>
            </a:extLst>
          </a:blip>
          <a:srcRect/>
          <a:stretch/>
        </p:blipFill>
        <p:spPr>
          <a:xfrm>
            <a:off x="12401786" y="-19692"/>
            <a:ext cx="1225296" cy="1225296"/>
          </a:xfrm>
          <a:prstGeom prst="rect">
            <a:avLst/>
          </a:prstGeom>
        </p:spPr>
      </p:pic>
      <p:pic>
        <p:nvPicPr>
          <p:cNvPr id="19" name="Health &amp; Medical Grey Status">
            <a:extLst>
              <a:ext uri="{FF2B5EF4-FFF2-40B4-BE49-F238E27FC236}">
                <a16:creationId xmlns:a16="http://schemas.microsoft.com/office/drawing/2014/main" id="{BC53D749-60D2-39E5-890A-4041DB74DB47}"/>
              </a:ext>
            </a:extLst>
          </p:cNvPr>
          <p:cNvPicPr>
            <a:picLocks noGrp="1" noRot="1" noChangeAspect="1" noMove="1" noResize="1" noEditPoints="1" noAdjustHandles="1" noChangeArrowheads="1" noChangeShapeType="1" noCrop="1"/>
          </p:cNvPicPr>
          <p:nvPr/>
        </p:nvPicPr>
        <p:blipFill>
          <a:blip r:embed="rId12" cstate="screen">
            <a:extLst>
              <a:ext uri="{28A0092B-C50C-407E-A947-70E740481C1C}">
                <a14:useLocalDpi xmlns:a14="http://schemas.microsoft.com/office/drawing/2010/main"/>
              </a:ext>
            </a:extLst>
          </a:blip>
          <a:srcRect/>
          <a:stretch/>
        </p:blipFill>
        <p:spPr>
          <a:xfrm>
            <a:off x="16449397" y="1257984"/>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16" name="Health &amp; Medical Red Status">
            <a:extLst>
              <a:ext uri="{FF2B5EF4-FFF2-40B4-BE49-F238E27FC236}">
                <a16:creationId xmlns:a16="http://schemas.microsoft.com/office/drawing/2014/main" id="{5E31F96C-7A8E-AA2B-F05C-943EF94D4517}"/>
              </a:ext>
            </a:extLst>
          </p:cNvPr>
          <p:cNvPicPr>
            <a:picLocks noGrp="1" noRot="1" noChangeAspect="1" noMove="1" noResize="1" noEditPoints="1" noAdjustHandles="1" noChangeArrowheads="1" noChangeShapeType="1" noCrop="1"/>
          </p:cNvPicPr>
          <p:nvPr/>
        </p:nvPicPr>
        <p:blipFill>
          <a:blip r:embed="rId13" cstate="screen">
            <a:extLst>
              <a:ext uri="{28A0092B-C50C-407E-A947-70E740481C1C}">
                <a14:useLocalDpi xmlns:a14="http://schemas.microsoft.com/office/drawing/2010/main"/>
              </a:ext>
            </a:extLst>
          </a:blip>
          <a:srcRect/>
          <a:stretch/>
        </p:blipFill>
        <p:spPr>
          <a:xfrm>
            <a:off x="15112813" y="1257984"/>
            <a:ext cx="1225296" cy="1225296"/>
          </a:xfrm>
          <a:prstGeom prst="rect">
            <a:avLst/>
          </a:prstGeom>
        </p:spPr>
      </p:pic>
      <p:pic>
        <p:nvPicPr>
          <p:cNvPr id="17" name="Health &amp; Medical Yellow Status">
            <a:extLst>
              <a:ext uri="{FF2B5EF4-FFF2-40B4-BE49-F238E27FC236}">
                <a16:creationId xmlns:a16="http://schemas.microsoft.com/office/drawing/2014/main" id="{C1BB9876-AADC-DA40-A7F9-913CA07CC8EF}"/>
              </a:ext>
            </a:extLst>
          </p:cNvPr>
          <p:cNvPicPr>
            <a:picLocks noGrp="1" noRot="1" noChangeAspect="1" noMove="1" noResize="1" noEditPoints="1" noAdjustHandles="1" noChangeArrowheads="1" noChangeShapeType="1" noCrop="1"/>
          </p:cNvPicPr>
          <p:nvPr/>
        </p:nvPicPr>
        <p:blipFill>
          <a:blip r:embed="rId14" cstate="screen">
            <a:extLst>
              <a:ext uri="{28A0092B-C50C-407E-A947-70E740481C1C}">
                <a14:useLocalDpi xmlns:a14="http://schemas.microsoft.com/office/drawing/2010/main"/>
              </a:ext>
            </a:extLst>
          </a:blip>
          <a:srcRect/>
          <a:stretch/>
        </p:blipFill>
        <p:spPr>
          <a:xfrm>
            <a:off x="13776229" y="1257984"/>
            <a:ext cx="1225296" cy="1225296"/>
          </a:xfrm>
          <a:prstGeom prst="rect">
            <a:avLst/>
          </a:prstGeom>
        </p:spPr>
      </p:pic>
      <p:pic>
        <p:nvPicPr>
          <p:cNvPr id="18" name="Health &amp; Medical Green Status">
            <a:extLst>
              <a:ext uri="{FF2B5EF4-FFF2-40B4-BE49-F238E27FC236}">
                <a16:creationId xmlns:a16="http://schemas.microsoft.com/office/drawing/2014/main" id="{80C79D80-8963-4F85-3A29-4A9099A77DB4}"/>
              </a:ext>
            </a:extLst>
          </p:cNvPr>
          <p:cNvPicPr>
            <a:picLocks noGrp="1" noRot="1" noChangeAspect="1" noMove="1" noResize="1" noEditPoints="1" noAdjustHandles="1" noChangeArrowheads="1" noChangeShapeType="1" noCrop="1"/>
          </p:cNvPicPr>
          <p:nvPr/>
        </p:nvPicPr>
        <p:blipFill>
          <a:blip r:embed="rId15" cstate="screen">
            <a:extLst>
              <a:ext uri="{28A0092B-C50C-407E-A947-70E740481C1C}">
                <a14:useLocalDpi xmlns:a14="http://schemas.microsoft.com/office/drawing/2010/main"/>
              </a:ext>
            </a:extLst>
          </a:blip>
          <a:srcRect/>
          <a:stretch/>
        </p:blipFill>
        <p:spPr>
          <a:xfrm>
            <a:off x="12401786" y="1257984"/>
            <a:ext cx="1225296" cy="1225296"/>
          </a:xfrm>
          <a:prstGeom prst="rect">
            <a:avLst/>
          </a:prstGeom>
        </p:spPr>
      </p:pic>
      <p:pic>
        <p:nvPicPr>
          <p:cNvPr id="23" name="Water Systems Grey Status">
            <a:extLst>
              <a:ext uri="{FF2B5EF4-FFF2-40B4-BE49-F238E27FC236}">
                <a16:creationId xmlns:a16="http://schemas.microsoft.com/office/drawing/2014/main" id="{CB35046D-60FC-AF11-3E51-3516921A72E9}"/>
              </a:ext>
            </a:extLst>
          </p:cNvPr>
          <p:cNvPicPr>
            <a:picLocks noGrp="1" noRot="1" noChangeAspect="1" noMove="1" noResize="1" noEditPoints="1" noAdjustHandles="1" noChangeArrowheads="1" noChangeShapeType="1" noCrop="1"/>
          </p:cNvPicPr>
          <p:nvPr/>
        </p:nvPicPr>
        <p:blipFill>
          <a:blip r:embed="rId16" cstate="screen">
            <a:extLst>
              <a:ext uri="{28A0092B-C50C-407E-A947-70E740481C1C}">
                <a14:useLocalDpi xmlns:a14="http://schemas.microsoft.com/office/drawing/2010/main"/>
              </a:ext>
            </a:extLst>
          </a:blip>
          <a:srcRect/>
          <a:stretch/>
        </p:blipFill>
        <p:spPr>
          <a:xfrm>
            <a:off x="16449397" y="2535660"/>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0" name="Water Systems Red Status">
            <a:extLst>
              <a:ext uri="{FF2B5EF4-FFF2-40B4-BE49-F238E27FC236}">
                <a16:creationId xmlns:a16="http://schemas.microsoft.com/office/drawing/2014/main" id="{CD4D7BF6-B291-20E9-3282-52ECA46FD0D0}"/>
              </a:ext>
            </a:extLst>
          </p:cNvPr>
          <p:cNvPicPr>
            <a:picLocks noGrp="1" noRot="1" noChangeAspect="1" noMove="1" noResize="1" noEditPoints="1" noAdjustHandles="1" noChangeArrowheads="1" noChangeShapeType="1" noCrop="1"/>
          </p:cNvPicPr>
          <p:nvPr/>
        </p:nvPicPr>
        <p:blipFill>
          <a:blip r:embed="rId17" cstate="screen">
            <a:extLst>
              <a:ext uri="{28A0092B-C50C-407E-A947-70E740481C1C}">
                <a14:useLocalDpi xmlns:a14="http://schemas.microsoft.com/office/drawing/2010/main"/>
              </a:ext>
            </a:extLst>
          </a:blip>
          <a:srcRect/>
          <a:stretch/>
        </p:blipFill>
        <p:spPr>
          <a:xfrm>
            <a:off x="15112813" y="2535660"/>
            <a:ext cx="1225296" cy="1225296"/>
          </a:xfrm>
          <a:prstGeom prst="rect">
            <a:avLst/>
          </a:prstGeom>
        </p:spPr>
      </p:pic>
      <p:pic>
        <p:nvPicPr>
          <p:cNvPr id="21" name="Water Systems Yellow Status">
            <a:extLst>
              <a:ext uri="{FF2B5EF4-FFF2-40B4-BE49-F238E27FC236}">
                <a16:creationId xmlns:a16="http://schemas.microsoft.com/office/drawing/2014/main" id="{432543E4-3C3B-9163-B828-D77E14F9C357}"/>
              </a:ext>
            </a:extLst>
          </p:cNvPr>
          <p:cNvPicPr>
            <a:picLocks noGrp="1" noRot="1" noChangeAspect="1" noMove="1" noResize="1" noEditPoints="1" noAdjustHandles="1" noChangeArrowheads="1" noChangeShapeType="1" noCrop="1"/>
          </p:cNvPicPr>
          <p:nvPr/>
        </p:nvPicPr>
        <p:blipFill>
          <a:blip r:embed="rId18" cstate="screen">
            <a:extLst>
              <a:ext uri="{28A0092B-C50C-407E-A947-70E740481C1C}">
                <a14:useLocalDpi xmlns:a14="http://schemas.microsoft.com/office/drawing/2010/main"/>
              </a:ext>
            </a:extLst>
          </a:blip>
          <a:srcRect/>
          <a:stretch/>
        </p:blipFill>
        <p:spPr>
          <a:xfrm>
            <a:off x="13776229" y="2535660"/>
            <a:ext cx="1225296" cy="1225296"/>
          </a:xfrm>
          <a:prstGeom prst="rect">
            <a:avLst/>
          </a:prstGeom>
        </p:spPr>
      </p:pic>
      <p:pic>
        <p:nvPicPr>
          <p:cNvPr id="22" name="Water Systems Green Status">
            <a:extLst>
              <a:ext uri="{FF2B5EF4-FFF2-40B4-BE49-F238E27FC236}">
                <a16:creationId xmlns:a16="http://schemas.microsoft.com/office/drawing/2014/main" id="{44EFF91F-8B91-6775-7930-4CF83DC6897F}"/>
              </a:ext>
            </a:extLst>
          </p:cNvPr>
          <p:cNvPicPr>
            <a:picLocks noGrp="1" noRot="1" noChangeAspect="1" noMove="1" noResize="1" noEditPoints="1" noAdjustHandles="1" noChangeArrowheads="1" noChangeShapeType="1" noCrop="1"/>
          </p:cNvPicPr>
          <p:nvPr/>
        </p:nvPicPr>
        <p:blipFill>
          <a:blip r:embed="rId19" cstate="screen">
            <a:extLst>
              <a:ext uri="{28A0092B-C50C-407E-A947-70E740481C1C}">
                <a14:useLocalDpi xmlns:a14="http://schemas.microsoft.com/office/drawing/2010/main"/>
              </a:ext>
            </a:extLst>
          </a:blip>
          <a:srcRect/>
          <a:stretch/>
        </p:blipFill>
        <p:spPr>
          <a:xfrm>
            <a:off x="12401786" y="2535660"/>
            <a:ext cx="1225296" cy="1225296"/>
          </a:xfrm>
          <a:prstGeom prst="rect">
            <a:avLst/>
          </a:prstGeom>
        </p:spPr>
      </p:pic>
      <p:pic>
        <p:nvPicPr>
          <p:cNvPr id="27" name="Energy Grey Status">
            <a:extLst>
              <a:ext uri="{FF2B5EF4-FFF2-40B4-BE49-F238E27FC236}">
                <a16:creationId xmlns:a16="http://schemas.microsoft.com/office/drawing/2014/main" id="{F3F2D595-14F3-B61F-F238-3D5DBCC8E649}"/>
              </a:ext>
            </a:extLst>
          </p:cNvPr>
          <p:cNvPicPr>
            <a:picLocks noGrp="1" noRot="1" noChangeAspect="1" noMove="1" noResize="1" noEditPoints="1" noAdjustHandles="1" noChangeArrowheads="1" noChangeShapeType="1" noCrop="1"/>
          </p:cNvPicPr>
          <p:nvPr/>
        </p:nvPicPr>
        <p:blipFill>
          <a:blip r:embed="rId20" cstate="screen">
            <a:extLst>
              <a:ext uri="{28A0092B-C50C-407E-A947-70E740481C1C}">
                <a14:useLocalDpi xmlns:a14="http://schemas.microsoft.com/office/drawing/2010/main"/>
              </a:ext>
            </a:extLst>
          </a:blip>
          <a:srcRect/>
          <a:stretch/>
        </p:blipFill>
        <p:spPr>
          <a:xfrm>
            <a:off x="16449397" y="3813336"/>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4" name="Energy Red Status">
            <a:extLst>
              <a:ext uri="{FF2B5EF4-FFF2-40B4-BE49-F238E27FC236}">
                <a16:creationId xmlns:a16="http://schemas.microsoft.com/office/drawing/2014/main" id="{63D20B7D-8580-C44D-4A1F-E41F7263A81E}"/>
              </a:ext>
            </a:extLst>
          </p:cNvPr>
          <p:cNvPicPr>
            <a:picLocks noGrp="1" noRot="1" noChangeAspect="1" noMove="1" noResize="1" noEditPoints="1" noAdjustHandles="1" noChangeArrowheads="1" noChangeShapeType="1" noCrop="1"/>
          </p:cNvPicPr>
          <p:nvPr/>
        </p:nvPicPr>
        <p:blipFill>
          <a:blip r:embed="rId21" cstate="screen">
            <a:extLst>
              <a:ext uri="{28A0092B-C50C-407E-A947-70E740481C1C}">
                <a14:useLocalDpi xmlns:a14="http://schemas.microsoft.com/office/drawing/2010/main"/>
              </a:ext>
            </a:extLst>
          </a:blip>
          <a:srcRect/>
          <a:stretch/>
        </p:blipFill>
        <p:spPr>
          <a:xfrm>
            <a:off x="15112813" y="3813336"/>
            <a:ext cx="1225296" cy="1225296"/>
          </a:xfrm>
          <a:prstGeom prst="rect">
            <a:avLst/>
          </a:prstGeom>
        </p:spPr>
      </p:pic>
      <p:pic>
        <p:nvPicPr>
          <p:cNvPr id="25" name="Energy Yellow Status">
            <a:extLst>
              <a:ext uri="{FF2B5EF4-FFF2-40B4-BE49-F238E27FC236}">
                <a16:creationId xmlns:a16="http://schemas.microsoft.com/office/drawing/2014/main" id="{D593FBCE-4A39-F68C-D6E8-33C98B2D713B}"/>
              </a:ext>
            </a:extLst>
          </p:cNvPr>
          <p:cNvPicPr>
            <a:picLocks noGrp="1" noRot="1" noChangeAspect="1" noMove="1" noResize="1" noEditPoints="1" noAdjustHandles="1" noChangeArrowheads="1" noChangeShapeType="1" noCrop="1"/>
          </p:cNvPicPr>
          <p:nvPr/>
        </p:nvPicPr>
        <p:blipFill>
          <a:blip r:embed="rId22" cstate="screen">
            <a:extLst>
              <a:ext uri="{28A0092B-C50C-407E-A947-70E740481C1C}">
                <a14:useLocalDpi xmlns:a14="http://schemas.microsoft.com/office/drawing/2010/main"/>
              </a:ext>
            </a:extLst>
          </a:blip>
          <a:srcRect/>
          <a:stretch/>
        </p:blipFill>
        <p:spPr>
          <a:xfrm>
            <a:off x="13776229" y="3813336"/>
            <a:ext cx="1225296" cy="1225296"/>
          </a:xfrm>
          <a:prstGeom prst="rect">
            <a:avLst/>
          </a:prstGeom>
        </p:spPr>
      </p:pic>
      <p:pic>
        <p:nvPicPr>
          <p:cNvPr id="26" name="Energy Green Status">
            <a:extLst>
              <a:ext uri="{FF2B5EF4-FFF2-40B4-BE49-F238E27FC236}">
                <a16:creationId xmlns:a16="http://schemas.microsoft.com/office/drawing/2014/main" id="{2EB28301-D999-8B2A-CC85-6AE5CF0B6A6B}"/>
              </a:ext>
            </a:extLst>
          </p:cNvPr>
          <p:cNvPicPr>
            <a:picLocks noGrp="1" noRot="1" noChangeAspect="1" noMove="1" noResize="1" noEditPoints="1" noAdjustHandles="1" noChangeArrowheads="1" noChangeShapeType="1" noCrop="1"/>
          </p:cNvPicPr>
          <p:nvPr/>
        </p:nvPicPr>
        <p:blipFill>
          <a:blip r:embed="rId23" cstate="screen">
            <a:extLst>
              <a:ext uri="{28A0092B-C50C-407E-A947-70E740481C1C}">
                <a14:useLocalDpi xmlns:a14="http://schemas.microsoft.com/office/drawing/2010/main"/>
              </a:ext>
            </a:extLst>
          </a:blip>
          <a:srcRect/>
          <a:stretch/>
        </p:blipFill>
        <p:spPr>
          <a:xfrm>
            <a:off x="12401786" y="3813336"/>
            <a:ext cx="1225296" cy="1225296"/>
          </a:xfrm>
          <a:prstGeom prst="rect">
            <a:avLst/>
          </a:prstGeom>
        </p:spPr>
      </p:pic>
      <p:pic>
        <p:nvPicPr>
          <p:cNvPr id="31" name="Communications Grey Status">
            <a:extLst>
              <a:ext uri="{FF2B5EF4-FFF2-40B4-BE49-F238E27FC236}">
                <a16:creationId xmlns:a16="http://schemas.microsoft.com/office/drawing/2014/main" id="{4DD01669-06EA-754A-5930-AFC7CFCACC05}"/>
              </a:ext>
            </a:extLst>
          </p:cNvPr>
          <p:cNvPicPr>
            <a:picLocks noGrp="1" noRot="1" noChangeAspect="1" noMove="1" noResize="1" noEditPoints="1" noAdjustHandles="1" noChangeArrowheads="1" noChangeShapeType="1" noCrop="1"/>
          </p:cNvPicPr>
          <p:nvPr/>
        </p:nvPicPr>
        <p:blipFill>
          <a:blip r:embed="rId24" cstate="screen">
            <a:extLst>
              <a:ext uri="{28A0092B-C50C-407E-A947-70E740481C1C}">
                <a14:useLocalDpi xmlns:a14="http://schemas.microsoft.com/office/drawing/2010/main"/>
              </a:ext>
            </a:extLst>
          </a:blip>
          <a:srcRect/>
          <a:stretch/>
        </p:blipFill>
        <p:spPr>
          <a:xfrm>
            <a:off x="16449397" y="509101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8" name="Communications Red Status">
            <a:extLst>
              <a:ext uri="{FF2B5EF4-FFF2-40B4-BE49-F238E27FC236}">
                <a16:creationId xmlns:a16="http://schemas.microsoft.com/office/drawing/2014/main" id="{A7B24142-864F-45B8-8E05-CB1E20AF8571}"/>
              </a:ext>
            </a:extLst>
          </p:cNvPr>
          <p:cNvPicPr>
            <a:picLocks noGrp="1" noRot="1" noChangeAspect="1" noMove="1" noResize="1" noEditPoints="1" noAdjustHandles="1" noChangeArrowheads="1" noChangeShapeType="1" noCrop="1"/>
          </p:cNvPicPr>
          <p:nvPr/>
        </p:nvPicPr>
        <p:blipFill>
          <a:blip r:embed="rId25" cstate="screen">
            <a:extLst>
              <a:ext uri="{28A0092B-C50C-407E-A947-70E740481C1C}">
                <a14:useLocalDpi xmlns:a14="http://schemas.microsoft.com/office/drawing/2010/main"/>
              </a:ext>
            </a:extLst>
          </a:blip>
          <a:srcRect/>
          <a:stretch/>
        </p:blipFill>
        <p:spPr>
          <a:xfrm>
            <a:off x="15112813" y="5091012"/>
            <a:ext cx="1225296" cy="1225296"/>
          </a:xfrm>
          <a:prstGeom prst="rect">
            <a:avLst/>
          </a:prstGeom>
        </p:spPr>
      </p:pic>
      <p:pic>
        <p:nvPicPr>
          <p:cNvPr id="29" name="Communications Yellow Status">
            <a:extLst>
              <a:ext uri="{FF2B5EF4-FFF2-40B4-BE49-F238E27FC236}">
                <a16:creationId xmlns:a16="http://schemas.microsoft.com/office/drawing/2014/main" id="{92B9E8B6-548D-34D6-5D0A-F331D635BCCC}"/>
              </a:ext>
            </a:extLst>
          </p:cNvPr>
          <p:cNvPicPr>
            <a:picLocks noGrp="1" noRot="1" noChangeAspect="1" noMove="1" noResize="1" noEditPoints="1" noAdjustHandles="1" noChangeArrowheads="1" noChangeShapeType="1" noCrop="1"/>
          </p:cNvPicPr>
          <p:nvPr/>
        </p:nvPicPr>
        <p:blipFill>
          <a:blip r:embed="rId26" cstate="screen">
            <a:extLst>
              <a:ext uri="{28A0092B-C50C-407E-A947-70E740481C1C}">
                <a14:useLocalDpi xmlns:a14="http://schemas.microsoft.com/office/drawing/2010/main"/>
              </a:ext>
            </a:extLst>
          </a:blip>
          <a:srcRect/>
          <a:stretch/>
        </p:blipFill>
        <p:spPr>
          <a:xfrm>
            <a:off x="13776229" y="5091012"/>
            <a:ext cx="1225296" cy="1225296"/>
          </a:xfrm>
          <a:prstGeom prst="rect">
            <a:avLst/>
          </a:prstGeom>
        </p:spPr>
      </p:pic>
      <p:pic>
        <p:nvPicPr>
          <p:cNvPr id="30" name="Communications Green Status">
            <a:extLst>
              <a:ext uri="{FF2B5EF4-FFF2-40B4-BE49-F238E27FC236}">
                <a16:creationId xmlns:a16="http://schemas.microsoft.com/office/drawing/2014/main" id="{7A73E49E-1A39-DC22-FEF4-8DAFF485FE1B}"/>
              </a:ext>
            </a:extLst>
          </p:cNvPr>
          <p:cNvPicPr>
            <a:picLocks noGrp="1" noRot="1" noChangeAspect="1" noMove="1" noResize="1" noEditPoints="1" noAdjustHandles="1" noChangeArrowheads="1" noChangeShapeType="1" noCrop="1"/>
          </p:cNvPicPr>
          <p:nvPr/>
        </p:nvPicPr>
        <p:blipFill>
          <a:blip r:embed="rId27" cstate="screen">
            <a:extLst>
              <a:ext uri="{28A0092B-C50C-407E-A947-70E740481C1C}">
                <a14:useLocalDpi xmlns:a14="http://schemas.microsoft.com/office/drawing/2010/main"/>
              </a:ext>
            </a:extLst>
          </a:blip>
          <a:srcRect/>
          <a:stretch/>
        </p:blipFill>
        <p:spPr>
          <a:xfrm>
            <a:off x="12401786" y="5091012"/>
            <a:ext cx="1225296" cy="1225296"/>
          </a:xfrm>
          <a:prstGeom prst="rect">
            <a:avLst/>
          </a:prstGeom>
        </p:spPr>
      </p:pic>
      <p:pic>
        <p:nvPicPr>
          <p:cNvPr id="35" name="Transportation Grey Status">
            <a:extLst>
              <a:ext uri="{FF2B5EF4-FFF2-40B4-BE49-F238E27FC236}">
                <a16:creationId xmlns:a16="http://schemas.microsoft.com/office/drawing/2014/main" id="{0F19B384-27E0-DC93-CC84-3DBE87787C81}"/>
              </a:ext>
            </a:extLst>
          </p:cNvPr>
          <p:cNvPicPr>
            <a:picLocks noGrp="1" noRot="1" noChangeAspect="1" noMove="1" noResize="1" noEditPoints="1" noAdjustHandles="1" noChangeArrowheads="1" noChangeShapeType="1" noCrop="1"/>
          </p:cNvPicPr>
          <p:nvPr/>
        </p:nvPicPr>
        <p:blipFill>
          <a:blip r:embed="rId28" cstate="screen">
            <a:extLst>
              <a:ext uri="{28A0092B-C50C-407E-A947-70E740481C1C}">
                <a14:useLocalDpi xmlns:a14="http://schemas.microsoft.com/office/drawing/2010/main"/>
              </a:ext>
            </a:extLst>
          </a:blip>
          <a:srcRect/>
          <a:stretch/>
        </p:blipFill>
        <p:spPr>
          <a:xfrm>
            <a:off x="16449397" y="6368688"/>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2" name="Transportation Red Status">
            <a:extLst>
              <a:ext uri="{FF2B5EF4-FFF2-40B4-BE49-F238E27FC236}">
                <a16:creationId xmlns:a16="http://schemas.microsoft.com/office/drawing/2014/main" id="{F36911DF-350B-0C44-CFEC-D2B919B113E3}"/>
              </a:ext>
            </a:extLst>
          </p:cNvPr>
          <p:cNvPicPr>
            <a:picLocks noGrp="1" noRot="1" noChangeAspect="1" noMove="1" noResize="1" noEditPoints="1" noAdjustHandles="1" noChangeArrowheads="1" noChangeShapeType="1" noCrop="1"/>
          </p:cNvPicPr>
          <p:nvPr/>
        </p:nvPicPr>
        <p:blipFill>
          <a:blip r:embed="rId29" cstate="screen">
            <a:extLst>
              <a:ext uri="{28A0092B-C50C-407E-A947-70E740481C1C}">
                <a14:useLocalDpi xmlns:a14="http://schemas.microsoft.com/office/drawing/2010/main"/>
              </a:ext>
            </a:extLst>
          </a:blip>
          <a:srcRect/>
          <a:stretch/>
        </p:blipFill>
        <p:spPr>
          <a:xfrm>
            <a:off x="15112813" y="6368688"/>
            <a:ext cx="1225296" cy="1225296"/>
          </a:xfrm>
          <a:prstGeom prst="rect">
            <a:avLst/>
          </a:prstGeom>
        </p:spPr>
      </p:pic>
      <p:pic>
        <p:nvPicPr>
          <p:cNvPr id="33" name="Transportation Yellow Status">
            <a:extLst>
              <a:ext uri="{FF2B5EF4-FFF2-40B4-BE49-F238E27FC236}">
                <a16:creationId xmlns:a16="http://schemas.microsoft.com/office/drawing/2014/main" id="{1ED47355-9CF8-768C-5464-E713809ABA06}"/>
              </a:ext>
            </a:extLst>
          </p:cNvPr>
          <p:cNvPicPr>
            <a:picLocks noGrp="1" noRot="1" noChangeAspect="1" noMove="1" noResize="1" noEditPoints="1" noAdjustHandles="1" noChangeArrowheads="1" noChangeShapeType="1" noCrop="1"/>
          </p:cNvPicPr>
          <p:nvPr/>
        </p:nvPicPr>
        <p:blipFill>
          <a:blip r:embed="rId30" cstate="screen">
            <a:extLst>
              <a:ext uri="{28A0092B-C50C-407E-A947-70E740481C1C}">
                <a14:useLocalDpi xmlns:a14="http://schemas.microsoft.com/office/drawing/2010/main"/>
              </a:ext>
            </a:extLst>
          </a:blip>
          <a:srcRect/>
          <a:stretch/>
        </p:blipFill>
        <p:spPr>
          <a:xfrm>
            <a:off x="13776229" y="6368688"/>
            <a:ext cx="1225296" cy="1225296"/>
          </a:xfrm>
          <a:prstGeom prst="rect">
            <a:avLst/>
          </a:prstGeom>
        </p:spPr>
      </p:pic>
      <p:pic>
        <p:nvPicPr>
          <p:cNvPr id="34" name="Transportation Green Status">
            <a:extLst>
              <a:ext uri="{FF2B5EF4-FFF2-40B4-BE49-F238E27FC236}">
                <a16:creationId xmlns:a16="http://schemas.microsoft.com/office/drawing/2014/main" id="{00DE38BA-1EAE-52DB-F723-86CFD03BCB59}"/>
              </a:ext>
            </a:extLst>
          </p:cNvPr>
          <p:cNvPicPr>
            <a:picLocks noGrp="1" noRot="1" noChangeAspect="1" noMove="1" noResize="1" noEditPoints="1" noAdjustHandles="1" noChangeArrowheads="1" noChangeShapeType="1" noCrop="1"/>
          </p:cNvPicPr>
          <p:nvPr/>
        </p:nvPicPr>
        <p:blipFill>
          <a:blip r:embed="rId31" cstate="screen">
            <a:extLst>
              <a:ext uri="{28A0092B-C50C-407E-A947-70E740481C1C}">
                <a14:useLocalDpi xmlns:a14="http://schemas.microsoft.com/office/drawing/2010/main"/>
              </a:ext>
            </a:extLst>
          </a:blip>
          <a:srcRect/>
          <a:stretch/>
        </p:blipFill>
        <p:spPr>
          <a:xfrm>
            <a:off x="12401786" y="6368688"/>
            <a:ext cx="1225296" cy="1225296"/>
          </a:xfrm>
          <a:prstGeom prst="rect">
            <a:avLst/>
          </a:prstGeom>
        </p:spPr>
      </p:pic>
      <p:pic>
        <p:nvPicPr>
          <p:cNvPr id="39" name="Hazardous Materials Grey Status">
            <a:extLst>
              <a:ext uri="{FF2B5EF4-FFF2-40B4-BE49-F238E27FC236}">
                <a16:creationId xmlns:a16="http://schemas.microsoft.com/office/drawing/2014/main" id="{2218B9F1-7356-A131-2915-C7A6A10319B9}"/>
              </a:ext>
            </a:extLst>
          </p:cNvPr>
          <p:cNvPicPr>
            <a:picLocks noGrp="1" noRot="1" noChangeAspect="1" noMove="1" noResize="1" noEditPoints="1" noAdjustHandles="1" noChangeArrowheads="1" noChangeShapeType="1" noCrop="1"/>
          </p:cNvPicPr>
          <p:nvPr/>
        </p:nvPicPr>
        <p:blipFill>
          <a:blip r:embed="rId32" cstate="screen">
            <a:extLst>
              <a:ext uri="{28A0092B-C50C-407E-A947-70E740481C1C}">
                <a14:useLocalDpi xmlns:a14="http://schemas.microsoft.com/office/drawing/2010/main"/>
              </a:ext>
            </a:extLst>
          </a:blip>
          <a:srcRect/>
          <a:stretch/>
        </p:blipFill>
        <p:spPr>
          <a:xfrm>
            <a:off x="16449397" y="764636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6" name="Hazardous Materials Red Status">
            <a:extLst>
              <a:ext uri="{FF2B5EF4-FFF2-40B4-BE49-F238E27FC236}">
                <a16:creationId xmlns:a16="http://schemas.microsoft.com/office/drawing/2014/main" id="{BEA21FBF-A585-4E97-5905-A8144A0F9993}"/>
              </a:ext>
            </a:extLst>
          </p:cNvPr>
          <p:cNvPicPr>
            <a:picLocks noGrp="1" noRot="1" noChangeAspect="1" noMove="1" noResize="1" noEditPoints="1" noAdjustHandles="1" noChangeArrowheads="1" noChangeShapeType="1" noCrop="1"/>
          </p:cNvPicPr>
          <p:nvPr/>
        </p:nvPicPr>
        <p:blipFill>
          <a:blip r:embed="rId33" cstate="screen">
            <a:extLst>
              <a:ext uri="{28A0092B-C50C-407E-A947-70E740481C1C}">
                <a14:useLocalDpi xmlns:a14="http://schemas.microsoft.com/office/drawing/2010/main"/>
              </a:ext>
            </a:extLst>
          </a:blip>
          <a:srcRect/>
          <a:stretch/>
        </p:blipFill>
        <p:spPr>
          <a:xfrm>
            <a:off x="15112813" y="7646362"/>
            <a:ext cx="1225296" cy="1225296"/>
          </a:xfrm>
          <a:prstGeom prst="rect">
            <a:avLst/>
          </a:prstGeom>
        </p:spPr>
      </p:pic>
      <p:pic>
        <p:nvPicPr>
          <p:cNvPr id="37" name="Hazardous Materials Yellow Status">
            <a:extLst>
              <a:ext uri="{FF2B5EF4-FFF2-40B4-BE49-F238E27FC236}">
                <a16:creationId xmlns:a16="http://schemas.microsoft.com/office/drawing/2014/main" id="{80E3E9EC-9959-3AF4-87D7-AD1A1F4ADD30}"/>
              </a:ext>
            </a:extLst>
          </p:cNvPr>
          <p:cNvPicPr>
            <a:picLocks noGrp="1" noRot="1" noChangeAspect="1" noMove="1" noResize="1" noEditPoints="1" noAdjustHandles="1" noChangeArrowheads="1" noChangeShapeType="1" noCrop="1"/>
          </p:cNvPicPr>
          <p:nvPr/>
        </p:nvPicPr>
        <p:blipFill>
          <a:blip r:embed="rId34" cstate="screen">
            <a:extLst>
              <a:ext uri="{28A0092B-C50C-407E-A947-70E740481C1C}">
                <a14:useLocalDpi xmlns:a14="http://schemas.microsoft.com/office/drawing/2010/main"/>
              </a:ext>
            </a:extLst>
          </a:blip>
          <a:srcRect/>
          <a:stretch/>
        </p:blipFill>
        <p:spPr>
          <a:xfrm>
            <a:off x="13776229" y="7646362"/>
            <a:ext cx="1225296" cy="1225296"/>
          </a:xfrm>
          <a:prstGeom prst="rect">
            <a:avLst/>
          </a:prstGeom>
        </p:spPr>
      </p:pic>
      <p:pic>
        <p:nvPicPr>
          <p:cNvPr id="38" name="Hazardous Materials Green Status">
            <a:extLst>
              <a:ext uri="{FF2B5EF4-FFF2-40B4-BE49-F238E27FC236}">
                <a16:creationId xmlns:a16="http://schemas.microsoft.com/office/drawing/2014/main" id="{14FD73D0-CC21-A95A-40E0-3CC6BB1BEBB8}"/>
              </a:ext>
            </a:extLst>
          </p:cNvPr>
          <p:cNvPicPr>
            <a:picLocks noGrp="1" noRot="1" noChangeAspect="1" noMove="1" noResize="1" noEditPoints="1" noAdjustHandles="1" noChangeArrowheads="1" noChangeShapeType="1" noCrop="1"/>
          </p:cNvPicPr>
          <p:nvPr/>
        </p:nvPicPr>
        <p:blipFill>
          <a:blip r:embed="rId35" cstate="screen">
            <a:extLst>
              <a:ext uri="{28A0092B-C50C-407E-A947-70E740481C1C}">
                <a14:useLocalDpi xmlns:a14="http://schemas.microsoft.com/office/drawing/2010/main"/>
              </a:ext>
            </a:extLst>
          </a:blip>
          <a:srcRect/>
          <a:stretch/>
        </p:blipFill>
        <p:spPr>
          <a:xfrm>
            <a:off x="12401786" y="7646362"/>
            <a:ext cx="1225296" cy="1225296"/>
          </a:xfrm>
          <a:prstGeom prst="rect">
            <a:avLst/>
          </a:prstGeom>
        </p:spPr>
      </p:pic>
      <p:pic>
        <p:nvPicPr>
          <p:cNvPr id="52" name="Hazardous Materials Base Blue" descr="Icon&#10;&#10;AI-generated content may be incorrect.">
            <a:extLst>
              <a:ext uri="{FF2B5EF4-FFF2-40B4-BE49-F238E27FC236}">
                <a16:creationId xmlns:a16="http://schemas.microsoft.com/office/drawing/2014/main" id="{571A59C2-0162-195A-B86D-14883AABE68D}"/>
              </a:ext>
            </a:extLst>
          </p:cNvPr>
          <p:cNvPicPr>
            <a:picLocks noGrp="1" noRot="1" noMove="1" noResize="1" noEditPoints="1" noAdjustHandles="1" noChangeArrowheads="1" noChangeShapeType="1" noCrop="1"/>
          </p:cNvPicPr>
          <p:nvPr/>
        </p:nvPicPr>
        <p:blipFill>
          <a:blip r:embed="rId36" cstate="screen">
            <a:extLst>
              <a:ext uri="{28A0092B-C50C-407E-A947-70E740481C1C}">
                <a14:useLocalDpi xmlns:a14="http://schemas.microsoft.com/office/drawing/2010/main"/>
              </a:ext>
            </a:extLst>
          </a:blip>
          <a:stretch>
            <a:fillRect/>
          </a:stretch>
        </p:blipFill>
        <p:spPr>
          <a:xfrm>
            <a:off x="10125024"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9" name="Transportation Base Blue" descr="Icon&#10;&#10;AI-generated content may be incorrect.">
            <a:extLst>
              <a:ext uri="{FF2B5EF4-FFF2-40B4-BE49-F238E27FC236}">
                <a16:creationId xmlns:a16="http://schemas.microsoft.com/office/drawing/2014/main" id="{E5C9FDF7-3863-5EF1-7AAF-9AAB5B4A52D6}"/>
              </a:ext>
            </a:extLst>
          </p:cNvPr>
          <p:cNvPicPr>
            <a:picLocks noGrp="1" noRot="1" noMove="1" noResize="1" noEditPoints="1" noAdjustHandles="1" noChangeArrowheads="1" noChangeShapeType="1" noCrop="1"/>
          </p:cNvPicPr>
          <p:nvPr/>
        </p:nvPicPr>
        <p:blipFill>
          <a:blip r:embed="rId37" cstate="screen">
            <a:extLst>
              <a:ext uri="{28A0092B-C50C-407E-A947-70E740481C1C}">
                <a14:useLocalDpi xmlns:a14="http://schemas.microsoft.com/office/drawing/2010/main"/>
              </a:ext>
            </a:extLst>
          </a:blip>
          <a:stretch>
            <a:fillRect/>
          </a:stretch>
        </p:blipFill>
        <p:spPr>
          <a:xfrm>
            <a:off x="8797407"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5" name="Communications Base Blue" descr="Logo, icon&#10;&#10;AI-generated content may be incorrect.">
            <a:extLst>
              <a:ext uri="{FF2B5EF4-FFF2-40B4-BE49-F238E27FC236}">
                <a16:creationId xmlns:a16="http://schemas.microsoft.com/office/drawing/2014/main" id="{DAD4683C-981F-4F7C-B313-64B43885B1A7}"/>
              </a:ext>
            </a:extLst>
          </p:cNvPr>
          <p:cNvPicPr>
            <a:picLocks noGrp="1" noRot="1" noMove="1" noResize="1" noEditPoints="1" noAdjustHandles="1" noChangeArrowheads="1" noChangeShapeType="1" noCrop="1"/>
          </p:cNvPicPr>
          <p:nvPr/>
        </p:nvPicPr>
        <p:blipFill>
          <a:blip r:embed="rId38" cstate="screen">
            <a:extLst>
              <a:ext uri="{28A0092B-C50C-407E-A947-70E740481C1C}">
                <a14:useLocalDpi xmlns:a14="http://schemas.microsoft.com/office/drawing/2010/main"/>
              </a:ext>
            </a:extLst>
          </a:blip>
          <a:stretch>
            <a:fillRect/>
          </a:stretch>
        </p:blipFill>
        <p:spPr>
          <a:xfrm>
            <a:off x="7469793"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8" name="Energy Base Blue" descr="Logo, icon&#10;&#10;AI-generated content may be incorrect.">
            <a:extLst>
              <a:ext uri="{FF2B5EF4-FFF2-40B4-BE49-F238E27FC236}">
                <a16:creationId xmlns:a16="http://schemas.microsoft.com/office/drawing/2014/main" id="{5AECC7DB-95D9-824B-EE27-8A664E37E1B8}"/>
              </a:ext>
            </a:extLst>
          </p:cNvPr>
          <p:cNvPicPr>
            <a:picLocks noGrp="1" noRot="1" noMove="1" noResize="1" noEditPoints="1" noAdjustHandles="1" noChangeArrowheads="1" noChangeShapeType="1" noCrop="1"/>
          </p:cNvPicPr>
          <p:nvPr/>
        </p:nvPicPr>
        <p:blipFill>
          <a:blip r:embed="rId39" cstate="screen">
            <a:extLst>
              <a:ext uri="{28A0092B-C50C-407E-A947-70E740481C1C}">
                <a14:useLocalDpi xmlns:a14="http://schemas.microsoft.com/office/drawing/2010/main"/>
              </a:ext>
            </a:extLst>
          </a:blip>
          <a:stretch>
            <a:fillRect/>
          </a:stretch>
        </p:blipFill>
        <p:spPr>
          <a:xfrm>
            <a:off x="6142179"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3" name="Water Systems Base Blue" descr="A picture containing text, sign, outdoor&#10;&#10;AI-generated content may be incorrect.">
            <a:extLst>
              <a:ext uri="{FF2B5EF4-FFF2-40B4-BE49-F238E27FC236}">
                <a16:creationId xmlns:a16="http://schemas.microsoft.com/office/drawing/2014/main" id="{214E2AA3-E832-DC89-2A69-CA9C3E795A73}"/>
              </a:ext>
            </a:extLst>
          </p:cNvPr>
          <p:cNvPicPr>
            <a:picLocks noGrp="1" noRot="1" noMove="1" noResize="1" noEditPoints="1" noAdjustHandles="1" noChangeArrowheads="1" noChangeShapeType="1" noCrop="1"/>
          </p:cNvPicPr>
          <p:nvPr/>
        </p:nvPicPr>
        <p:blipFill>
          <a:blip r:embed="rId40" cstate="screen">
            <a:extLst>
              <a:ext uri="{28A0092B-C50C-407E-A947-70E740481C1C}">
                <a14:useLocalDpi xmlns:a14="http://schemas.microsoft.com/office/drawing/2010/main"/>
              </a:ext>
            </a:extLst>
          </a:blip>
          <a:stretch>
            <a:fillRect/>
          </a:stretch>
        </p:blipFill>
        <p:spPr>
          <a:xfrm>
            <a:off x="4814565"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4" name="Health &amp; Medical Base Blue">
            <a:extLst>
              <a:ext uri="{FF2B5EF4-FFF2-40B4-BE49-F238E27FC236}">
                <a16:creationId xmlns:a16="http://schemas.microsoft.com/office/drawing/2014/main" id="{6E0BB11C-27BC-8098-EB41-6C803C92E341}"/>
              </a:ext>
            </a:extLst>
          </p:cNvPr>
          <p:cNvPicPr>
            <a:picLocks noGrp="1" noRot="1" noMove="1" noResize="1" noEditPoints="1" noAdjustHandles="1" noChangeArrowheads="1" noChangeShapeType="1" noCrop="1"/>
          </p:cNvPicPr>
          <p:nvPr/>
        </p:nvPicPr>
        <p:blipFill>
          <a:blip r:embed="rId41" cstate="screen">
            <a:extLst>
              <a:ext uri="{28A0092B-C50C-407E-A947-70E740481C1C}">
                <a14:useLocalDpi xmlns:a14="http://schemas.microsoft.com/office/drawing/2010/main"/>
              </a:ext>
            </a:extLst>
          </a:blip>
          <a:stretch>
            <a:fillRect/>
          </a:stretch>
        </p:blipFill>
        <p:spPr>
          <a:xfrm>
            <a:off x="3486951"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0" name="Fod, Hydration, &amp; Shelter Base Blue" descr="Logo, icon&#10;&#10;AI-generated content may be incorrect.">
            <a:extLst>
              <a:ext uri="{FF2B5EF4-FFF2-40B4-BE49-F238E27FC236}">
                <a16:creationId xmlns:a16="http://schemas.microsoft.com/office/drawing/2014/main" id="{F7BF7107-D32F-9E56-034A-C2D922D2A6EE}"/>
              </a:ext>
            </a:extLst>
          </p:cNvPr>
          <p:cNvPicPr>
            <a:picLocks noGrp="1" noRot="1" noMove="1" noResize="1" noEditPoints="1" noAdjustHandles="1" noChangeArrowheads="1" noChangeShapeType="1" noCrop="1"/>
          </p:cNvPicPr>
          <p:nvPr/>
        </p:nvPicPr>
        <p:blipFill>
          <a:blip r:embed="rId42" cstate="screen">
            <a:extLst>
              <a:ext uri="{28A0092B-C50C-407E-A947-70E740481C1C}">
                <a14:useLocalDpi xmlns:a14="http://schemas.microsoft.com/office/drawing/2010/main"/>
              </a:ext>
            </a:extLst>
          </a:blip>
          <a:stretch>
            <a:fillRect/>
          </a:stretch>
        </p:blipFill>
        <p:spPr>
          <a:xfrm>
            <a:off x="2159337"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6" name="Safety &amp; Security Base Blue" descr="Logo, icon&#10;&#10;AI-generated content may be incorrect.">
            <a:extLst>
              <a:ext uri="{FF2B5EF4-FFF2-40B4-BE49-F238E27FC236}">
                <a16:creationId xmlns:a16="http://schemas.microsoft.com/office/drawing/2014/main" id="{FBEC572A-C042-04B6-36A1-215C41A2956E}"/>
              </a:ext>
            </a:extLst>
          </p:cNvPr>
          <p:cNvPicPr>
            <a:picLocks noGrp="1" noRot="1" noMove="1" noResize="1" noEditPoints="1" noAdjustHandles="1" noChangeArrowheads="1" noChangeShapeType="1" noCrop="1"/>
          </p:cNvPicPr>
          <p:nvPr/>
        </p:nvPicPr>
        <p:blipFill>
          <a:blip r:embed="rId43" cstate="screen">
            <a:extLst>
              <a:ext uri="{28A0092B-C50C-407E-A947-70E740481C1C}">
                <a14:useLocalDpi xmlns:a14="http://schemas.microsoft.com/office/drawing/2010/main"/>
              </a:ext>
            </a:extLst>
          </a:blip>
          <a:stretch>
            <a:fillRect/>
          </a:stretch>
        </p:blipFill>
        <p:spPr>
          <a:xfrm>
            <a:off x="831723"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46" name="Color Key">
            <a:extLst>
              <a:ext uri="{FF2B5EF4-FFF2-40B4-BE49-F238E27FC236}">
                <a16:creationId xmlns:a16="http://schemas.microsoft.com/office/drawing/2014/main" id="{90D337DC-270B-C010-8218-F6710DD729D7}"/>
              </a:ext>
            </a:extLst>
          </p:cNvPr>
          <p:cNvSpPr txBox="1">
            <a:spLocks noGrp="1" noRot="1" noMove="1" noResize="1" noEditPoints="1" noAdjustHandles="1" noChangeArrowheads="1" noChangeShapeType="1"/>
          </p:cNvSpPr>
          <p:nvPr/>
        </p:nvSpPr>
        <p:spPr>
          <a:xfrm>
            <a:off x="563334" y="4095940"/>
            <a:ext cx="10905312" cy="2246769"/>
          </a:xfrm>
          <a:prstGeom prst="rect">
            <a:avLst/>
          </a:prstGeom>
          <a:noFill/>
        </p:spPr>
        <p:txBody>
          <a:bodyPr wrap="square">
            <a:spAutoFit/>
          </a:bodyPr>
          <a:lstStyle/>
          <a:p>
            <a:pPr>
              <a:spcAft>
                <a:spcPts val="600"/>
              </a:spcAft>
            </a:pPr>
            <a:r>
              <a:rPr lang="en-US" sz="1200" b="1" u="sng" dirty="0">
                <a:latin typeface="Calibri" panose="020F0502020204030204" pitchFamily="34" charset="0"/>
                <a:ea typeface="Calibri" panose="020F0502020204030204" pitchFamily="34" charset="0"/>
                <a:cs typeface="Calibri" panose="020F0502020204030204" pitchFamily="34" charset="0"/>
              </a:rPr>
              <a:t>COLOR KEY</a:t>
            </a:r>
          </a:p>
          <a:p>
            <a:r>
              <a:rPr lang="en-US" sz="1200" b="1" dirty="0">
                <a:latin typeface="Calibri" panose="020F0502020204030204" pitchFamily="34" charset="0"/>
                <a:ea typeface="Calibri" panose="020F0502020204030204" pitchFamily="34" charset="0"/>
                <a:cs typeface="Calibri" panose="020F0502020204030204" pitchFamily="34" charset="0"/>
              </a:rPr>
              <a:t>Minimal Impact: </a:t>
            </a:r>
            <a:r>
              <a:rPr lang="en-US" sz="1200" b="1" dirty="0">
                <a:solidFill>
                  <a:srgbClr val="5E9C42"/>
                </a:solidFill>
                <a:latin typeface="Calibri" panose="020F0502020204030204" pitchFamily="34" charset="0"/>
                <a:ea typeface="Calibri" panose="020F0502020204030204" pitchFamily="34" charset="0"/>
                <a:cs typeface="Calibri" panose="020F0502020204030204" pitchFamily="34" charset="0"/>
              </a:rPr>
              <a:t>GREEN</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stabilized, re-established, or not impacted. The Lifeline is functioning at pre-incident levels, with only minor disruptions or limitations. </a:t>
            </a:r>
          </a:p>
          <a:p>
            <a:r>
              <a:rPr lang="en-US" sz="1200" b="1" dirty="0">
                <a:latin typeface="Calibri" panose="020F0502020204030204" pitchFamily="34" charset="0"/>
                <a:ea typeface="Calibri" panose="020F0502020204030204" pitchFamily="34" charset="0"/>
                <a:cs typeface="Calibri" panose="020F0502020204030204" pitchFamily="34" charset="0"/>
              </a:rPr>
              <a:t>Moderate Impact</a:t>
            </a:r>
            <a:r>
              <a:rPr lang="en-US" sz="1200" dirty="0">
                <a:latin typeface="Calibri" panose="020F0502020204030204" pitchFamily="34" charset="0"/>
                <a:ea typeface="Calibri" panose="020F0502020204030204" pitchFamily="34" charset="0"/>
                <a:cs typeface="Calibri" panose="020F0502020204030204" pitchFamily="34" charset="0"/>
              </a:rPr>
              <a:t>: </a:t>
            </a:r>
            <a:r>
              <a:rPr lang="en-US" sz="1200" b="1" dirty="0">
                <a:solidFill>
                  <a:srgbClr val="FCBA16"/>
                </a:solidFill>
                <a:latin typeface="Calibri" panose="020F0502020204030204" pitchFamily="34" charset="0"/>
                <a:ea typeface="Calibri" panose="020F0502020204030204" pitchFamily="34" charset="0"/>
                <a:cs typeface="Calibri" panose="020F0502020204030204" pitchFamily="34" charset="0"/>
              </a:rPr>
              <a:t>YELLOW</a:t>
            </a:r>
            <a:r>
              <a:rPr lang="en-US" sz="1200" dirty="0">
                <a:latin typeface="Calibri" panose="020F0502020204030204" pitchFamily="34" charset="0"/>
                <a:ea typeface="Calibri" panose="020F0502020204030204" pitchFamily="34" charset="0"/>
                <a:cs typeface="Calibri" panose="020F0502020204030204" pitchFamily="34" charset="0"/>
              </a:rPr>
              <a:t> </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disrupted but a solution is in progress, with an estimated time to stabilization. The impacted community has not returned to pre-incident levels of service. </a:t>
            </a:r>
          </a:p>
          <a:p>
            <a:r>
              <a:rPr lang="en-US" sz="1200" b="1" dirty="0">
                <a:latin typeface="Calibri" panose="020F0502020204030204" pitchFamily="34" charset="0"/>
                <a:ea typeface="Calibri" panose="020F0502020204030204" pitchFamily="34" charset="0"/>
                <a:cs typeface="Calibri" panose="020F0502020204030204" pitchFamily="34" charset="0"/>
              </a:rPr>
              <a:t>Significant Impact: </a:t>
            </a:r>
            <a:r>
              <a:rPr lang="en-US" sz="1200" b="1" dirty="0">
                <a:solidFill>
                  <a:srgbClr val="C52038"/>
                </a:solidFill>
                <a:latin typeface="Calibri" panose="020F0502020204030204" pitchFamily="34" charset="0"/>
                <a:ea typeface="Calibri" panose="020F0502020204030204" pitchFamily="34" charset="0"/>
                <a:cs typeface="Calibri" panose="020F0502020204030204" pitchFamily="34" charset="0"/>
              </a:rPr>
              <a:t>RED</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disrupted, and no solution has been identified yet. There are severe challenges and obstacles hindering the essential services and resources associated with the Lifeline. Immediate attention and resources are required to address the situation and restore functionality. </a:t>
            </a:r>
          </a:p>
          <a:p>
            <a:r>
              <a:rPr lang="en-US" sz="1200" b="1" dirty="0">
                <a:latin typeface="Calibri" panose="020F0502020204030204" pitchFamily="34" charset="0"/>
                <a:ea typeface="Calibri" panose="020F0502020204030204" pitchFamily="34" charset="0"/>
                <a:cs typeface="Calibri" panose="020F0502020204030204" pitchFamily="34" charset="0"/>
              </a:rPr>
              <a:t>Unknown</a:t>
            </a:r>
            <a:r>
              <a:rPr lang="en-US" sz="1200" dirty="0">
                <a:latin typeface="Calibri" panose="020F0502020204030204" pitchFamily="34" charset="0"/>
                <a:ea typeface="Calibri" panose="020F0502020204030204" pitchFamily="34" charset="0"/>
                <a:cs typeface="Calibri" panose="020F0502020204030204" pitchFamily="34" charset="0"/>
              </a:rPr>
              <a:t>: </a:t>
            </a:r>
            <a:r>
              <a:rPr lang="en-US" sz="1200" b="1" dirty="0">
                <a:solidFill>
                  <a:srgbClr val="919395"/>
                </a:solidFill>
                <a:latin typeface="Calibri" panose="020F0502020204030204" pitchFamily="34" charset="0"/>
                <a:ea typeface="Calibri" panose="020F0502020204030204" pitchFamily="34" charset="0"/>
                <a:cs typeface="Calibri" panose="020F0502020204030204" pitchFamily="34" charset="0"/>
              </a:rPr>
              <a:t>GREY</a:t>
            </a:r>
          </a:p>
          <a:p>
            <a:r>
              <a:rPr lang="en-US" sz="1200" dirty="0">
                <a:latin typeface="Calibri" panose="020F0502020204030204" pitchFamily="34" charset="0"/>
                <a:ea typeface="Calibri" panose="020F0502020204030204" pitchFamily="34" charset="0"/>
                <a:cs typeface="Calibri" panose="020F0502020204030204" pitchFamily="34" charset="0"/>
              </a:rPr>
              <a:t>The extent of disruption and impacts to Lifeline services is unknown. </a:t>
            </a:r>
          </a:p>
        </p:txBody>
      </p:sp>
      <p:grpSp>
        <p:nvGrpSpPr>
          <p:cNvPr id="40" name="Placement Brackets">
            <a:extLst>
              <a:ext uri="{FF2B5EF4-FFF2-40B4-BE49-F238E27FC236}">
                <a16:creationId xmlns:a16="http://schemas.microsoft.com/office/drawing/2014/main" id="{4A8D8670-35D0-75FB-39DD-107C890BE29E}"/>
              </a:ext>
            </a:extLst>
          </p:cNvPr>
          <p:cNvGrpSpPr>
            <a:grpSpLocks noGrp="1" noUngrp="1" noRot="1" noMove="1" noResize="1"/>
          </p:cNvGrpSpPr>
          <p:nvPr/>
        </p:nvGrpSpPr>
        <p:grpSpPr>
          <a:xfrm>
            <a:off x="662394" y="2195058"/>
            <a:ext cx="10905312" cy="1673776"/>
            <a:chOff x="662394" y="2813370"/>
            <a:chExt cx="10905312" cy="1673776"/>
          </a:xfrm>
        </p:grpSpPr>
        <p:sp>
          <p:nvSpPr>
            <p:cNvPr id="123" name="Corner Frame Top Left">
              <a:extLst>
                <a:ext uri="{FF2B5EF4-FFF2-40B4-BE49-F238E27FC236}">
                  <a16:creationId xmlns:a16="http://schemas.microsoft.com/office/drawing/2014/main" id="{7DA2E93A-A8AE-8652-31A3-50BFB48FC089}"/>
                </a:ext>
              </a:extLst>
            </p:cNvPr>
            <p:cNvSpPr>
              <a:spLocks noGrp="1" noRot="1" noMove="1" noResize="1" noEditPoints="1" noAdjustHandles="1" noChangeArrowheads="1" noChangeShapeType="1"/>
            </p:cNvSpPr>
            <p:nvPr/>
          </p:nvSpPr>
          <p:spPr>
            <a:xfrm>
              <a:off x="662394" y="2813370"/>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4" name="Corner Frame Top Right">
              <a:extLst>
                <a:ext uri="{FF2B5EF4-FFF2-40B4-BE49-F238E27FC236}">
                  <a16:creationId xmlns:a16="http://schemas.microsoft.com/office/drawing/2014/main" id="{8A69E4E8-2C4C-A57B-F32F-D992333DF0C2}"/>
                </a:ext>
              </a:extLst>
            </p:cNvPr>
            <p:cNvSpPr>
              <a:spLocks noGrp="1" noRot="1" noMove="1" noResize="1" noEditPoints="1" noAdjustHandles="1" noChangeArrowheads="1" noChangeShapeType="1"/>
            </p:cNvSpPr>
            <p:nvPr/>
          </p:nvSpPr>
          <p:spPr>
            <a:xfrm rot="5400000">
              <a:off x="11140986" y="2813370"/>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5" name="Corner Frame Bottom Left">
              <a:extLst>
                <a:ext uri="{FF2B5EF4-FFF2-40B4-BE49-F238E27FC236}">
                  <a16:creationId xmlns:a16="http://schemas.microsoft.com/office/drawing/2014/main" id="{8A9F25C2-0754-FB90-7F7B-17AEA5AAE01B}"/>
                </a:ext>
              </a:extLst>
            </p:cNvPr>
            <p:cNvSpPr>
              <a:spLocks noGrp="1" noRot="1" noMove="1" noResize="1" noEditPoints="1" noAdjustHandles="1" noChangeArrowheads="1" noChangeShapeType="1"/>
            </p:cNvSpPr>
            <p:nvPr/>
          </p:nvSpPr>
          <p:spPr>
            <a:xfrm rot="16200000">
              <a:off x="662394" y="4060426"/>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6" name="Corner Frame Bottom Right">
              <a:extLst>
                <a:ext uri="{FF2B5EF4-FFF2-40B4-BE49-F238E27FC236}">
                  <a16:creationId xmlns:a16="http://schemas.microsoft.com/office/drawing/2014/main" id="{9713C5EF-9EAF-B6E5-A20D-C4AC224346BE}"/>
                </a:ext>
              </a:extLst>
            </p:cNvPr>
            <p:cNvSpPr>
              <a:spLocks noGrp="1" noRot="1" noMove="1" noResize="1" noEditPoints="1" noAdjustHandles="1" noChangeArrowheads="1" noChangeShapeType="1"/>
            </p:cNvSpPr>
            <p:nvPr/>
          </p:nvSpPr>
          <p:spPr>
            <a:xfrm rot="10800000">
              <a:off x="11140986" y="4060425"/>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149" name="Title Group">
            <a:extLst>
              <a:ext uri="{FF2B5EF4-FFF2-40B4-BE49-F238E27FC236}">
                <a16:creationId xmlns:a16="http://schemas.microsoft.com/office/drawing/2014/main" id="{BD396BA8-1FE7-7A3C-8E93-3EEFEEB43403}"/>
              </a:ext>
            </a:extLst>
          </p:cNvPr>
          <p:cNvGrpSpPr>
            <a:grpSpLocks noGrp="1" noUngrp="1" noRot="1" noMove="1" noResize="1"/>
          </p:cNvGrpSpPr>
          <p:nvPr/>
        </p:nvGrpSpPr>
        <p:grpSpPr>
          <a:xfrm>
            <a:off x="-8400" y="624702"/>
            <a:ext cx="12208800" cy="1461685"/>
            <a:chOff x="-8400" y="624702"/>
            <a:chExt cx="12208800" cy="1461685"/>
          </a:xfrm>
        </p:grpSpPr>
        <p:sp>
          <p:nvSpPr>
            <p:cNvPr id="7" name="Day Month Year">
              <a:extLst>
                <a:ext uri="{FF2B5EF4-FFF2-40B4-BE49-F238E27FC236}">
                  <a16:creationId xmlns:a16="http://schemas.microsoft.com/office/drawing/2014/main" id="{9D98782A-4924-0F74-DC34-1E1C356C97C0}"/>
                </a:ext>
              </a:extLst>
            </p:cNvPr>
            <p:cNvSpPr>
              <a:spLocks noGrp="1" noRot="1" noMove="1" noResize="1" noEditPoints="1" noAdjustHandles="1" noChangeArrowheads="1" noChangeShapeType="1"/>
            </p:cNvSpPr>
            <p:nvPr>
              <p:ph sz="quarter" idx="4294967295"/>
            </p:nvPr>
          </p:nvSpPr>
          <p:spPr>
            <a:xfrm>
              <a:off x="0" y="1505035"/>
              <a:ext cx="12192000" cy="581352"/>
            </a:xfrm>
          </p:spPr>
          <p:txBody>
            <a:bodyPr anchor="ctr">
              <a:normAutofit/>
            </a:bodyPr>
            <a:lstStyle/>
            <a:p>
              <a:pPr marL="0" indent="0" algn="ctr">
                <a:spcBef>
                  <a:spcPts val="1200"/>
                </a:spcBef>
                <a:buNone/>
                <a:tabLst>
                  <a:tab pos="6291263" algn="l"/>
                </a:tabLst>
              </a:pPr>
              <a:r>
                <a:rPr lang="en-US" sz="2400" b="1" dirty="0">
                  <a:solidFill>
                    <a:schemeClr val="accent5">
                      <a:lumMod val="50000"/>
                    </a:schemeClr>
                  </a:solidFill>
                  <a:effectLst>
                    <a:innerShdw blurRad="63500" dist="50800" dir="2700000">
                      <a:prstClr val="black">
                        <a:alpha val="50000"/>
                      </a:prstClr>
                    </a:innerShdw>
                  </a:effectLst>
                </a:rPr>
                <a:t>Day Month Year</a:t>
              </a:r>
            </a:p>
          </p:txBody>
        </p:sp>
        <p:sp>
          <p:nvSpPr>
            <p:cNvPr id="47" name="Title Shape">
              <a:extLst>
                <a:ext uri="{FF2B5EF4-FFF2-40B4-BE49-F238E27FC236}">
                  <a16:creationId xmlns:a16="http://schemas.microsoft.com/office/drawing/2014/main" id="{84980992-49A7-F74A-F942-12793A8E6DDD}"/>
                </a:ext>
              </a:extLst>
            </p:cNvPr>
            <p:cNvSpPr>
              <a:spLocks noGrp="1" noRot="1" noMove="1" noResize="1" noEditPoints="1" noAdjustHandles="1" noChangeArrowheads="1" noChangeShapeType="1"/>
            </p:cNvSpPr>
            <p:nvPr/>
          </p:nvSpPr>
          <p:spPr>
            <a:xfrm>
              <a:off x="0" y="624702"/>
              <a:ext cx="12200400" cy="858658"/>
            </a:xfrm>
            <a:prstGeom prst="rect">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mmunity Lifeline Status">
              <a:extLst>
                <a:ext uri="{FF2B5EF4-FFF2-40B4-BE49-F238E27FC236}">
                  <a16:creationId xmlns:a16="http://schemas.microsoft.com/office/drawing/2014/main" id="{8E797082-F7B1-4E62-A458-F3975CB4D5CC}"/>
                </a:ext>
              </a:extLst>
            </p:cNvPr>
            <p:cNvSpPr>
              <a:spLocks noGrp="1" noRot="1" noMove="1" noResize="1" noEditPoints="1" noAdjustHandles="1" noChangeArrowheads="1" noChangeShapeType="1"/>
            </p:cNvSpPr>
            <p:nvPr>
              <p:ph type="title" idx="4294967295"/>
            </p:nvPr>
          </p:nvSpPr>
          <p:spPr>
            <a:xfrm>
              <a:off x="-8400" y="624702"/>
              <a:ext cx="12200400" cy="858658"/>
            </a:xfrm>
          </p:spPr>
          <p:txBody>
            <a:bodyPr tIns="0" bIns="0">
              <a:noAutofit/>
            </a:bodyPr>
            <a:lstStyle/>
            <a:p>
              <a:pPr algn="ctr"/>
              <a:r>
                <a:rPr lang="en-US" dirty="0">
                  <a:solidFill>
                    <a:srgbClr val="FFCC00"/>
                  </a:solidFill>
                  <a:effectLst>
                    <a:outerShdw blurRad="38100" dist="38100" dir="2700000" algn="tl">
                      <a:srgbClr val="000000">
                        <a:alpha val="43137"/>
                      </a:srgbClr>
                    </a:outerShdw>
                  </a:effectLst>
                </a:rPr>
                <a:t>Community Lifeline Status</a:t>
              </a:r>
            </a:p>
          </p:txBody>
        </p:sp>
      </p:grpSp>
      <p:sp>
        <p:nvSpPr>
          <p:cNvPr id="2" name="Primary Speaker">
            <a:extLst>
              <a:ext uri="{FF2B5EF4-FFF2-40B4-BE49-F238E27FC236}">
                <a16:creationId xmlns:a16="http://schemas.microsoft.com/office/drawing/2014/main" id="{D0C6B801-DE68-DE93-0FB8-A475F6131CBF}"/>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1671873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6CE3E065-129B-140D-DC0A-23B4280CAC4D}"/>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D7446A51-2D90-2909-82D6-8B5F41A4EB2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2" name="Date" hidden="1">
            <a:extLst>
              <a:ext uri="{FF2B5EF4-FFF2-40B4-BE49-F238E27FC236}">
                <a16:creationId xmlns:a16="http://schemas.microsoft.com/office/drawing/2014/main" id="{09655766-2A2B-E636-4E56-A31228FF723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D75DD7EF-1719-9A98-80BB-3BE1DFCF8043}"/>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40</a:t>
            </a:fld>
            <a:endParaRPr lang="en-US" dirty="0"/>
          </a:p>
        </p:txBody>
      </p:sp>
      <p:grpSp>
        <p:nvGrpSpPr>
          <p:cNvPr id="9" name="Status Selection Process">
            <a:extLst>
              <a:ext uri="{FF2B5EF4-FFF2-40B4-BE49-F238E27FC236}">
                <a16:creationId xmlns:a16="http://schemas.microsoft.com/office/drawing/2014/main" id="{EE9800B0-08DA-C477-EF3A-410A56BC1022}"/>
              </a:ext>
            </a:extLst>
          </p:cNvPr>
          <p:cNvGrpSpPr>
            <a:grpSpLocks noGrp="1" noUngrp="1" noRot="1" noMove="1" noResize="1"/>
          </p:cNvGrpSpPr>
          <p:nvPr/>
        </p:nvGrpSpPr>
        <p:grpSpPr>
          <a:xfrm>
            <a:off x="5219440" y="757223"/>
            <a:ext cx="9833952" cy="6006216"/>
            <a:chOff x="5219440" y="694593"/>
            <a:chExt cx="9833952" cy="6006216"/>
          </a:xfrm>
        </p:grpSpPr>
        <p:sp>
          <p:nvSpPr>
            <p:cNvPr id="10" name="Block Arc">
              <a:extLst>
                <a:ext uri="{FF2B5EF4-FFF2-40B4-BE49-F238E27FC236}">
                  <a16:creationId xmlns:a16="http://schemas.microsoft.com/office/drawing/2014/main" id="{409805B5-05D5-7500-D36A-CE3E96ECEF6E}"/>
                </a:ext>
              </a:extLst>
            </p:cNvPr>
            <p:cNvSpPr>
              <a:spLocks noGrp="1" noRot="1" noMove="1" noResize="1" noEditPoints="1" noAdjustHandles="1" noChangeArrowheads="1" noChangeShapeType="1"/>
            </p:cNvSpPr>
            <p:nvPr/>
          </p:nvSpPr>
          <p:spPr>
            <a:xfrm>
              <a:off x="9047176" y="694593"/>
              <a:ext cx="6006216" cy="6006216"/>
            </a:xfrm>
            <a:prstGeom prst="blockArc">
              <a:avLst>
                <a:gd name="adj1" fmla="val 8100000"/>
                <a:gd name="adj2" fmla="val 13500000"/>
                <a:gd name="adj3" fmla="val 360"/>
              </a:avLst>
            </a:prstGeom>
            <a:solidFill>
              <a:srgbClr val="FFC000"/>
            </a:solidFill>
            <a:ln>
              <a:solidFill>
                <a:schemeClr val="tx1"/>
              </a:solidFill>
            </a:ln>
          </p:spPr>
          <p:style>
            <a:lnRef idx="2">
              <a:scrgbClr r="0" g="0" b="0"/>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Text Block 5">
              <a:extLst>
                <a:ext uri="{FF2B5EF4-FFF2-40B4-BE49-F238E27FC236}">
                  <a16:creationId xmlns:a16="http://schemas.microsoft.com/office/drawing/2014/main" id="{B2412639-8CC1-AA8A-5AF9-0063359C0A8D}"/>
                </a:ext>
              </a:extLst>
            </p:cNvPr>
            <p:cNvSpPr>
              <a:spLocks noGrp="1" noRot="1" noMove="1" noResize="1" noEditPoints="1" noAdjustHandles="1" noChangeArrowheads="1" noChangeShapeType="1"/>
            </p:cNvSpPr>
            <p:nvPr/>
          </p:nvSpPr>
          <p:spPr>
            <a:xfrm>
              <a:off x="5382279" y="5091636"/>
              <a:ext cx="4370574" cy="557787"/>
            </a:xfrm>
            <a:custGeom>
              <a:avLst/>
              <a:gdLst>
                <a:gd name="connsiteX0" fmla="*/ 0 w 4770269"/>
                <a:gd name="connsiteY0" fmla="*/ 0 h 557787"/>
                <a:gd name="connsiteX1" fmla="*/ 4770269 w 4770269"/>
                <a:gd name="connsiteY1" fmla="*/ 0 h 557787"/>
                <a:gd name="connsiteX2" fmla="*/ 4770269 w 4770269"/>
                <a:gd name="connsiteY2" fmla="*/ 557787 h 557787"/>
                <a:gd name="connsiteX3" fmla="*/ 0 w 4770269"/>
                <a:gd name="connsiteY3" fmla="*/ 557787 h 557787"/>
                <a:gd name="connsiteX4" fmla="*/ 0 w 4770269"/>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70269" h="557787">
                  <a:moveTo>
                    <a:pt x="0" y="0"/>
                  </a:moveTo>
                  <a:lnTo>
                    <a:pt x="4770269" y="0"/>
                  </a:lnTo>
                  <a:lnTo>
                    <a:pt x="4770269"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6">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Are critical Lifeline services available to survivors and responders using pre-incident resources?</a:t>
              </a:r>
            </a:p>
          </p:txBody>
        </p:sp>
        <p:sp>
          <p:nvSpPr>
            <p:cNvPr id="12" name="Text Block 4">
              <a:extLst>
                <a:ext uri="{FF2B5EF4-FFF2-40B4-BE49-F238E27FC236}">
                  <a16:creationId xmlns:a16="http://schemas.microsoft.com/office/drawing/2014/main" id="{CF5F0EAC-5F44-203D-78C8-87005279F367}"/>
                </a:ext>
              </a:extLst>
            </p:cNvPr>
            <p:cNvSpPr>
              <a:spLocks noGrp="1" noRot="1" noMove="1" noResize="1" noEditPoints="1" noAdjustHandles="1" noChangeArrowheads="1" noChangeShapeType="1"/>
            </p:cNvSpPr>
            <p:nvPr/>
          </p:nvSpPr>
          <p:spPr>
            <a:xfrm>
              <a:off x="5382278" y="4255222"/>
              <a:ext cx="4370574" cy="557787"/>
            </a:xfrm>
            <a:custGeom>
              <a:avLst/>
              <a:gdLst>
                <a:gd name="connsiteX0" fmla="*/ 0 w 4370574"/>
                <a:gd name="connsiteY0" fmla="*/ 0 h 557787"/>
                <a:gd name="connsiteX1" fmla="*/ 4370574 w 4370574"/>
                <a:gd name="connsiteY1" fmla="*/ 0 h 557787"/>
                <a:gd name="connsiteX2" fmla="*/ 4370574 w 4370574"/>
                <a:gd name="connsiteY2" fmla="*/ 557787 h 557787"/>
                <a:gd name="connsiteX3" fmla="*/ 0 w 4370574"/>
                <a:gd name="connsiteY3" fmla="*/ 557787 h 557787"/>
                <a:gd name="connsiteX4" fmla="*/ 0 w 4370574"/>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0574" h="557787">
                  <a:moveTo>
                    <a:pt x="0" y="0"/>
                  </a:moveTo>
                  <a:lnTo>
                    <a:pt x="4370574" y="0"/>
                  </a:lnTo>
                  <a:lnTo>
                    <a:pt x="4370574"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5">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Has a solution to the disruption been identified,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and has it been converted into a plan of action,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resourced, and implemented? </a:t>
              </a:r>
            </a:p>
          </p:txBody>
        </p:sp>
        <p:sp>
          <p:nvSpPr>
            <p:cNvPr id="14" name="Text Block 3">
              <a:extLst>
                <a:ext uri="{FF2B5EF4-FFF2-40B4-BE49-F238E27FC236}">
                  <a16:creationId xmlns:a16="http://schemas.microsoft.com/office/drawing/2014/main" id="{BB585B3F-656D-058B-F7E6-59757568F19F}"/>
                </a:ext>
              </a:extLst>
            </p:cNvPr>
            <p:cNvSpPr>
              <a:spLocks noGrp="1" noRot="1" noMove="1" noResize="1" noEditPoints="1" noAdjustHandles="1" noChangeArrowheads="1" noChangeShapeType="1"/>
            </p:cNvSpPr>
            <p:nvPr/>
          </p:nvSpPr>
          <p:spPr>
            <a:xfrm>
              <a:off x="5382278" y="3418808"/>
              <a:ext cx="4370574" cy="557787"/>
            </a:xfrm>
            <a:custGeom>
              <a:avLst/>
              <a:gdLst>
                <a:gd name="connsiteX0" fmla="*/ 0 w 4247900"/>
                <a:gd name="connsiteY0" fmla="*/ 0 h 557787"/>
                <a:gd name="connsiteX1" fmla="*/ 4247900 w 4247900"/>
                <a:gd name="connsiteY1" fmla="*/ 0 h 557787"/>
                <a:gd name="connsiteX2" fmla="*/ 4247900 w 4247900"/>
                <a:gd name="connsiteY2" fmla="*/ 557787 h 557787"/>
                <a:gd name="connsiteX3" fmla="*/ 0 w 4247900"/>
                <a:gd name="connsiteY3" fmla="*/ 557787 h 557787"/>
                <a:gd name="connsiteX4" fmla="*/ 0 w 4247900"/>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7900" h="557787">
                  <a:moveTo>
                    <a:pt x="0" y="0"/>
                  </a:moveTo>
                  <a:lnTo>
                    <a:pt x="4247900" y="0"/>
                  </a:lnTo>
                  <a:lnTo>
                    <a:pt x="4247900"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4">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Are there requirements &amp; solutions identified and is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there a plan to deliver solutions?</a:t>
              </a:r>
            </a:p>
          </p:txBody>
        </p:sp>
        <p:sp>
          <p:nvSpPr>
            <p:cNvPr id="26" name="Text Block 2">
              <a:extLst>
                <a:ext uri="{FF2B5EF4-FFF2-40B4-BE49-F238E27FC236}">
                  <a16:creationId xmlns:a16="http://schemas.microsoft.com/office/drawing/2014/main" id="{AED73CEE-6F58-D599-F2C6-D4C899AAAA8F}"/>
                </a:ext>
              </a:extLst>
            </p:cNvPr>
            <p:cNvSpPr>
              <a:spLocks noGrp="1" noRot="1" noMove="1" noResize="1" noEditPoints="1" noAdjustHandles="1" noChangeArrowheads="1" noChangeShapeType="1"/>
            </p:cNvSpPr>
            <p:nvPr/>
          </p:nvSpPr>
          <p:spPr>
            <a:xfrm>
              <a:off x="5382278" y="2582394"/>
              <a:ext cx="4370574" cy="557787"/>
            </a:xfrm>
            <a:custGeom>
              <a:avLst/>
              <a:gdLst>
                <a:gd name="connsiteX0" fmla="*/ 0 w 4370574"/>
                <a:gd name="connsiteY0" fmla="*/ 0 h 557787"/>
                <a:gd name="connsiteX1" fmla="*/ 4370574 w 4370574"/>
                <a:gd name="connsiteY1" fmla="*/ 0 h 557787"/>
                <a:gd name="connsiteX2" fmla="*/ 4370574 w 4370574"/>
                <a:gd name="connsiteY2" fmla="*/ 557787 h 557787"/>
                <a:gd name="connsiteX3" fmla="*/ 0 w 4370574"/>
                <a:gd name="connsiteY3" fmla="*/ 557787 h 557787"/>
                <a:gd name="connsiteX4" fmla="*/ 0 w 4370574"/>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0574" h="557787">
                  <a:moveTo>
                    <a:pt x="0" y="0"/>
                  </a:moveTo>
                  <a:lnTo>
                    <a:pt x="4370574" y="0"/>
                  </a:lnTo>
                  <a:lnTo>
                    <a:pt x="4370574"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3">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Did the incident disrupt services to survivors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provided by Lifeline component capabilities?</a:t>
              </a:r>
            </a:p>
          </p:txBody>
        </p:sp>
        <p:sp>
          <p:nvSpPr>
            <p:cNvPr id="27" name="Text Block 1">
              <a:extLst>
                <a:ext uri="{FF2B5EF4-FFF2-40B4-BE49-F238E27FC236}">
                  <a16:creationId xmlns:a16="http://schemas.microsoft.com/office/drawing/2014/main" id="{07882D88-4E64-0140-E091-EF521F916A0D}"/>
                </a:ext>
              </a:extLst>
            </p:cNvPr>
            <p:cNvSpPr>
              <a:spLocks noGrp="1" noRot="1" noMove="1" noResize="1" noEditPoints="1" noAdjustHandles="1" noChangeArrowheads="1" noChangeShapeType="1"/>
            </p:cNvSpPr>
            <p:nvPr/>
          </p:nvSpPr>
          <p:spPr>
            <a:xfrm>
              <a:off x="5382279" y="1745979"/>
              <a:ext cx="4370574" cy="557787"/>
            </a:xfrm>
            <a:custGeom>
              <a:avLst/>
              <a:gdLst>
                <a:gd name="connsiteX0" fmla="*/ 0 w 4770269"/>
                <a:gd name="connsiteY0" fmla="*/ 0 h 557787"/>
                <a:gd name="connsiteX1" fmla="*/ 4770269 w 4770269"/>
                <a:gd name="connsiteY1" fmla="*/ 0 h 557787"/>
                <a:gd name="connsiteX2" fmla="*/ 4770269 w 4770269"/>
                <a:gd name="connsiteY2" fmla="*/ 557787 h 557787"/>
                <a:gd name="connsiteX3" fmla="*/ 0 w 4770269"/>
                <a:gd name="connsiteY3" fmla="*/ 557787 h 557787"/>
                <a:gd name="connsiteX4" fmla="*/ 0 w 4770269"/>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70269" h="557787">
                  <a:moveTo>
                    <a:pt x="0" y="0"/>
                  </a:moveTo>
                  <a:lnTo>
                    <a:pt x="4770269" y="0"/>
                  </a:lnTo>
                  <a:lnTo>
                    <a:pt x="4770269"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2">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Is there a clear understanding of the extent of the disruption and impact to response and survivors?</a:t>
              </a:r>
            </a:p>
          </p:txBody>
        </p:sp>
        <p:sp>
          <p:nvSpPr>
            <p:cNvPr id="42" name="Green Circle 02">
              <a:extLst>
                <a:ext uri="{FF2B5EF4-FFF2-40B4-BE49-F238E27FC236}">
                  <a16:creationId xmlns:a16="http://schemas.microsoft.com/office/drawing/2014/main" id="{50568751-D948-7E12-80AF-929E5A0534D6}"/>
                </a:ext>
              </a:extLst>
            </p:cNvPr>
            <p:cNvSpPr>
              <a:spLocks noGrp="1" noRot="1" noMove="1" noResize="1" noEditPoints="1" noAdjustHandles="1" noChangeArrowheads="1" noChangeShapeType="1"/>
            </p:cNvSpPr>
            <p:nvPr/>
          </p:nvSpPr>
          <p:spPr>
            <a:xfrm>
              <a:off x="10532506" y="5021912"/>
              <a:ext cx="697234" cy="697234"/>
            </a:xfrm>
            <a:prstGeom prst="ellipse">
              <a:avLst/>
            </a:prstGeom>
            <a:solidFill>
              <a:srgbClr val="5E9C42"/>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43" name="Yellow Circle">
              <a:extLst>
                <a:ext uri="{FF2B5EF4-FFF2-40B4-BE49-F238E27FC236}">
                  <a16:creationId xmlns:a16="http://schemas.microsoft.com/office/drawing/2014/main" id="{A2ABE8BB-C662-138C-966B-30559FD94C76}"/>
                </a:ext>
              </a:extLst>
            </p:cNvPr>
            <p:cNvSpPr>
              <a:spLocks noGrp="1" noRot="1" noMove="1" noResize="1" noEditPoints="1" noAdjustHandles="1" noChangeArrowheads="1" noChangeShapeType="1"/>
            </p:cNvSpPr>
            <p:nvPr/>
          </p:nvSpPr>
          <p:spPr>
            <a:xfrm>
              <a:off x="10532506" y="4185498"/>
              <a:ext cx="697234" cy="697234"/>
            </a:xfrm>
            <a:prstGeom prst="ellipse">
              <a:avLst/>
            </a:prstGeom>
            <a:solidFill>
              <a:srgbClr val="FCBA16"/>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44" name="Red Circle">
              <a:extLst>
                <a:ext uri="{FF2B5EF4-FFF2-40B4-BE49-F238E27FC236}">
                  <a16:creationId xmlns:a16="http://schemas.microsoft.com/office/drawing/2014/main" id="{A6EF6D65-6A73-325D-3FC0-1EB029023EAD}"/>
                </a:ext>
              </a:extLst>
            </p:cNvPr>
            <p:cNvSpPr>
              <a:spLocks noGrp="1" noRot="1" noMove="1" noResize="1" noEditPoints="1" noAdjustHandles="1" noChangeArrowheads="1" noChangeShapeType="1"/>
            </p:cNvSpPr>
            <p:nvPr/>
          </p:nvSpPr>
          <p:spPr>
            <a:xfrm>
              <a:off x="10532506" y="3349084"/>
              <a:ext cx="697234" cy="697234"/>
            </a:xfrm>
            <a:prstGeom prst="ellipse">
              <a:avLst/>
            </a:prstGeom>
            <a:solidFill>
              <a:srgbClr val="C52038"/>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45" name="Green Circle 01">
              <a:extLst>
                <a:ext uri="{FF2B5EF4-FFF2-40B4-BE49-F238E27FC236}">
                  <a16:creationId xmlns:a16="http://schemas.microsoft.com/office/drawing/2014/main" id="{83DC9CA3-BD5C-1FCB-328B-0005CFA4A4F0}"/>
                </a:ext>
              </a:extLst>
            </p:cNvPr>
            <p:cNvSpPr>
              <a:spLocks noGrp="1" noRot="1" noMove="1" noResize="1" noEditPoints="1" noAdjustHandles="1" noChangeArrowheads="1" noChangeShapeType="1"/>
            </p:cNvSpPr>
            <p:nvPr/>
          </p:nvSpPr>
          <p:spPr>
            <a:xfrm>
              <a:off x="10532506" y="2512670"/>
              <a:ext cx="697234" cy="697234"/>
            </a:xfrm>
            <a:prstGeom prst="ellipse">
              <a:avLst/>
            </a:prstGeom>
            <a:solidFill>
              <a:srgbClr val="5E9C42"/>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46" name="Grey Circle">
              <a:extLst>
                <a:ext uri="{FF2B5EF4-FFF2-40B4-BE49-F238E27FC236}">
                  <a16:creationId xmlns:a16="http://schemas.microsoft.com/office/drawing/2014/main" id="{EBE96FD2-AD7C-D285-1528-CDB6B411DE4D}"/>
                </a:ext>
              </a:extLst>
            </p:cNvPr>
            <p:cNvSpPr>
              <a:spLocks noGrp="1" noRot="1" noMove="1" noResize="1" noEditPoints="1" noAdjustHandles="1" noChangeArrowheads="1" noChangeShapeType="1"/>
            </p:cNvSpPr>
            <p:nvPr/>
          </p:nvSpPr>
          <p:spPr>
            <a:xfrm>
              <a:off x="10532506" y="1676255"/>
              <a:ext cx="697234" cy="697234"/>
            </a:xfrm>
            <a:prstGeom prst="ellipse">
              <a:avLst/>
            </a:prstGeom>
            <a:solidFill>
              <a:srgbClr val="919395"/>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47" name="Arrow: Right No">
              <a:extLst>
                <a:ext uri="{FF2B5EF4-FFF2-40B4-BE49-F238E27FC236}">
                  <a16:creationId xmlns:a16="http://schemas.microsoft.com/office/drawing/2014/main" id="{78EBC2CB-343B-6779-FE69-751CA28BDF59}"/>
                </a:ext>
              </a:extLst>
            </p:cNvPr>
            <p:cNvSpPr>
              <a:spLocks noGrp="1" noRot="1" noMove="1" noResize="1" noEditPoints="1" noAdjustHandles="1" noChangeArrowheads="1" noChangeShapeType="1"/>
            </p:cNvSpPr>
            <p:nvPr/>
          </p:nvSpPr>
          <p:spPr>
            <a:xfrm rot="16200000">
              <a:off x="9847340" y="1671304"/>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48" name="Arrow: Right No">
              <a:extLst>
                <a:ext uri="{FF2B5EF4-FFF2-40B4-BE49-F238E27FC236}">
                  <a16:creationId xmlns:a16="http://schemas.microsoft.com/office/drawing/2014/main" id="{586845E2-C492-8106-894A-6EB7A2393267}"/>
                </a:ext>
              </a:extLst>
            </p:cNvPr>
            <p:cNvSpPr>
              <a:spLocks noGrp="1" noRot="1" noMove="1" noResize="1" noEditPoints="1" noAdjustHandles="1" noChangeArrowheads="1" noChangeShapeType="1"/>
            </p:cNvSpPr>
            <p:nvPr/>
          </p:nvSpPr>
          <p:spPr>
            <a:xfrm rot="16200000">
              <a:off x="9845659" y="2507719"/>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49" name="Arrow: Right No">
              <a:extLst>
                <a:ext uri="{FF2B5EF4-FFF2-40B4-BE49-F238E27FC236}">
                  <a16:creationId xmlns:a16="http://schemas.microsoft.com/office/drawing/2014/main" id="{E378D09F-9EA4-864E-5138-F1C502DF3A5E}"/>
                </a:ext>
              </a:extLst>
            </p:cNvPr>
            <p:cNvSpPr>
              <a:spLocks noGrp="1" noRot="1" noMove="1" noResize="1" noEditPoints="1" noAdjustHandles="1" noChangeArrowheads="1" noChangeShapeType="1"/>
            </p:cNvSpPr>
            <p:nvPr/>
          </p:nvSpPr>
          <p:spPr>
            <a:xfrm rot="16200000">
              <a:off x="9845659" y="3344133"/>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50" name="Arrow: Right No">
              <a:extLst>
                <a:ext uri="{FF2B5EF4-FFF2-40B4-BE49-F238E27FC236}">
                  <a16:creationId xmlns:a16="http://schemas.microsoft.com/office/drawing/2014/main" id="{616E98F1-CB14-91AF-2E5B-4F91A7EFFBAA}"/>
                </a:ext>
              </a:extLst>
            </p:cNvPr>
            <p:cNvSpPr>
              <a:spLocks noGrp="1" noRot="1" noMove="1" noResize="1" noEditPoints="1" noAdjustHandles="1" noChangeArrowheads="1" noChangeShapeType="1"/>
            </p:cNvSpPr>
            <p:nvPr/>
          </p:nvSpPr>
          <p:spPr>
            <a:xfrm rot="16200000">
              <a:off x="9845659" y="4180547"/>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51" name="Arrow: Right No">
              <a:extLst>
                <a:ext uri="{FF2B5EF4-FFF2-40B4-BE49-F238E27FC236}">
                  <a16:creationId xmlns:a16="http://schemas.microsoft.com/office/drawing/2014/main" id="{B62BB40E-98FA-7C9F-BC87-2862CCD983B7}"/>
                </a:ext>
              </a:extLst>
            </p:cNvPr>
            <p:cNvSpPr>
              <a:spLocks noGrp="1" noRot="1" noMove="1" noResize="1" noEditPoints="1" noAdjustHandles="1" noChangeArrowheads="1" noChangeShapeType="1"/>
            </p:cNvSpPr>
            <p:nvPr/>
          </p:nvSpPr>
          <p:spPr>
            <a:xfrm rot="16200000">
              <a:off x="9852236" y="5016961"/>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52" name="Arrow: Down Yes">
              <a:extLst>
                <a:ext uri="{FF2B5EF4-FFF2-40B4-BE49-F238E27FC236}">
                  <a16:creationId xmlns:a16="http://schemas.microsoft.com/office/drawing/2014/main" id="{B053A8CB-6CB8-2866-71E5-F9A8BEFDC775}"/>
                </a:ext>
              </a:extLst>
            </p:cNvPr>
            <p:cNvSpPr>
              <a:spLocks noGrp="1" noRot="1" noMove="1" noResize="1" noEditPoints="1" noAdjustHandles="1" noChangeArrowheads="1" noChangeShapeType="1"/>
            </p:cNvSpPr>
            <p:nvPr/>
          </p:nvSpPr>
          <p:spPr>
            <a:xfrm>
              <a:off x="5419482" y="2154150"/>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53" name="Arrow: Down Yes">
              <a:extLst>
                <a:ext uri="{FF2B5EF4-FFF2-40B4-BE49-F238E27FC236}">
                  <a16:creationId xmlns:a16="http://schemas.microsoft.com/office/drawing/2014/main" id="{E3CB22B0-6D3D-3880-2F1B-D805B80C3BAE}"/>
                </a:ext>
              </a:extLst>
            </p:cNvPr>
            <p:cNvSpPr>
              <a:spLocks noGrp="1" noRot="1" noMove="1" noResize="1" noEditPoints="1" noAdjustHandles="1" noChangeArrowheads="1" noChangeShapeType="1"/>
            </p:cNvSpPr>
            <p:nvPr/>
          </p:nvSpPr>
          <p:spPr>
            <a:xfrm>
              <a:off x="5419482" y="2979453"/>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54" name="Arrow: Down Yes">
              <a:extLst>
                <a:ext uri="{FF2B5EF4-FFF2-40B4-BE49-F238E27FC236}">
                  <a16:creationId xmlns:a16="http://schemas.microsoft.com/office/drawing/2014/main" id="{8281F981-07EA-32E7-FDB9-B65D8D793304}"/>
                </a:ext>
              </a:extLst>
            </p:cNvPr>
            <p:cNvSpPr>
              <a:spLocks noGrp="1" noRot="1" noMove="1" noResize="1" noEditPoints="1" noAdjustHandles="1" noChangeArrowheads="1" noChangeShapeType="1"/>
            </p:cNvSpPr>
            <p:nvPr/>
          </p:nvSpPr>
          <p:spPr>
            <a:xfrm>
              <a:off x="5419482" y="3804756"/>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55" name="Arrow: Down Yes">
              <a:extLst>
                <a:ext uri="{FF2B5EF4-FFF2-40B4-BE49-F238E27FC236}">
                  <a16:creationId xmlns:a16="http://schemas.microsoft.com/office/drawing/2014/main" id="{CF421E4D-5A66-87E4-3981-A239A92BD9BF}"/>
                </a:ext>
              </a:extLst>
            </p:cNvPr>
            <p:cNvSpPr>
              <a:spLocks noGrp="1" noRot="1" noMove="1" noResize="1" noEditPoints="1" noAdjustHandles="1" noChangeArrowheads="1" noChangeShapeType="1"/>
            </p:cNvSpPr>
            <p:nvPr/>
          </p:nvSpPr>
          <p:spPr>
            <a:xfrm>
              <a:off x="5419482" y="4646164"/>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56" name="Grey">
              <a:extLst>
                <a:ext uri="{FF2B5EF4-FFF2-40B4-BE49-F238E27FC236}">
                  <a16:creationId xmlns:a16="http://schemas.microsoft.com/office/drawing/2014/main" id="{9750A57D-048C-286E-4975-A36E5B8CEB22}"/>
                </a:ext>
              </a:extLst>
            </p:cNvPr>
            <p:cNvSpPr txBox="1">
              <a:spLocks noGrp="1" noRot="1" noMove="1" noResize="1" noEditPoints="1" noAdjustHandles="1" noChangeArrowheads="1" noChangeShapeType="1"/>
            </p:cNvSpPr>
            <p:nvPr/>
          </p:nvSpPr>
          <p:spPr>
            <a:xfrm>
              <a:off x="11225056" y="1855798"/>
              <a:ext cx="633507"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Grey</a:t>
              </a:r>
            </a:p>
          </p:txBody>
        </p:sp>
        <p:sp>
          <p:nvSpPr>
            <p:cNvPr id="57" name="Green">
              <a:extLst>
                <a:ext uri="{FF2B5EF4-FFF2-40B4-BE49-F238E27FC236}">
                  <a16:creationId xmlns:a16="http://schemas.microsoft.com/office/drawing/2014/main" id="{9E41F3C5-21F7-2C42-858B-177BC5073F79}"/>
                </a:ext>
              </a:extLst>
            </p:cNvPr>
            <p:cNvSpPr txBox="1">
              <a:spLocks noGrp="1" noRot="1" noMove="1" noResize="1" noEditPoints="1" noAdjustHandles="1" noChangeArrowheads="1" noChangeShapeType="1"/>
            </p:cNvSpPr>
            <p:nvPr/>
          </p:nvSpPr>
          <p:spPr>
            <a:xfrm>
              <a:off x="11225056" y="2628036"/>
              <a:ext cx="765594"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Green</a:t>
              </a:r>
            </a:p>
          </p:txBody>
        </p:sp>
        <p:sp>
          <p:nvSpPr>
            <p:cNvPr id="58" name="Red">
              <a:extLst>
                <a:ext uri="{FF2B5EF4-FFF2-40B4-BE49-F238E27FC236}">
                  <a16:creationId xmlns:a16="http://schemas.microsoft.com/office/drawing/2014/main" id="{921ECE1C-995B-EABA-DC65-3761D1942088}"/>
                </a:ext>
              </a:extLst>
            </p:cNvPr>
            <p:cNvSpPr txBox="1">
              <a:spLocks noGrp="1" noRot="1" noMove="1" noResize="1" noEditPoints="1" noAdjustHandles="1" noChangeArrowheads="1" noChangeShapeType="1"/>
            </p:cNvSpPr>
            <p:nvPr/>
          </p:nvSpPr>
          <p:spPr>
            <a:xfrm>
              <a:off x="11225056" y="3501923"/>
              <a:ext cx="549959"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Red</a:t>
              </a:r>
            </a:p>
          </p:txBody>
        </p:sp>
        <p:sp>
          <p:nvSpPr>
            <p:cNvPr id="59" name="Yellow">
              <a:extLst>
                <a:ext uri="{FF2B5EF4-FFF2-40B4-BE49-F238E27FC236}">
                  <a16:creationId xmlns:a16="http://schemas.microsoft.com/office/drawing/2014/main" id="{3C7C06ED-7ABE-29EA-8068-F242509EBE67}"/>
                </a:ext>
              </a:extLst>
            </p:cNvPr>
            <p:cNvSpPr txBox="1">
              <a:spLocks noGrp="1" noRot="1" noMove="1" noResize="1" noEditPoints="1" noAdjustHandles="1" noChangeArrowheads="1" noChangeShapeType="1"/>
            </p:cNvSpPr>
            <p:nvPr/>
          </p:nvSpPr>
          <p:spPr>
            <a:xfrm>
              <a:off x="11225056" y="4349449"/>
              <a:ext cx="808555"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Yellow</a:t>
              </a:r>
            </a:p>
          </p:txBody>
        </p:sp>
        <p:sp>
          <p:nvSpPr>
            <p:cNvPr id="60" name="Green">
              <a:extLst>
                <a:ext uri="{FF2B5EF4-FFF2-40B4-BE49-F238E27FC236}">
                  <a16:creationId xmlns:a16="http://schemas.microsoft.com/office/drawing/2014/main" id="{3C8F28D6-F832-B455-9BF9-1080226513D1}"/>
                </a:ext>
              </a:extLst>
            </p:cNvPr>
            <p:cNvSpPr txBox="1">
              <a:spLocks noGrp="1" noRot="1" noMove="1" noResize="1" noEditPoints="1" noAdjustHandles="1" noChangeArrowheads="1" noChangeShapeType="1"/>
            </p:cNvSpPr>
            <p:nvPr/>
          </p:nvSpPr>
          <p:spPr>
            <a:xfrm>
              <a:off x="11225056" y="5223336"/>
              <a:ext cx="765594"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Green</a:t>
              </a:r>
            </a:p>
          </p:txBody>
        </p:sp>
        <p:sp>
          <p:nvSpPr>
            <p:cNvPr id="61" name="Arrow: START">
              <a:extLst>
                <a:ext uri="{FF2B5EF4-FFF2-40B4-BE49-F238E27FC236}">
                  <a16:creationId xmlns:a16="http://schemas.microsoft.com/office/drawing/2014/main" id="{D2B702FF-29B0-F658-6B4B-5B6530265721}"/>
                </a:ext>
              </a:extLst>
            </p:cNvPr>
            <p:cNvSpPr>
              <a:spLocks noGrp="1" noRot="1" noMove="1" noResize="1" noEditPoints="1" noAdjustHandles="1" noChangeArrowheads="1" noChangeShapeType="1"/>
            </p:cNvSpPr>
            <p:nvPr/>
          </p:nvSpPr>
          <p:spPr>
            <a:xfrm>
              <a:off x="5219440" y="1350453"/>
              <a:ext cx="893262" cy="619321"/>
            </a:xfrm>
            <a:prstGeom prst="downArrowCallout">
              <a:avLst>
                <a:gd name="adj1" fmla="val 25000"/>
                <a:gd name="adj2" fmla="val 25000"/>
                <a:gd name="adj3" fmla="val 25000"/>
                <a:gd name="adj4" fmla="val 50629"/>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2">
                      <a:lumMod val="90000"/>
                      <a:lumOff val="10000"/>
                    </a:schemeClr>
                  </a:solidFill>
                </a:rPr>
                <a:t>START</a:t>
              </a:r>
            </a:p>
          </p:txBody>
        </p:sp>
      </p:grpSp>
      <p:sp>
        <p:nvSpPr>
          <p:cNvPr id="5" name="Content Placeholder">
            <a:extLst>
              <a:ext uri="{FF2B5EF4-FFF2-40B4-BE49-F238E27FC236}">
                <a16:creationId xmlns:a16="http://schemas.microsoft.com/office/drawing/2014/main" id="{19F8431A-9707-873C-22A6-18D7D8969822}"/>
              </a:ext>
            </a:extLst>
          </p:cNvPr>
          <p:cNvSpPr>
            <a:spLocks noGrp="1" noRot="1" noMove="1" noResize="1" noEditPoints="1" noAdjustHandles="1" noChangeArrowheads="1" noChangeShapeType="1"/>
          </p:cNvSpPr>
          <p:nvPr>
            <p:ph sz="quarter" idx="11"/>
          </p:nvPr>
        </p:nvSpPr>
        <p:spPr>
          <a:xfrm>
            <a:off x="914401" y="1745979"/>
            <a:ext cx="4134678" cy="4149996"/>
          </a:xfrm>
        </p:spPr>
        <p:txBody>
          <a:bodyPr>
            <a:normAutofit/>
          </a:bodyPr>
          <a:lstStyle/>
          <a:p>
            <a:pPr>
              <a:spcAft>
                <a:spcPts val="1800"/>
              </a:spcAft>
            </a:pPr>
            <a:r>
              <a:rPr lang="en-US" dirty="0"/>
              <a:t>Compare current Lifeline status to its pre-incident operational baseline.</a:t>
            </a:r>
          </a:p>
          <a:p>
            <a:pPr>
              <a:spcAft>
                <a:spcPts val="1800"/>
              </a:spcAft>
            </a:pPr>
            <a:r>
              <a:rPr lang="en-US" dirty="0"/>
              <a:t>Assess Lifeline conditions </a:t>
            </a:r>
            <a:br>
              <a:rPr lang="en-US" dirty="0"/>
            </a:br>
            <a:r>
              <a:rPr lang="en-US" dirty="0"/>
              <a:t>as the incident and response operations evolve.</a:t>
            </a:r>
          </a:p>
          <a:p>
            <a:pPr>
              <a:spcAft>
                <a:spcPts val="1800"/>
              </a:spcAft>
            </a:pPr>
            <a:r>
              <a:rPr lang="en-US" dirty="0"/>
              <a:t>Color designations are a snapshot in time for an operational period.</a:t>
            </a:r>
          </a:p>
        </p:txBody>
      </p:sp>
      <p:sp>
        <p:nvSpPr>
          <p:cNvPr id="4" name="Title">
            <a:extLst>
              <a:ext uri="{FF2B5EF4-FFF2-40B4-BE49-F238E27FC236}">
                <a16:creationId xmlns:a16="http://schemas.microsoft.com/office/drawing/2014/main" id="{FEB4850F-A30A-AE99-3A69-0CB7D3F09761}"/>
              </a:ext>
            </a:extLst>
          </p:cNvPr>
          <p:cNvSpPr>
            <a:spLocks noGrp="1" noRot="1" noMove="1" noResize="1" noEditPoints="1" noAdjustHandles="1" noChangeArrowheads="1" noChangeShapeType="1"/>
          </p:cNvSpPr>
          <p:nvPr>
            <p:ph type="title"/>
          </p:nvPr>
        </p:nvSpPr>
        <p:spPr/>
        <p:txBody>
          <a:bodyPr/>
          <a:lstStyle/>
          <a:p>
            <a:r>
              <a:rPr lang="en-US" dirty="0"/>
              <a:t>Determining a Lifeline status</a:t>
            </a:r>
          </a:p>
        </p:txBody>
      </p:sp>
      <p:sp>
        <p:nvSpPr>
          <p:cNvPr id="8" name="Primary Speaker">
            <a:extLst>
              <a:ext uri="{FF2B5EF4-FFF2-40B4-BE49-F238E27FC236}">
                <a16:creationId xmlns:a16="http://schemas.microsoft.com/office/drawing/2014/main" id="{2BD45FC1-C28D-94AD-C692-37A094035744}"/>
              </a:ext>
            </a:extLst>
          </p:cNvPr>
          <p:cNvSpPr txBox="1"/>
          <p:nvPr/>
        </p:nvSpPr>
        <p:spPr>
          <a:xfrm>
            <a:off x="6983594" y="6137111"/>
            <a:ext cx="4619791"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 Reference</a:t>
            </a:r>
          </a:p>
        </p:txBody>
      </p:sp>
    </p:spTree>
    <p:extLst>
      <p:ext uri="{BB962C8B-B14F-4D97-AF65-F5344CB8AC3E}">
        <p14:creationId xmlns:p14="http://schemas.microsoft.com/office/powerpoint/2010/main" val="17526582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6952896-0FA7-E9E1-343A-36D8D722688B}"/>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43397DF7-50A2-D29A-931A-6A5A20713D9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23D211BF-643F-BF2D-8F3E-ED56225DEA24}"/>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41" name="Slide Number">
            <a:extLst>
              <a:ext uri="{FF2B5EF4-FFF2-40B4-BE49-F238E27FC236}">
                <a16:creationId xmlns:a16="http://schemas.microsoft.com/office/drawing/2014/main" id="{313F13ED-9EEF-A686-2E8D-954773830A4C}"/>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41</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EA4F7A60-3410-2BE4-C0B6-2DDE62DB191B}"/>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319E50E7-A7DD-6256-9F0E-F187ADB2A9A0}"/>
              </a:ext>
            </a:extLst>
          </p:cNvPr>
          <p:cNvPicPr>
            <a:picLocks noGrp="1" noRot="1" noMove="1" noResize="1" noEditPoints="1" noAdjustHandles="1" noChangeArrowheads="1" noChangeShapeType="1" noCrop="1"/>
          </p:cNvPicPr>
          <p:nvPr/>
        </p:nvPicPr>
        <p:blipFill>
          <a:blip r:embed="rId4"/>
          <a:srcRect/>
          <a:stretch/>
        </p:blipFill>
        <p:spPr>
          <a:xfrm>
            <a:off x="15351806"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descr="Logo, icon&#10;&#10;AI-generated content may be incorrect.">
            <a:extLst>
              <a:ext uri="{FF2B5EF4-FFF2-40B4-BE49-F238E27FC236}">
                <a16:creationId xmlns:a16="http://schemas.microsoft.com/office/drawing/2014/main" id="{66983419-79C3-0854-2B69-3A740A16946B}"/>
              </a:ext>
            </a:extLst>
          </p:cNvPr>
          <p:cNvPicPr>
            <a:picLocks noGrp="1" noRot="1" noChangeAspect="1" noMove="1" noResize="1" noEditPoints="1" noAdjustHandles="1" noChangeArrowheads="1" noChangeShapeType="1" noCrop="1"/>
          </p:cNvPicPr>
          <p:nvPr/>
        </p:nvPicPr>
        <p:blipFill>
          <a:blip r:embed="rId5"/>
          <a:stretch>
            <a:fillRect/>
          </a:stretch>
        </p:blipFill>
        <p:spPr>
          <a:xfrm>
            <a:off x="12697323" y="4729480"/>
            <a:ext cx="2331720" cy="2331720"/>
          </a:xfrm>
          <a:prstGeom prst="rect">
            <a:avLst/>
          </a:prstGeom>
        </p:spPr>
      </p:pic>
      <p:pic>
        <p:nvPicPr>
          <p:cNvPr id="5" name="Yellow Status Graphic" descr="Logo&#10;&#10;AI-generated content may be incorrect.">
            <a:extLst>
              <a:ext uri="{FF2B5EF4-FFF2-40B4-BE49-F238E27FC236}">
                <a16:creationId xmlns:a16="http://schemas.microsoft.com/office/drawing/2014/main" id="{27E0E9F7-464B-3DF8-D186-2A651A8AEF65}"/>
              </a:ext>
            </a:extLst>
          </p:cNvPr>
          <p:cNvPicPr>
            <a:picLocks noGrp="1" noRot="1" noChangeAspect="1" noMove="1" noResize="1" noEditPoints="1" noAdjustHandles="1" noChangeArrowheads="1" noChangeShapeType="1" noCrop="1"/>
          </p:cNvPicPr>
          <p:nvPr/>
        </p:nvPicPr>
        <p:blipFill>
          <a:blip r:embed="rId6"/>
          <a:stretch>
            <a:fillRect/>
          </a:stretch>
        </p:blipFill>
        <p:spPr>
          <a:xfrm>
            <a:off x="12697323" y="2263140"/>
            <a:ext cx="2331720" cy="2331720"/>
          </a:xfrm>
          <a:prstGeom prst="rect">
            <a:avLst/>
          </a:prstGeom>
        </p:spPr>
      </p:pic>
      <p:pic>
        <p:nvPicPr>
          <p:cNvPr id="7" name="Green Status Graphic" descr="Logo, icon&#10;&#10;AI-generated content may be incorrect.">
            <a:extLst>
              <a:ext uri="{FF2B5EF4-FFF2-40B4-BE49-F238E27FC236}">
                <a16:creationId xmlns:a16="http://schemas.microsoft.com/office/drawing/2014/main" id="{AEFEB0F0-F1DB-522E-14A9-DFACD0CDA8C7}"/>
              </a:ext>
            </a:extLst>
          </p:cNvPr>
          <p:cNvPicPr>
            <a:picLocks noGrp="1" noRot="1" noChangeAspect="1" noMove="1" noResize="1" noEditPoints="1" noAdjustHandles="1" noChangeArrowheads="1" noChangeShapeType="1" noCrop="1"/>
          </p:cNvPicPr>
          <p:nvPr/>
        </p:nvPicPr>
        <p:blipFill>
          <a:blip r:embed="rId7"/>
          <a:stretch>
            <a:fillRect/>
          </a:stretch>
        </p:blipFill>
        <p:spPr>
          <a:xfrm>
            <a:off x="12697323" y="-203200"/>
            <a:ext cx="2331720" cy="2331720"/>
          </a:xfrm>
          <a:prstGeom prst="rect">
            <a:avLst/>
          </a:prstGeom>
        </p:spPr>
      </p:pic>
      <p:sp>
        <p:nvSpPr>
          <p:cNvPr id="27" name="Content Placeholder">
            <a:extLst>
              <a:ext uri="{FF2B5EF4-FFF2-40B4-BE49-F238E27FC236}">
                <a16:creationId xmlns:a16="http://schemas.microsoft.com/office/drawing/2014/main" id="{D63F4822-397C-CD9A-44F9-64DF2C898432}"/>
              </a:ext>
            </a:extLst>
          </p:cNvPr>
          <p:cNvSpPr>
            <a:spLocks noGrp="1" noRot="1" noMove="1" noResize="1" noEditPoints="1" noAdjustHandles="1" noChangeArrowheads="1" noChangeShapeType="1"/>
          </p:cNvSpPr>
          <p:nvPr>
            <p:ph sz="quarter" idx="11"/>
          </p:nvPr>
        </p:nvSpPr>
        <p:spPr>
          <a:xfrm>
            <a:off x="1953354" y="1457325"/>
            <a:ext cx="9476645" cy="4438650"/>
          </a:xfrm>
        </p:spPr>
        <p:txBody>
          <a:bodyPr/>
          <a:lstStyle/>
          <a:p>
            <a:endParaRPr lang="en-US" dirty="0"/>
          </a:p>
        </p:txBody>
      </p:sp>
      <p:pic>
        <p:nvPicPr>
          <p:cNvPr id="10" name="Base Blue Graphic" descr="Logo, icon&#10;&#10;AI-generated content may be incorrect.">
            <a:extLst>
              <a:ext uri="{FF2B5EF4-FFF2-40B4-BE49-F238E27FC236}">
                <a16:creationId xmlns:a16="http://schemas.microsoft.com/office/drawing/2014/main" id="{B67AD037-209D-A332-9C4C-8E7F9C29B0CA}"/>
              </a:ext>
            </a:extLst>
          </p:cNvPr>
          <p:cNvPicPr>
            <a:picLocks noGrp="1" noRot="1" noChangeAspect="1" noMove="1" noResize="1" noEditPoints="1" noAdjustHandles="1" noChangeArrowheads="1" noChangeShapeType="1" noCrop="1"/>
          </p:cNvPicPr>
          <p:nvPr/>
        </p:nvPicPr>
        <p:blipFill>
          <a:blip r:embed="rId8"/>
          <a:stretch>
            <a:fill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40" name="Component Graphics">
            <a:extLst>
              <a:ext uri="{FF2B5EF4-FFF2-40B4-BE49-F238E27FC236}">
                <a16:creationId xmlns:a16="http://schemas.microsoft.com/office/drawing/2014/main" id="{D1B90536-D9C9-8C63-1DB0-4D2D72C9F07D}"/>
              </a:ext>
            </a:extLst>
          </p:cNvPr>
          <p:cNvGrpSpPr>
            <a:grpSpLocks noGrp="1" noUngrp="1" noRot="1" noMove="1" noResize="1"/>
          </p:cNvGrpSpPr>
          <p:nvPr/>
        </p:nvGrpSpPr>
        <p:grpSpPr>
          <a:xfrm>
            <a:off x="718327" y="1457325"/>
            <a:ext cx="1195720" cy="4489772"/>
            <a:chOff x="718327" y="1457325"/>
            <a:chExt cx="1195720" cy="4489772"/>
          </a:xfrm>
        </p:grpSpPr>
        <p:grpSp>
          <p:nvGrpSpPr>
            <p:cNvPr id="34" name="Group 33">
              <a:extLst>
                <a:ext uri="{FF2B5EF4-FFF2-40B4-BE49-F238E27FC236}">
                  <a16:creationId xmlns:a16="http://schemas.microsoft.com/office/drawing/2014/main" id="{261556C1-3FD7-4B91-AC25-D0C172458AC5}"/>
                </a:ext>
              </a:extLst>
            </p:cNvPr>
            <p:cNvGrpSpPr>
              <a:grpSpLocks noGrp="1" noUngrp="1" noRot="1" noMove="1" noResize="1"/>
            </p:cNvGrpSpPr>
            <p:nvPr/>
          </p:nvGrpSpPr>
          <p:grpSpPr>
            <a:xfrm>
              <a:off x="754128" y="1457325"/>
              <a:ext cx="1124119" cy="909039"/>
              <a:chOff x="754128" y="1457325"/>
              <a:chExt cx="1124119" cy="909039"/>
            </a:xfrm>
          </p:grpSpPr>
          <p:pic>
            <p:nvPicPr>
              <p:cNvPr id="28" name="Law Enforcement Graphic" descr="A blue and white logo&#10;&#10;AI-generated content may be incorrect.">
                <a:extLst>
                  <a:ext uri="{FF2B5EF4-FFF2-40B4-BE49-F238E27FC236}">
                    <a16:creationId xmlns:a16="http://schemas.microsoft.com/office/drawing/2014/main" id="{DD751903-3C73-A204-F6A8-AF3142CCC4BF}"/>
                  </a:ext>
                </a:extLst>
              </p:cNvPr>
              <p:cNvPicPr>
                <a:picLocks noGrp="1" noRot="1" noChangeAspect="1" noMove="1" noResize="1" noEditPoints="1" noAdjustHandles="1" noChangeArrowheads="1" noChangeShapeType="1" noCrop="1"/>
              </p:cNvPicPr>
              <p:nvPr/>
            </p:nvPicPr>
            <p:blipFill>
              <a:blip r:embed="rId9" cstate="screen">
                <a:alphaModFix amt="40000"/>
                <a:extLst>
                  <a:ext uri="{BEBA8EAE-BF5A-486C-A8C5-ECC9F3942E4B}">
                    <a14:imgProps xmlns:a14="http://schemas.microsoft.com/office/drawing/2010/main">
                      <a14:imgLayer r:embed="rId10">
                        <a14:imgEffect>
                          <a14:colorTemperature colorTemp="7200"/>
                        </a14:imgEffect>
                        <a14:imgEffect>
                          <a14:saturation sat="66000"/>
                        </a14:imgEffect>
                      </a14:imgLayer>
                    </a14:imgProps>
                  </a:ext>
                  <a:ext uri="{28A0092B-C50C-407E-A947-70E740481C1C}">
                    <a14:useLocalDpi xmlns:a14="http://schemas.microsoft.com/office/drawing/2010/main"/>
                  </a:ext>
                </a:extLst>
              </a:blip>
              <a:stretch>
                <a:fillRect/>
              </a:stretch>
            </p:blipFill>
            <p:spPr>
              <a:xfrm>
                <a:off x="986317" y="1457325"/>
                <a:ext cx="659740" cy="659740"/>
              </a:xfrm>
              <a:prstGeom prst="rect">
                <a:avLst/>
              </a:prstGeom>
            </p:spPr>
          </p:pic>
          <p:sp>
            <p:nvSpPr>
              <p:cNvPr id="29" name="Law Enforcement">
                <a:extLst>
                  <a:ext uri="{FF2B5EF4-FFF2-40B4-BE49-F238E27FC236}">
                    <a16:creationId xmlns:a16="http://schemas.microsoft.com/office/drawing/2014/main" id="{F1D2F608-02C5-29E0-E6CF-23317F7F77E2}"/>
                  </a:ext>
                </a:extLst>
              </p:cNvPr>
              <p:cNvSpPr txBox="1">
                <a:spLocks noGrp="1" noRot="1" noMove="1" noResize="1" noEditPoints="1" noAdjustHandles="1" noChangeArrowheads="1" noChangeShapeType="1"/>
              </p:cNvSpPr>
              <p:nvPr/>
            </p:nvSpPr>
            <p:spPr>
              <a:xfrm>
                <a:off x="754128" y="2117065"/>
                <a:ext cx="1124119"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Law Enforcement / Security</a:t>
                </a:r>
              </a:p>
            </p:txBody>
          </p:sp>
        </p:grpSp>
        <p:grpSp>
          <p:nvGrpSpPr>
            <p:cNvPr id="35" name="Group 34">
              <a:extLst>
                <a:ext uri="{FF2B5EF4-FFF2-40B4-BE49-F238E27FC236}">
                  <a16:creationId xmlns:a16="http://schemas.microsoft.com/office/drawing/2014/main" id="{1C23A62D-133A-970D-0B36-16C4192EA5D1}"/>
                </a:ext>
              </a:extLst>
            </p:cNvPr>
            <p:cNvGrpSpPr>
              <a:grpSpLocks noGrp="1" noUngrp="1" noRot="1" noMove="1" noResize="1"/>
            </p:cNvGrpSpPr>
            <p:nvPr/>
          </p:nvGrpSpPr>
          <p:grpSpPr>
            <a:xfrm>
              <a:off x="754128" y="2427202"/>
              <a:ext cx="1124119" cy="795124"/>
              <a:chOff x="754128" y="2427202"/>
              <a:chExt cx="1124119" cy="795124"/>
            </a:xfrm>
          </p:grpSpPr>
          <p:pic>
            <p:nvPicPr>
              <p:cNvPr id="18" name="Fire Services Graphic" descr="Icon&#10;&#10;AI-generated content may be incorrect.">
                <a:extLst>
                  <a:ext uri="{FF2B5EF4-FFF2-40B4-BE49-F238E27FC236}">
                    <a16:creationId xmlns:a16="http://schemas.microsoft.com/office/drawing/2014/main" id="{B40574ED-0C63-7865-76C5-A92E9A05F843}"/>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tretch>
                <a:fillRect/>
              </a:stretch>
            </p:blipFill>
            <p:spPr>
              <a:xfrm>
                <a:off x="943112" y="2427202"/>
                <a:ext cx="746150" cy="658368"/>
              </a:xfrm>
              <a:prstGeom prst="rect">
                <a:avLst/>
              </a:prstGeom>
            </p:spPr>
          </p:pic>
          <p:sp>
            <p:nvSpPr>
              <p:cNvPr id="30" name="Fire Services">
                <a:extLst>
                  <a:ext uri="{FF2B5EF4-FFF2-40B4-BE49-F238E27FC236}">
                    <a16:creationId xmlns:a16="http://schemas.microsoft.com/office/drawing/2014/main" id="{1FF4F880-A2BE-89D3-9BE8-364C707BF973}"/>
                  </a:ext>
                </a:extLst>
              </p:cNvPr>
              <p:cNvSpPr txBox="1">
                <a:spLocks noGrp="1" noRot="1" noMove="1" noResize="1" noEditPoints="1" noAdjustHandles="1" noChangeArrowheads="1" noChangeShapeType="1"/>
              </p:cNvSpPr>
              <p:nvPr/>
            </p:nvSpPr>
            <p:spPr>
              <a:xfrm>
                <a:off x="754128" y="3096138"/>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Fire Services</a:t>
                </a:r>
              </a:p>
            </p:txBody>
          </p:sp>
        </p:grpSp>
        <p:grpSp>
          <p:nvGrpSpPr>
            <p:cNvPr id="36" name="Group 35">
              <a:extLst>
                <a:ext uri="{FF2B5EF4-FFF2-40B4-BE49-F238E27FC236}">
                  <a16:creationId xmlns:a16="http://schemas.microsoft.com/office/drawing/2014/main" id="{82BA4822-F1DB-46EE-1F33-565B6EB84D13}"/>
                </a:ext>
              </a:extLst>
            </p:cNvPr>
            <p:cNvGrpSpPr>
              <a:grpSpLocks noGrp="1" noUngrp="1" noRot="1" noMove="1" noResize="1"/>
            </p:cNvGrpSpPr>
            <p:nvPr/>
          </p:nvGrpSpPr>
          <p:grpSpPr>
            <a:xfrm>
              <a:off x="732696" y="3326699"/>
              <a:ext cx="1166983" cy="805692"/>
              <a:chOff x="732696" y="3326699"/>
              <a:chExt cx="1166983" cy="805692"/>
            </a:xfrm>
          </p:grpSpPr>
          <p:pic>
            <p:nvPicPr>
              <p:cNvPr id="21" name="Search and Rescue Graphic" descr="Logo&#10;&#10;AI-generated content may be incorrect.">
                <a:extLst>
                  <a:ext uri="{FF2B5EF4-FFF2-40B4-BE49-F238E27FC236}">
                    <a16:creationId xmlns:a16="http://schemas.microsoft.com/office/drawing/2014/main" id="{26C0BF99-861F-F4A7-2771-1E28B7ACBA98}"/>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967430" y="3326699"/>
                <a:ext cx="697514" cy="658368"/>
              </a:xfrm>
              <a:prstGeom prst="rect">
                <a:avLst/>
              </a:prstGeom>
            </p:spPr>
          </p:pic>
          <p:sp>
            <p:nvSpPr>
              <p:cNvPr id="31" name="Search and Rescue">
                <a:extLst>
                  <a:ext uri="{FF2B5EF4-FFF2-40B4-BE49-F238E27FC236}">
                    <a16:creationId xmlns:a16="http://schemas.microsoft.com/office/drawing/2014/main" id="{268F97C3-BFDD-1FEB-D89A-266D45B8BAB4}"/>
                  </a:ext>
                </a:extLst>
              </p:cNvPr>
              <p:cNvSpPr txBox="1">
                <a:spLocks noGrp="1" noRot="1" noMove="1" noResize="1" noEditPoints="1" noAdjustHandles="1" noChangeArrowheads="1" noChangeShapeType="1"/>
              </p:cNvSpPr>
              <p:nvPr/>
            </p:nvSpPr>
            <p:spPr>
              <a:xfrm>
                <a:off x="732696" y="4006203"/>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Search and Rescue</a:t>
                </a:r>
              </a:p>
            </p:txBody>
          </p:sp>
        </p:grpSp>
        <p:grpSp>
          <p:nvGrpSpPr>
            <p:cNvPr id="37" name="Group 36">
              <a:extLst>
                <a:ext uri="{FF2B5EF4-FFF2-40B4-BE49-F238E27FC236}">
                  <a16:creationId xmlns:a16="http://schemas.microsoft.com/office/drawing/2014/main" id="{1B7C492E-7CA5-2F7F-9D6C-23335762A66F}"/>
                </a:ext>
              </a:extLst>
            </p:cNvPr>
            <p:cNvGrpSpPr>
              <a:grpSpLocks noGrp="1" noUngrp="1" noRot="1" noMove="1" noResize="1"/>
            </p:cNvGrpSpPr>
            <p:nvPr/>
          </p:nvGrpSpPr>
          <p:grpSpPr>
            <a:xfrm>
              <a:off x="754128" y="4243448"/>
              <a:ext cx="1124119" cy="939371"/>
              <a:chOff x="754128" y="4243448"/>
              <a:chExt cx="1124119" cy="939371"/>
            </a:xfrm>
          </p:grpSpPr>
          <p:pic>
            <p:nvPicPr>
              <p:cNvPr id="23" name="Government Services Graphic" descr="A picture containing icon&#10;&#10;AI-generated content may be incorrect.">
                <a:extLst>
                  <a:ext uri="{FF2B5EF4-FFF2-40B4-BE49-F238E27FC236}">
                    <a16:creationId xmlns:a16="http://schemas.microsoft.com/office/drawing/2014/main" id="{E20DF2D3-B43E-4E54-515A-67B387856FB8}"/>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950325" y="4243448"/>
                <a:ext cx="731724" cy="658368"/>
              </a:xfrm>
              <a:prstGeom prst="rect">
                <a:avLst/>
              </a:prstGeom>
            </p:spPr>
          </p:pic>
          <p:sp>
            <p:nvSpPr>
              <p:cNvPr id="32" name="Government Services">
                <a:extLst>
                  <a:ext uri="{FF2B5EF4-FFF2-40B4-BE49-F238E27FC236}">
                    <a16:creationId xmlns:a16="http://schemas.microsoft.com/office/drawing/2014/main" id="{EE2214D3-AFCD-E3EC-AE40-7BB7160490E1}"/>
                  </a:ext>
                </a:extLst>
              </p:cNvPr>
              <p:cNvSpPr txBox="1">
                <a:spLocks noGrp="1" noRot="1" noMove="1" noResize="1" noEditPoints="1" noAdjustHandles="1" noChangeArrowheads="1" noChangeShapeType="1"/>
              </p:cNvSpPr>
              <p:nvPr/>
            </p:nvSpPr>
            <p:spPr>
              <a:xfrm>
                <a:off x="754128" y="4933520"/>
                <a:ext cx="1124119"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Government Services</a:t>
                </a:r>
              </a:p>
            </p:txBody>
          </p:sp>
        </p:grpSp>
        <p:grpSp>
          <p:nvGrpSpPr>
            <p:cNvPr id="38" name="Group 37">
              <a:extLst>
                <a:ext uri="{FF2B5EF4-FFF2-40B4-BE49-F238E27FC236}">
                  <a16:creationId xmlns:a16="http://schemas.microsoft.com/office/drawing/2014/main" id="{C9329272-C540-2403-518D-7E1E34F465E4}"/>
                </a:ext>
              </a:extLst>
            </p:cNvPr>
            <p:cNvGrpSpPr>
              <a:grpSpLocks noGrp="1" noUngrp="1" noRot="1" noMove="1" noResize="1"/>
            </p:cNvGrpSpPr>
            <p:nvPr/>
          </p:nvGrpSpPr>
          <p:grpSpPr>
            <a:xfrm>
              <a:off x="718327" y="5177450"/>
              <a:ext cx="1195720" cy="769647"/>
              <a:chOff x="718327" y="5177450"/>
              <a:chExt cx="1195720" cy="769647"/>
            </a:xfrm>
          </p:grpSpPr>
          <p:pic>
            <p:nvPicPr>
              <p:cNvPr id="25" name="Community Safety Graphic" descr="Icon&#10;&#10;AI-generated content may be incorrect.">
                <a:extLst>
                  <a:ext uri="{FF2B5EF4-FFF2-40B4-BE49-F238E27FC236}">
                    <a16:creationId xmlns:a16="http://schemas.microsoft.com/office/drawing/2014/main" id="{7B719C6C-2DD2-385F-BC44-9FA867922EA7}"/>
                  </a:ext>
                </a:extLst>
              </p:cNvPr>
              <p:cNvPicPr>
                <a:picLocks noGrp="1" noRot="1" noChangeAspect="1" noMove="1" noResize="1" noEditPoints="1" noAdjustHandles="1" noChangeArrowheads="1" noChangeShapeType="1" noCrop="1"/>
              </p:cNvPicPr>
              <p:nvPr/>
            </p:nvPicPr>
            <p:blipFill>
              <a:blip r:embed="rId14" cstate="screen">
                <a:alphaModFix amt="35000"/>
                <a:extLst>
                  <a:ext uri="{28A0092B-C50C-407E-A947-70E740481C1C}">
                    <a14:useLocalDpi xmlns:a14="http://schemas.microsoft.com/office/drawing/2010/main"/>
                  </a:ext>
                </a:extLst>
              </a:blip>
              <a:srcRect/>
              <a:stretch>
                <a:fillRect/>
              </a:stretch>
            </p:blipFill>
            <p:spPr>
              <a:xfrm>
                <a:off x="917958" y="5177450"/>
                <a:ext cx="796459" cy="658368"/>
              </a:xfrm>
              <a:prstGeom prst="rect">
                <a:avLst/>
              </a:prstGeom>
            </p:spPr>
          </p:pic>
          <p:sp>
            <p:nvSpPr>
              <p:cNvPr id="33" name="Community Safety">
                <a:extLst>
                  <a:ext uri="{FF2B5EF4-FFF2-40B4-BE49-F238E27FC236}">
                    <a16:creationId xmlns:a16="http://schemas.microsoft.com/office/drawing/2014/main" id="{B74FCEA4-EF90-1819-BDB7-D3ED661839FA}"/>
                  </a:ext>
                </a:extLst>
              </p:cNvPr>
              <p:cNvSpPr txBox="1">
                <a:spLocks noGrp="1" noRot="1" noMove="1" noResize="1" noEditPoints="1" noAdjustHandles="1" noChangeArrowheads="1" noChangeShapeType="1"/>
              </p:cNvSpPr>
              <p:nvPr/>
            </p:nvSpPr>
            <p:spPr>
              <a:xfrm>
                <a:off x="718327" y="5820909"/>
                <a:ext cx="1195720"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Community Safety</a:t>
                </a:r>
              </a:p>
            </p:txBody>
          </p:sp>
        </p:grpSp>
      </p:grpSp>
      <p:sp>
        <p:nvSpPr>
          <p:cNvPr id="3" name="Slide Title">
            <a:extLst>
              <a:ext uri="{FF2B5EF4-FFF2-40B4-BE49-F238E27FC236}">
                <a16:creationId xmlns:a16="http://schemas.microsoft.com/office/drawing/2014/main" id="{5F0B0F7D-DAFC-936B-BA8A-3BDCFC6A34CD}"/>
              </a:ext>
            </a:extLst>
          </p:cNvPr>
          <p:cNvSpPr>
            <a:spLocks noGrp="1" noRot="1" noMove="1" noResize="1" noEditPoints="1" noAdjustHandles="1" noChangeArrowheads="1" noChangeShapeType="1"/>
          </p:cNvSpPr>
          <p:nvPr>
            <p:ph type="title"/>
          </p:nvPr>
        </p:nvSpPr>
        <p:spPr/>
        <p:txBody>
          <a:bodyPr/>
          <a:lstStyle/>
          <a:p>
            <a:r>
              <a:rPr lang="en-US" dirty="0"/>
              <a:t>Safety and security</a:t>
            </a:r>
          </a:p>
        </p:txBody>
      </p:sp>
      <p:sp>
        <p:nvSpPr>
          <p:cNvPr id="4" name="Primary Speaker">
            <a:extLst>
              <a:ext uri="{FF2B5EF4-FFF2-40B4-BE49-F238E27FC236}">
                <a16:creationId xmlns:a16="http://schemas.microsoft.com/office/drawing/2014/main" id="{0A097933-8387-F742-9699-3BB71D3085AD}"/>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809834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AA51D1E-AB14-ED58-581E-F8BA71F3C90F}"/>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3D8E71CB-250D-CE06-BCBE-31022751B342}"/>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10" name="Date" hidden="1">
            <a:extLst>
              <a:ext uri="{FF2B5EF4-FFF2-40B4-BE49-F238E27FC236}">
                <a16:creationId xmlns:a16="http://schemas.microsoft.com/office/drawing/2014/main" id="{78E932B1-FE0D-CA77-C2C5-888FE64604E8}"/>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6" name="Slide Number">
            <a:extLst>
              <a:ext uri="{FF2B5EF4-FFF2-40B4-BE49-F238E27FC236}">
                <a16:creationId xmlns:a16="http://schemas.microsoft.com/office/drawing/2014/main" id="{8AD0C50D-6760-EE0C-B777-F03EEFAF94F2}"/>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42</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DD03C27C-ADD5-C5D5-0670-024043EDD037}"/>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75F52545-3F2C-0F8D-F027-3DE7250864A8}"/>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1A7E7D4E-B9E2-942D-4180-7D3FD50DEF14}"/>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E7740C18-EF8C-15CC-14CC-E01EF4FE322E}"/>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818DBC62-8408-672D-D79A-5AC0B35B6743}"/>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5" name="Content Placeholder">
            <a:extLst>
              <a:ext uri="{FF2B5EF4-FFF2-40B4-BE49-F238E27FC236}">
                <a16:creationId xmlns:a16="http://schemas.microsoft.com/office/drawing/2014/main" id="{02798F3A-B7E0-8A41-40D9-188A9CCBDB9F}"/>
              </a:ext>
            </a:extLst>
          </p:cNvPr>
          <p:cNvSpPr>
            <a:spLocks noGrp="1" noRot="1" noMove="1" noResize="1" noEditPoints="1" noAdjustHandles="1" noChangeArrowheads="1" noChangeShapeType="1"/>
          </p:cNvSpPr>
          <p:nvPr>
            <p:ph sz="quarter" idx="11"/>
          </p:nvPr>
        </p:nvSpPr>
        <p:spPr>
          <a:xfrm>
            <a:off x="1943100" y="1457325"/>
            <a:ext cx="9486899" cy="4438650"/>
          </a:xfrm>
        </p:spPr>
        <p:txBody>
          <a:bodyPr/>
          <a:lstStyle/>
          <a:p>
            <a:endParaRPr lang="en-US" dirty="0"/>
          </a:p>
        </p:txBody>
      </p:sp>
      <p:pic>
        <p:nvPicPr>
          <p:cNvPr id="2" name="Base Blue Graphic">
            <a:extLst>
              <a:ext uri="{FF2B5EF4-FFF2-40B4-BE49-F238E27FC236}">
                <a16:creationId xmlns:a16="http://schemas.microsoft.com/office/drawing/2014/main" id="{D9BC688F-E5BE-2CA5-CFF3-E371324DAD74}"/>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6" name="Component Graphics">
            <a:extLst>
              <a:ext uri="{FF2B5EF4-FFF2-40B4-BE49-F238E27FC236}">
                <a16:creationId xmlns:a16="http://schemas.microsoft.com/office/drawing/2014/main" id="{44299BBF-3B06-6336-4D99-9A96AD855A44}"/>
              </a:ext>
            </a:extLst>
          </p:cNvPr>
          <p:cNvGrpSpPr>
            <a:grpSpLocks noGrp="1" noUngrp="1" noRot="1" noMove="1" noResize="1"/>
          </p:cNvGrpSpPr>
          <p:nvPr/>
        </p:nvGrpSpPr>
        <p:grpSpPr>
          <a:xfrm>
            <a:off x="746092" y="1437069"/>
            <a:ext cx="1124119" cy="3411439"/>
            <a:chOff x="746092" y="1437069"/>
            <a:chExt cx="1124119" cy="3411439"/>
          </a:xfrm>
        </p:grpSpPr>
        <p:grpSp>
          <p:nvGrpSpPr>
            <p:cNvPr id="34" name="Group 33">
              <a:extLst>
                <a:ext uri="{FF2B5EF4-FFF2-40B4-BE49-F238E27FC236}">
                  <a16:creationId xmlns:a16="http://schemas.microsoft.com/office/drawing/2014/main" id="{28925518-6694-0C65-B671-C20EEFC3E9F7}"/>
                </a:ext>
              </a:extLst>
            </p:cNvPr>
            <p:cNvGrpSpPr>
              <a:grpSpLocks noGrp="1" noUngrp="1" noRot="1" noMove="1" noResize="1"/>
            </p:cNvGrpSpPr>
            <p:nvPr/>
          </p:nvGrpSpPr>
          <p:grpSpPr>
            <a:xfrm>
              <a:off x="746092" y="1437069"/>
              <a:ext cx="1124119" cy="785651"/>
              <a:chOff x="790804" y="1437069"/>
              <a:chExt cx="1124119" cy="785651"/>
            </a:xfrm>
          </p:grpSpPr>
          <p:sp>
            <p:nvSpPr>
              <p:cNvPr id="20" name="Food">
                <a:extLst>
                  <a:ext uri="{FF2B5EF4-FFF2-40B4-BE49-F238E27FC236}">
                    <a16:creationId xmlns:a16="http://schemas.microsoft.com/office/drawing/2014/main" id="{E6DCF285-5CD4-0F9D-CC51-A1FB529F2B8F}"/>
                  </a:ext>
                </a:extLst>
              </p:cNvPr>
              <p:cNvSpPr txBox="1">
                <a:spLocks noGrp="1" noRot="1" noMove="1" noResize="1" noEditPoints="1" noAdjustHandles="1" noChangeArrowheads="1" noChangeShapeType="1"/>
              </p:cNvSpPr>
              <p:nvPr/>
            </p:nvSpPr>
            <p:spPr>
              <a:xfrm>
                <a:off x="790804" y="2096532"/>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Food</a:t>
                </a:r>
              </a:p>
            </p:txBody>
          </p:sp>
          <p:pic>
            <p:nvPicPr>
              <p:cNvPr id="26" name="Food Graphic" descr="Icon&#10;&#10;AI-generated content may be incorrect.">
                <a:extLst>
                  <a:ext uri="{FF2B5EF4-FFF2-40B4-BE49-F238E27FC236}">
                    <a16:creationId xmlns:a16="http://schemas.microsoft.com/office/drawing/2014/main" id="{43B67FC8-8C4E-F2CE-2056-7B07119320DE}"/>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tretch>
                <a:fillRect/>
              </a:stretch>
            </p:blipFill>
            <p:spPr>
              <a:xfrm>
                <a:off x="1041005" y="1437069"/>
                <a:ext cx="623717" cy="658368"/>
              </a:xfrm>
              <a:prstGeom prst="rect">
                <a:avLst/>
              </a:prstGeom>
            </p:spPr>
          </p:pic>
        </p:grpSp>
        <p:grpSp>
          <p:nvGrpSpPr>
            <p:cNvPr id="32" name="Group 31">
              <a:extLst>
                <a:ext uri="{FF2B5EF4-FFF2-40B4-BE49-F238E27FC236}">
                  <a16:creationId xmlns:a16="http://schemas.microsoft.com/office/drawing/2014/main" id="{7F5AFB29-C7AF-EC7E-AEB4-ACD4F2E95A59}"/>
                </a:ext>
              </a:extLst>
            </p:cNvPr>
            <p:cNvGrpSpPr>
              <a:grpSpLocks noGrp="1" noUngrp="1" noRot="1" noMove="1" noResize="1"/>
            </p:cNvGrpSpPr>
            <p:nvPr/>
          </p:nvGrpSpPr>
          <p:grpSpPr>
            <a:xfrm>
              <a:off x="746092" y="2298289"/>
              <a:ext cx="1124119" cy="805635"/>
              <a:chOff x="790804" y="2596996"/>
              <a:chExt cx="1124119" cy="805635"/>
            </a:xfrm>
          </p:grpSpPr>
          <p:pic>
            <p:nvPicPr>
              <p:cNvPr id="12" name="Hydration Graphic" descr="Logo, icon, company name&#10;&#10;AI-generated content may be incorrect.">
                <a:extLst>
                  <a:ext uri="{FF2B5EF4-FFF2-40B4-BE49-F238E27FC236}">
                    <a16:creationId xmlns:a16="http://schemas.microsoft.com/office/drawing/2014/main" id="{81CB7A2B-C51E-B64A-1AC2-5ABD5462D260}"/>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1218042" y="2596996"/>
                <a:ext cx="269642" cy="658368"/>
              </a:xfrm>
              <a:prstGeom prst="rect">
                <a:avLst/>
              </a:prstGeom>
            </p:spPr>
          </p:pic>
          <p:sp>
            <p:nvSpPr>
              <p:cNvPr id="27" name="Hydration">
                <a:extLst>
                  <a:ext uri="{FF2B5EF4-FFF2-40B4-BE49-F238E27FC236}">
                    <a16:creationId xmlns:a16="http://schemas.microsoft.com/office/drawing/2014/main" id="{A706438E-1568-7CF9-9955-02C4AC4ED76C}"/>
                  </a:ext>
                </a:extLst>
              </p:cNvPr>
              <p:cNvSpPr txBox="1">
                <a:spLocks noGrp="1" noRot="1" noMove="1" noResize="1" noEditPoints="1" noAdjustHandles="1" noChangeArrowheads="1" noChangeShapeType="1"/>
              </p:cNvSpPr>
              <p:nvPr/>
            </p:nvSpPr>
            <p:spPr>
              <a:xfrm>
                <a:off x="790804" y="3276443"/>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Hydration</a:t>
                </a:r>
              </a:p>
            </p:txBody>
          </p:sp>
        </p:grpSp>
        <p:grpSp>
          <p:nvGrpSpPr>
            <p:cNvPr id="31" name="Group 30">
              <a:extLst>
                <a:ext uri="{FF2B5EF4-FFF2-40B4-BE49-F238E27FC236}">
                  <a16:creationId xmlns:a16="http://schemas.microsoft.com/office/drawing/2014/main" id="{3612F5FB-7F64-BC65-C658-48BE715EED84}"/>
                </a:ext>
              </a:extLst>
            </p:cNvPr>
            <p:cNvGrpSpPr>
              <a:grpSpLocks noGrp="1" noUngrp="1" noRot="1" noMove="1" noResize="1"/>
            </p:cNvGrpSpPr>
            <p:nvPr/>
          </p:nvGrpSpPr>
          <p:grpSpPr>
            <a:xfrm>
              <a:off x="746092" y="3179493"/>
              <a:ext cx="1124119" cy="796197"/>
              <a:chOff x="790804" y="3567525"/>
              <a:chExt cx="1124119" cy="796197"/>
            </a:xfrm>
          </p:grpSpPr>
          <p:pic>
            <p:nvPicPr>
              <p:cNvPr id="15" name="Shelter Graphic" descr="Icon&#10;&#10;AI-generated content may be incorrect.">
                <a:extLst>
                  <a:ext uri="{FF2B5EF4-FFF2-40B4-BE49-F238E27FC236}">
                    <a16:creationId xmlns:a16="http://schemas.microsoft.com/office/drawing/2014/main" id="{A0DE4B97-21A1-19B3-B6FB-3CFBE8248119}"/>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926143" y="3567525"/>
                <a:ext cx="853440" cy="658368"/>
              </a:xfrm>
              <a:prstGeom prst="rect">
                <a:avLst/>
              </a:prstGeom>
            </p:spPr>
          </p:pic>
          <p:sp>
            <p:nvSpPr>
              <p:cNvPr id="28" name="Shelter">
                <a:extLst>
                  <a:ext uri="{FF2B5EF4-FFF2-40B4-BE49-F238E27FC236}">
                    <a16:creationId xmlns:a16="http://schemas.microsoft.com/office/drawing/2014/main" id="{78150B1C-F43C-2B8F-9DC7-FFE106330345}"/>
                  </a:ext>
                </a:extLst>
              </p:cNvPr>
              <p:cNvSpPr txBox="1">
                <a:spLocks noGrp="1" noRot="1" noMove="1" noResize="1" noEditPoints="1" noAdjustHandles="1" noChangeArrowheads="1" noChangeShapeType="1"/>
              </p:cNvSpPr>
              <p:nvPr/>
            </p:nvSpPr>
            <p:spPr>
              <a:xfrm>
                <a:off x="790804" y="4237534"/>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Shelter</a:t>
                </a:r>
              </a:p>
            </p:txBody>
          </p:sp>
        </p:grpSp>
        <p:grpSp>
          <p:nvGrpSpPr>
            <p:cNvPr id="30" name="Group 29">
              <a:extLst>
                <a:ext uri="{FF2B5EF4-FFF2-40B4-BE49-F238E27FC236}">
                  <a16:creationId xmlns:a16="http://schemas.microsoft.com/office/drawing/2014/main" id="{331A3D90-410B-BF2D-5D13-FFF51676D116}"/>
                </a:ext>
              </a:extLst>
            </p:cNvPr>
            <p:cNvGrpSpPr>
              <a:grpSpLocks noGrp="1" noUngrp="1" noRot="1" noMove="1" noResize="1"/>
            </p:cNvGrpSpPr>
            <p:nvPr/>
          </p:nvGrpSpPr>
          <p:grpSpPr>
            <a:xfrm>
              <a:off x="746092" y="4051259"/>
              <a:ext cx="1124119" cy="797249"/>
              <a:chOff x="790804" y="4594860"/>
              <a:chExt cx="1124119" cy="797249"/>
            </a:xfrm>
          </p:grpSpPr>
          <p:pic>
            <p:nvPicPr>
              <p:cNvPr id="17" name="Agriculture Graphic" descr="Icon&#10;&#10;AI-generated content may be incorrect.">
                <a:extLst>
                  <a:ext uri="{FF2B5EF4-FFF2-40B4-BE49-F238E27FC236}">
                    <a16:creationId xmlns:a16="http://schemas.microsoft.com/office/drawing/2014/main" id="{0D01BDFF-7797-CA8F-EE0C-DF3123485030}"/>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041906" y="4594860"/>
                <a:ext cx="621915" cy="658368"/>
              </a:xfrm>
              <a:prstGeom prst="rect">
                <a:avLst/>
              </a:prstGeom>
            </p:spPr>
          </p:pic>
          <p:sp>
            <p:nvSpPr>
              <p:cNvPr id="29" name="Agriculture">
                <a:extLst>
                  <a:ext uri="{FF2B5EF4-FFF2-40B4-BE49-F238E27FC236}">
                    <a16:creationId xmlns:a16="http://schemas.microsoft.com/office/drawing/2014/main" id="{0E775576-073E-9245-C1F8-A40A626F3108}"/>
                  </a:ext>
                </a:extLst>
              </p:cNvPr>
              <p:cNvSpPr txBox="1">
                <a:spLocks noGrp="1" noRot="1" noMove="1" noResize="1" noEditPoints="1" noAdjustHandles="1" noChangeArrowheads="1" noChangeShapeType="1"/>
              </p:cNvSpPr>
              <p:nvPr/>
            </p:nvSpPr>
            <p:spPr>
              <a:xfrm>
                <a:off x="790804" y="5265921"/>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Agriculture</a:t>
                </a:r>
              </a:p>
            </p:txBody>
          </p:sp>
        </p:grpSp>
      </p:grpSp>
      <p:sp>
        <p:nvSpPr>
          <p:cNvPr id="3" name="Slide Title">
            <a:extLst>
              <a:ext uri="{FF2B5EF4-FFF2-40B4-BE49-F238E27FC236}">
                <a16:creationId xmlns:a16="http://schemas.microsoft.com/office/drawing/2014/main" id="{D456BC2E-CA55-7872-3849-6329FABF2694}"/>
              </a:ext>
            </a:extLst>
          </p:cNvPr>
          <p:cNvSpPr>
            <a:spLocks noGrp="1" noRot="1" noMove="1" noResize="1" noEditPoints="1" noAdjustHandles="1" noChangeArrowheads="1" noChangeShapeType="1"/>
          </p:cNvSpPr>
          <p:nvPr>
            <p:ph type="title"/>
          </p:nvPr>
        </p:nvSpPr>
        <p:spPr/>
        <p:txBody>
          <a:bodyPr/>
          <a:lstStyle/>
          <a:p>
            <a:r>
              <a:rPr lang="en-US" dirty="0"/>
              <a:t>Food, Hydration, and shelter</a:t>
            </a:r>
          </a:p>
        </p:txBody>
      </p:sp>
      <p:sp>
        <p:nvSpPr>
          <p:cNvPr id="8" name="Primary Speaker">
            <a:extLst>
              <a:ext uri="{FF2B5EF4-FFF2-40B4-BE49-F238E27FC236}">
                <a16:creationId xmlns:a16="http://schemas.microsoft.com/office/drawing/2014/main" id="{9FE8359D-EE41-9B96-CF1B-64029AEC270B}"/>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14851674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85F693A-C6C1-5F21-3954-E0AD6B7FB6C0}"/>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75D0F4F2-0F94-B8FB-79B5-8FBC1FCE554C}"/>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15" name="Date" hidden="1">
            <a:extLst>
              <a:ext uri="{FF2B5EF4-FFF2-40B4-BE49-F238E27FC236}">
                <a16:creationId xmlns:a16="http://schemas.microsoft.com/office/drawing/2014/main" id="{FBFC9FC7-52F3-C804-D700-880A1F252328}"/>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6" name="Slide Number">
            <a:extLst>
              <a:ext uri="{FF2B5EF4-FFF2-40B4-BE49-F238E27FC236}">
                <a16:creationId xmlns:a16="http://schemas.microsoft.com/office/drawing/2014/main" id="{7887EF91-2D38-6037-C154-4170C056D3A8}"/>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43</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0EFE780E-D976-A48D-972D-1C76D1D56480}"/>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5183C6AB-7BA9-5962-C0E4-A800A0A6894E}"/>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7CFC3797-C4EF-4117-B83E-272D47EFB968}"/>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6C7B8A8A-F862-9638-5ACF-5C2BE352053C}"/>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B7F3047E-E19E-FE43-6AFE-B9082BE6FFB3}"/>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81" name="Content Placeholder">
            <a:extLst>
              <a:ext uri="{FF2B5EF4-FFF2-40B4-BE49-F238E27FC236}">
                <a16:creationId xmlns:a16="http://schemas.microsoft.com/office/drawing/2014/main" id="{4E362714-15E2-36FD-E92A-4ED0FBB5F517}"/>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8B686C7D-A826-F510-A8D8-61C508136DFE}"/>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84" name="Component Graphics">
            <a:extLst>
              <a:ext uri="{FF2B5EF4-FFF2-40B4-BE49-F238E27FC236}">
                <a16:creationId xmlns:a16="http://schemas.microsoft.com/office/drawing/2014/main" id="{217E4845-B887-3F26-F52A-44DD33792D19}"/>
              </a:ext>
            </a:extLst>
          </p:cNvPr>
          <p:cNvGrpSpPr>
            <a:grpSpLocks noGrp="1" noUngrp="1" noRot="1" noMove="1" noResize="1"/>
          </p:cNvGrpSpPr>
          <p:nvPr/>
        </p:nvGrpSpPr>
        <p:grpSpPr>
          <a:xfrm>
            <a:off x="730920" y="1500264"/>
            <a:ext cx="1166983" cy="4406796"/>
            <a:chOff x="730920" y="1500264"/>
            <a:chExt cx="1166983" cy="4406796"/>
          </a:xfrm>
        </p:grpSpPr>
        <p:grpSp>
          <p:nvGrpSpPr>
            <p:cNvPr id="75" name="Group 74">
              <a:extLst>
                <a:ext uri="{FF2B5EF4-FFF2-40B4-BE49-F238E27FC236}">
                  <a16:creationId xmlns:a16="http://schemas.microsoft.com/office/drawing/2014/main" id="{86376FE3-A750-EE69-2181-9F31EDE2F2F3}"/>
                </a:ext>
              </a:extLst>
            </p:cNvPr>
            <p:cNvGrpSpPr>
              <a:grpSpLocks noGrp="1" noUngrp="1" noRot="1" noMove="1" noResize="1"/>
            </p:cNvGrpSpPr>
            <p:nvPr/>
          </p:nvGrpSpPr>
          <p:grpSpPr>
            <a:xfrm>
              <a:off x="730920" y="1500264"/>
              <a:ext cx="1166983" cy="766735"/>
              <a:chOff x="730920" y="1500264"/>
              <a:chExt cx="1166983" cy="766735"/>
            </a:xfrm>
          </p:grpSpPr>
          <p:pic>
            <p:nvPicPr>
              <p:cNvPr id="12" name="Medical Care Graphic" descr="Icon&#10;&#10;AI-generated content may be incorrect.">
                <a:extLst>
                  <a:ext uri="{FF2B5EF4-FFF2-40B4-BE49-F238E27FC236}">
                    <a16:creationId xmlns:a16="http://schemas.microsoft.com/office/drawing/2014/main" id="{C717A2AC-7757-9F40-1C6C-E26456F6FB2C}"/>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004278" y="1500264"/>
                <a:ext cx="620266" cy="658368"/>
              </a:xfrm>
              <a:prstGeom prst="rect">
                <a:avLst/>
              </a:prstGeom>
            </p:spPr>
          </p:pic>
          <p:sp>
            <p:nvSpPr>
              <p:cNvPr id="69" name="Medical Care">
                <a:extLst>
                  <a:ext uri="{FF2B5EF4-FFF2-40B4-BE49-F238E27FC236}">
                    <a16:creationId xmlns:a16="http://schemas.microsoft.com/office/drawing/2014/main" id="{0E4B1676-9E16-2EBE-8670-85C05F6BBD16}"/>
                  </a:ext>
                </a:extLst>
              </p:cNvPr>
              <p:cNvSpPr txBox="1">
                <a:spLocks noGrp="1" noRot="1" noMove="1" noResize="1" noEditPoints="1" noAdjustHandles="1" noChangeArrowheads="1" noChangeShapeType="1"/>
              </p:cNvSpPr>
              <p:nvPr/>
            </p:nvSpPr>
            <p:spPr>
              <a:xfrm>
                <a:off x="730920" y="214081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Medical Care</a:t>
                </a:r>
              </a:p>
            </p:txBody>
          </p:sp>
        </p:grpSp>
        <p:grpSp>
          <p:nvGrpSpPr>
            <p:cNvPr id="76" name="Group 75">
              <a:extLst>
                <a:ext uri="{FF2B5EF4-FFF2-40B4-BE49-F238E27FC236}">
                  <a16:creationId xmlns:a16="http://schemas.microsoft.com/office/drawing/2014/main" id="{FE8284FD-9839-0E71-1881-D62672985003}"/>
                </a:ext>
              </a:extLst>
            </p:cNvPr>
            <p:cNvGrpSpPr>
              <a:grpSpLocks noGrp="1" noUngrp="1" noRot="1" noMove="1" noResize="1"/>
            </p:cNvGrpSpPr>
            <p:nvPr/>
          </p:nvGrpSpPr>
          <p:grpSpPr>
            <a:xfrm>
              <a:off x="730920" y="3034521"/>
              <a:ext cx="1166983" cy="804417"/>
              <a:chOff x="730920" y="3244059"/>
              <a:chExt cx="1166983" cy="804417"/>
            </a:xfrm>
          </p:grpSpPr>
          <p:pic>
            <p:nvPicPr>
              <p:cNvPr id="48" name="Public Health Graphic">
                <a:extLst>
                  <a:ext uri="{FF2B5EF4-FFF2-40B4-BE49-F238E27FC236}">
                    <a16:creationId xmlns:a16="http://schemas.microsoft.com/office/drawing/2014/main" id="{A7050C4E-1A9D-6CFD-BDFA-8AD7A1F99FC7}"/>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44665" y="3244059"/>
                <a:ext cx="739493" cy="658368"/>
              </a:xfrm>
              <a:prstGeom prst="rect">
                <a:avLst/>
              </a:prstGeom>
            </p:spPr>
          </p:pic>
          <p:sp>
            <p:nvSpPr>
              <p:cNvPr id="71" name="Public Health">
                <a:extLst>
                  <a:ext uri="{FF2B5EF4-FFF2-40B4-BE49-F238E27FC236}">
                    <a16:creationId xmlns:a16="http://schemas.microsoft.com/office/drawing/2014/main" id="{D85954BC-BBE3-CCAD-971C-FD3302A6F32D}"/>
                  </a:ext>
                </a:extLst>
              </p:cNvPr>
              <p:cNvSpPr txBox="1">
                <a:spLocks noGrp="1" noRot="1" noMove="1" noResize="1" noEditPoints="1" noAdjustHandles="1" noChangeArrowheads="1" noChangeShapeType="1"/>
              </p:cNvSpPr>
              <p:nvPr/>
            </p:nvSpPr>
            <p:spPr>
              <a:xfrm>
                <a:off x="730920" y="3922288"/>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Public Health</a:t>
                </a:r>
              </a:p>
            </p:txBody>
          </p:sp>
        </p:grpSp>
        <p:grpSp>
          <p:nvGrpSpPr>
            <p:cNvPr id="77" name="Group 76">
              <a:extLst>
                <a:ext uri="{FF2B5EF4-FFF2-40B4-BE49-F238E27FC236}">
                  <a16:creationId xmlns:a16="http://schemas.microsoft.com/office/drawing/2014/main" id="{AEF2A9E3-1F82-A610-7CD9-F246190009E5}"/>
                </a:ext>
              </a:extLst>
            </p:cNvPr>
            <p:cNvGrpSpPr>
              <a:grpSpLocks noGrp="1" noUngrp="1" noRot="1" noMove="1" noResize="1"/>
            </p:cNvGrpSpPr>
            <p:nvPr/>
          </p:nvGrpSpPr>
          <p:grpSpPr>
            <a:xfrm>
              <a:off x="730920" y="3950488"/>
              <a:ext cx="1166983" cy="905704"/>
              <a:chOff x="730920" y="4141836"/>
              <a:chExt cx="1166983" cy="905704"/>
            </a:xfrm>
          </p:grpSpPr>
          <p:pic>
            <p:nvPicPr>
              <p:cNvPr id="50" name="Fatality Management Graphic" descr="Icon&#10;&#10;AI-generated content may be incorrect.">
                <a:extLst>
                  <a:ext uri="{FF2B5EF4-FFF2-40B4-BE49-F238E27FC236}">
                    <a16:creationId xmlns:a16="http://schemas.microsoft.com/office/drawing/2014/main" id="{8BAC1FBA-6F1F-7250-D9FA-6648B7235827}"/>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15437" y="4141836"/>
                <a:ext cx="597948" cy="658368"/>
              </a:xfrm>
              <a:prstGeom prst="rect">
                <a:avLst/>
              </a:prstGeom>
            </p:spPr>
          </p:pic>
          <p:sp>
            <p:nvSpPr>
              <p:cNvPr id="72" name="Fatality Management">
                <a:extLst>
                  <a:ext uri="{FF2B5EF4-FFF2-40B4-BE49-F238E27FC236}">
                    <a16:creationId xmlns:a16="http://schemas.microsoft.com/office/drawing/2014/main" id="{3BE2DEA9-7AE8-49D0-6760-50C225B46DFB}"/>
                  </a:ext>
                </a:extLst>
              </p:cNvPr>
              <p:cNvSpPr txBox="1">
                <a:spLocks noGrp="1" noRot="1" noMove="1" noResize="1" noEditPoints="1" noAdjustHandles="1" noChangeArrowheads="1" noChangeShapeType="1"/>
              </p:cNvSpPr>
              <p:nvPr/>
            </p:nvSpPr>
            <p:spPr>
              <a:xfrm>
                <a:off x="730920" y="4798241"/>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Fatality Management</a:t>
                </a:r>
              </a:p>
            </p:txBody>
          </p:sp>
        </p:grpSp>
        <p:grpSp>
          <p:nvGrpSpPr>
            <p:cNvPr id="78" name="Group 77">
              <a:extLst>
                <a:ext uri="{FF2B5EF4-FFF2-40B4-BE49-F238E27FC236}">
                  <a16:creationId xmlns:a16="http://schemas.microsoft.com/office/drawing/2014/main" id="{8A030F8E-D9A7-5C29-266A-99E96F32878E}"/>
                </a:ext>
              </a:extLst>
            </p:cNvPr>
            <p:cNvGrpSpPr>
              <a:grpSpLocks noGrp="1" noUngrp="1" noRot="1" noMove="1" noResize="1"/>
            </p:cNvGrpSpPr>
            <p:nvPr/>
          </p:nvGrpSpPr>
          <p:grpSpPr>
            <a:xfrm>
              <a:off x="730920" y="4982030"/>
              <a:ext cx="1166983" cy="925030"/>
              <a:chOff x="730920" y="5111570"/>
              <a:chExt cx="1166983" cy="925030"/>
            </a:xfrm>
          </p:grpSpPr>
          <p:pic>
            <p:nvPicPr>
              <p:cNvPr id="52" name="Medical Supply Chain Graphic" descr="Icon&#10;&#10;AI-generated content may be incorrect.">
                <a:extLst>
                  <a:ext uri="{FF2B5EF4-FFF2-40B4-BE49-F238E27FC236}">
                    <a16:creationId xmlns:a16="http://schemas.microsoft.com/office/drawing/2014/main" id="{1B6BC3C3-F564-BA13-40E3-A56C707DF42E}"/>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964180" y="5111570"/>
                <a:ext cx="700463" cy="658368"/>
              </a:xfrm>
              <a:prstGeom prst="rect">
                <a:avLst/>
              </a:prstGeom>
            </p:spPr>
          </p:pic>
          <p:sp>
            <p:nvSpPr>
              <p:cNvPr id="73" name="Medical Supply Chain">
                <a:extLst>
                  <a:ext uri="{FF2B5EF4-FFF2-40B4-BE49-F238E27FC236}">
                    <a16:creationId xmlns:a16="http://schemas.microsoft.com/office/drawing/2014/main" id="{7D923732-4BEA-D626-DF84-9A6885322C37}"/>
                  </a:ext>
                </a:extLst>
              </p:cNvPr>
              <p:cNvSpPr txBox="1">
                <a:spLocks noGrp="1" noRot="1" noMove="1" noResize="1" noEditPoints="1" noAdjustHandles="1" noChangeArrowheads="1" noChangeShapeType="1"/>
              </p:cNvSpPr>
              <p:nvPr/>
            </p:nvSpPr>
            <p:spPr>
              <a:xfrm>
                <a:off x="730920" y="5787301"/>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Medical Supply Chain</a:t>
                </a:r>
              </a:p>
            </p:txBody>
          </p:sp>
        </p:grpSp>
        <p:grpSp>
          <p:nvGrpSpPr>
            <p:cNvPr id="83" name="Group 82">
              <a:extLst>
                <a:ext uri="{FF2B5EF4-FFF2-40B4-BE49-F238E27FC236}">
                  <a16:creationId xmlns:a16="http://schemas.microsoft.com/office/drawing/2014/main" id="{932C8553-5443-74AE-889C-EB95BE0E75A0}"/>
                </a:ext>
              </a:extLst>
            </p:cNvPr>
            <p:cNvGrpSpPr>
              <a:grpSpLocks noGrp="1" noUngrp="1" noRot="1" noMove="1" noResize="1"/>
            </p:cNvGrpSpPr>
            <p:nvPr/>
          </p:nvGrpSpPr>
          <p:grpSpPr>
            <a:xfrm>
              <a:off x="730920" y="2392838"/>
              <a:ext cx="1166983" cy="515844"/>
              <a:chOff x="730920" y="2377295"/>
              <a:chExt cx="1166983" cy="515844"/>
            </a:xfrm>
          </p:grpSpPr>
          <p:sp>
            <p:nvSpPr>
              <p:cNvPr id="70" name="Patient Movement">
                <a:extLst>
                  <a:ext uri="{FF2B5EF4-FFF2-40B4-BE49-F238E27FC236}">
                    <a16:creationId xmlns:a16="http://schemas.microsoft.com/office/drawing/2014/main" id="{018C48BA-6834-BB03-6D75-C01A0F96C249}"/>
                  </a:ext>
                </a:extLst>
              </p:cNvPr>
              <p:cNvSpPr txBox="1">
                <a:spLocks noGrp="1" noRot="1" noMove="1" noResize="1" noEditPoints="1" noAdjustHandles="1" noChangeArrowheads="1" noChangeShapeType="1"/>
              </p:cNvSpPr>
              <p:nvPr/>
            </p:nvSpPr>
            <p:spPr>
              <a:xfrm>
                <a:off x="730920" y="276695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Patient Movement</a:t>
                </a:r>
              </a:p>
            </p:txBody>
          </p:sp>
          <p:pic>
            <p:nvPicPr>
              <p:cNvPr id="82" name="Patient Movement Graphic" descr="Logo&#10;&#10;AI-generated content may be incorrect.">
                <a:extLst>
                  <a:ext uri="{FF2B5EF4-FFF2-40B4-BE49-F238E27FC236}">
                    <a16:creationId xmlns:a16="http://schemas.microsoft.com/office/drawing/2014/main" id="{B9BCD406-390F-DFB6-7700-9F9F8DB2C9F4}"/>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904052" y="2377295"/>
                <a:ext cx="820718" cy="379962"/>
              </a:xfrm>
              <a:prstGeom prst="rect">
                <a:avLst/>
              </a:prstGeom>
            </p:spPr>
          </p:pic>
        </p:grpSp>
      </p:grpSp>
      <p:sp>
        <p:nvSpPr>
          <p:cNvPr id="3" name="Slide Title">
            <a:extLst>
              <a:ext uri="{FF2B5EF4-FFF2-40B4-BE49-F238E27FC236}">
                <a16:creationId xmlns:a16="http://schemas.microsoft.com/office/drawing/2014/main" id="{1284456E-31AB-7DBE-26A2-82468F1AD0BD}"/>
              </a:ext>
            </a:extLst>
          </p:cNvPr>
          <p:cNvSpPr>
            <a:spLocks noGrp="1" noRot="1" noMove="1" noResize="1" noEditPoints="1" noAdjustHandles="1" noChangeArrowheads="1" noChangeShapeType="1"/>
          </p:cNvSpPr>
          <p:nvPr>
            <p:ph type="title"/>
          </p:nvPr>
        </p:nvSpPr>
        <p:spPr/>
        <p:txBody>
          <a:bodyPr/>
          <a:lstStyle/>
          <a:p>
            <a:r>
              <a:rPr lang="en-US" dirty="0"/>
              <a:t>Health and Medical</a:t>
            </a:r>
          </a:p>
        </p:txBody>
      </p:sp>
      <p:sp>
        <p:nvSpPr>
          <p:cNvPr id="8" name="Primary Speaker">
            <a:extLst>
              <a:ext uri="{FF2B5EF4-FFF2-40B4-BE49-F238E27FC236}">
                <a16:creationId xmlns:a16="http://schemas.microsoft.com/office/drawing/2014/main" id="{90E34B1B-A858-D0D6-0730-3EB357750391}"/>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4632534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AC46805-5EFE-2247-1D87-D5B26426F83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90A89A82-C062-5A9B-5364-9F17651203F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47C02F62-9707-FE8F-F9EF-CA2C9A9EF447}"/>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F847192A-517A-B5BB-255F-34FDD3A33126}"/>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44</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3A3456E9-8127-4337-99D3-5B9B772142DC}"/>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91AF59B0-314A-BF59-0BB4-266E4CC4901E}"/>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E2FEF2E4-ED4A-2C6C-E8F2-B4EAE2712D0C}"/>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49FF2A8B-DD58-76BF-AD52-3F087B12FCDB}"/>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5405F7F2-398E-3B62-E530-4AD21D36BA49}"/>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15" name="Content Placeholder">
            <a:extLst>
              <a:ext uri="{FF2B5EF4-FFF2-40B4-BE49-F238E27FC236}">
                <a16:creationId xmlns:a16="http://schemas.microsoft.com/office/drawing/2014/main" id="{118BC8FC-21F5-4341-A8B0-810060D2687B}"/>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92A08BC0-6423-4771-D3C3-0AE12436319F}"/>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t="179" b="179"/>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8" name="Component Graphics">
            <a:extLst>
              <a:ext uri="{FF2B5EF4-FFF2-40B4-BE49-F238E27FC236}">
                <a16:creationId xmlns:a16="http://schemas.microsoft.com/office/drawing/2014/main" id="{4665C122-63E2-90EA-558F-FACA32DC5878}"/>
              </a:ext>
            </a:extLst>
          </p:cNvPr>
          <p:cNvGrpSpPr>
            <a:grpSpLocks noGrp="1" noUngrp="1" noRot="1" noMove="1" noResize="1"/>
          </p:cNvGrpSpPr>
          <p:nvPr/>
        </p:nvGrpSpPr>
        <p:grpSpPr>
          <a:xfrm>
            <a:off x="740310" y="1514165"/>
            <a:ext cx="1166983" cy="2049004"/>
            <a:chOff x="740310" y="1514165"/>
            <a:chExt cx="1166983" cy="2049004"/>
          </a:xfrm>
        </p:grpSpPr>
        <p:grpSp>
          <p:nvGrpSpPr>
            <p:cNvPr id="19" name="Group 18">
              <a:extLst>
                <a:ext uri="{FF2B5EF4-FFF2-40B4-BE49-F238E27FC236}">
                  <a16:creationId xmlns:a16="http://schemas.microsoft.com/office/drawing/2014/main" id="{82F6EDA6-6637-EA98-937C-874A51C09B23}"/>
                </a:ext>
              </a:extLst>
            </p:cNvPr>
            <p:cNvGrpSpPr>
              <a:grpSpLocks noGrp="1" noUngrp="1" noRot="1" noMove="1" noResize="1"/>
            </p:cNvGrpSpPr>
            <p:nvPr/>
          </p:nvGrpSpPr>
          <p:grpSpPr>
            <a:xfrm>
              <a:off x="740310" y="1514165"/>
              <a:ext cx="1166983" cy="931477"/>
              <a:chOff x="765710" y="1742765"/>
              <a:chExt cx="1166983" cy="931477"/>
            </a:xfrm>
          </p:grpSpPr>
          <p:pic>
            <p:nvPicPr>
              <p:cNvPr id="12" name="Potable Water Graphic" descr="Icon&#10;&#10;AI-generated content may be incorrect.">
                <a:extLst>
                  <a:ext uri="{FF2B5EF4-FFF2-40B4-BE49-F238E27FC236}">
                    <a16:creationId xmlns:a16="http://schemas.microsoft.com/office/drawing/2014/main" id="{4EA7B95F-CA0D-AE02-8A64-0E7DB6738670}"/>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066122" y="1742765"/>
                <a:ext cx="566159" cy="658368"/>
              </a:xfrm>
              <a:prstGeom prst="rect">
                <a:avLst/>
              </a:prstGeom>
            </p:spPr>
          </p:pic>
          <p:sp>
            <p:nvSpPr>
              <p:cNvPr id="17" name="Potable Water">
                <a:extLst>
                  <a:ext uri="{FF2B5EF4-FFF2-40B4-BE49-F238E27FC236}">
                    <a16:creationId xmlns:a16="http://schemas.microsoft.com/office/drawing/2014/main" id="{95499520-AF7F-8E64-35C3-70B7C789FF71}"/>
                  </a:ext>
                </a:extLst>
              </p:cNvPr>
              <p:cNvSpPr txBox="1">
                <a:spLocks noGrp="1" noRot="1" noMove="1" noResize="1" noEditPoints="1" noAdjustHandles="1" noChangeArrowheads="1" noChangeShapeType="1"/>
              </p:cNvSpPr>
              <p:nvPr/>
            </p:nvSpPr>
            <p:spPr>
              <a:xfrm>
                <a:off x="765710" y="2424943"/>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Potable Water Infrastructure</a:t>
                </a:r>
              </a:p>
            </p:txBody>
          </p:sp>
        </p:grpSp>
        <p:grpSp>
          <p:nvGrpSpPr>
            <p:cNvPr id="20" name="Group 19">
              <a:extLst>
                <a:ext uri="{FF2B5EF4-FFF2-40B4-BE49-F238E27FC236}">
                  <a16:creationId xmlns:a16="http://schemas.microsoft.com/office/drawing/2014/main" id="{556AEDE9-E985-FA79-D304-14E7819BFDC4}"/>
                </a:ext>
              </a:extLst>
            </p:cNvPr>
            <p:cNvGrpSpPr>
              <a:grpSpLocks noGrp="1" noUngrp="1" noRot="1" noMove="1" noResize="1"/>
            </p:cNvGrpSpPr>
            <p:nvPr/>
          </p:nvGrpSpPr>
          <p:grpSpPr>
            <a:xfrm>
              <a:off x="740310" y="2634849"/>
              <a:ext cx="1166983" cy="928320"/>
              <a:chOff x="765710" y="2863449"/>
              <a:chExt cx="1166983" cy="928320"/>
            </a:xfrm>
          </p:grpSpPr>
          <p:pic>
            <p:nvPicPr>
              <p:cNvPr id="16" name="Wastewater Management Graphic" descr="Logo, company name&#10;&#10;AI-generated content may be incorrect.">
                <a:extLst>
                  <a:ext uri="{FF2B5EF4-FFF2-40B4-BE49-F238E27FC236}">
                    <a16:creationId xmlns:a16="http://schemas.microsoft.com/office/drawing/2014/main" id="{BFE64F76-3E6A-3795-2B39-80569263C5B0}"/>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1023486" y="2863449"/>
                <a:ext cx="651431" cy="658368"/>
              </a:xfrm>
              <a:prstGeom prst="rect">
                <a:avLst/>
              </a:prstGeom>
            </p:spPr>
          </p:pic>
          <p:sp>
            <p:nvSpPr>
              <p:cNvPr id="18" name="Wastewater Management">
                <a:extLst>
                  <a:ext uri="{FF2B5EF4-FFF2-40B4-BE49-F238E27FC236}">
                    <a16:creationId xmlns:a16="http://schemas.microsoft.com/office/drawing/2014/main" id="{4332BC37-BBC6-8440-0B87-65D88C2B6810}"/>
                  </a:ext>
                </a:extLst>
              </p:cNvPr>
              <p:cNvSpPr txBox="1">
                <a:spLocks noGrp="1" noRot="1" noMove="1" noResize="1" noEditPoints="1" noAdjustHandles="1" noChangeArrowheads="1" noChangeShapeType="1"/>
              </p:cNvSpPr>
              <p:nvPr/>
            </p:nvSpPr>
            <p:spPr>
              <a:xfrm>
                <a:off x="765710" y="3542470"/>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Wastewater Management</a:t>
                </a:r>
              </a:p>
            </p:txBody>
          </p:sp>
        </p:grpSp>
      </p:grpSp>
      <p:sp>
        <p:nvSpPr>
          <p:cNvPr id="3" name="Slide Title">
            <a:extLst>
              <a:ext uri="{FF2B5EF4-FFF2-40B4-BE49-F238E27FC236}">
                <a16:creationId xmlns:a16="http://schemas.microsoft.com/office/drawing/2014/main" id="{67BDE571-B72F-D5C2-5382-0C99E0D04BEB}"/>
              </a:ext>
            </a:extLst>
          </p:cNvPr>
          <p:cNvSpPr>
            <a:spLocks noGrp="1" noRot="1" noMove="1" noResize="1" noEditPoints="1" noAdjustHandles="1" noChangeArrowheads="1" noChangeShapeType="1"/>
          </p:cNvSpPr>
          <p:nvPr>
            <p:ph type="title"/>
          </p:nvPr>
        </p:nvSpPr>
        <p:spPr/>
        <p:txBody>
          <a:bodyPr/>
          <a:lstStyle/>
          <a:p>
            <a:r>
              <a:rPr lang="en-US" dirty="0"/>
              <a:t>Water systems</a:t>
            </a:r>
          </a:p>
        </p:txBody>
      </p:sp>
      <p:sp>
        <p:nvSpPr>
          <p:cNvPr id="10" name="Primary Speaker">
            <a:extLst>
              <a:ext uri="{FF2B5EF4-FFF2-40B4-BE49-F238E27FC236}">
                <a16:creationId xmlns:a16="http://schemas.microsoft.com/office/drawing/2014/main" id="{57F7FB43-DC73-07CF-B030-FE136076C9B8}"/>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12018472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DDD4116-4545-54C8-D7FC-E4194CCBF5FD}"/>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9BF59621-12B1-7EF6-F5D0-E13AD54F9D5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A6184A5F-ECD0-5CB3-F98F-E28F831CF880}"/>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36F67BCA-283F-72B3-6097-8670F0D73621}"/>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45</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675C826D-8D9E-FB6E-C545-715EA0D6061A}"/>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1C544D43-CE5E-A0A4-55BB-7E84F77B5FF3}"/>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E16D4296-25EB-1044-7C69-E8B2F30D231A}"/>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4D53AEED-9B59-BA2B-E225-FCBFC06AB041}"/>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8253720C-3555-4D91-415A-05A477785F00}"/>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4" name="Content Placeholder">
            <a:extLst>
              <a:ext uri="{FF2B5EF4-FFF2-40B4-BE49-F238E27FC236}">
                <a16:creationId xmlns:a16="http://schemas.microsoft.com/office/drawing/2014/main" id="{15AD4A56-44F1-A031-E628-33796F4F90A5}"/>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9800DD21-FFD5-3A73-D39D-5027A4C682D7}"/>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0" name="Component Graphics">
            <a:extLst>
              <a:ext uri="{FF2B5EF4-FFF2-40B4-BE49-F238E27FC236}">
                <a16:creationId xmlns:a16="http://schemas.microsoft.com/office/drawing/2014/main" id="{3C45885F-780A-219B-E418-81C26F6BD91C}"/>
              </a:ext>
            </a:extLst>
          </p:cNvPr>
          <p:cNvGrpSpPr>
            <a:grpSpLocks noGrp="1" noUngrp="1" noRot="1" noMove="1" noResize="1"/>
          </p:cNvGrpSpPr>
          <p:nvPr/>
        </p:nvGrpSpPr>
        <p:grpSpPr>
          <a:xfrm>
            <a:off x="737834" y="1538287"/>
            <a:ext cx="1166983" cy="1784812"/>
            <a:chOff x="737834" y="1538287"/>
            <a:chExt cx="1166983" cy="1784812"/>
          </a:xfrm>
        </p:grpSpPr>
        <p:grpSp>
          <p:nvGrpSpPr>
            <p:cNvPr id="28" name="Group 27">
              <a:extLst>
                <a:ext uri="{FF2B5EF4-FFF2-40B4-BE49-F238E27FC236}">
                  <a16:creationId xmlns:a16="http://schemas.microsoft.com/office/drawing/2014/main" id="{E7FA8911-2AA0-AE92-60CA-96EEF71B3387}"/>
                </a:ext>
              </a:extLst>
            </p:cNvPr>
            <p:cNvGrpSpPr>
              <a:grpSpLocks noGrp="1" noUngrp="1" noRot="1" noMove="1" noResize="1"/>
            </p:cNvGrpSpPr>
            <p:nvPr/>
          </p:nvGrpSpPr>
          <p:grpSpPr>
            <a:xfrm>
              <a:off x="737834" y="2521876"/>
              <a:ext cx="1166983" cy="801223"/>
              <a:chOff x="737834" y="2521876"/>
              <a:chExt cx="1166983" cy="801223"/>
            </a:xfrm>
          </p:grpSpPr>
          <p:pic>
            <p:nvPicPr>
              <p:cNvPr id="25" name="Fuel Graphic" descr="Icon&#10;&#10;AI-generated content may be incorrect.">
                <a:extLst>
                  <a:ext uri="{FF2B5EF4-FFF2-40B4-BE49-F238E27FC236}">
                    <a16:creationId xmlns:a16="http://schemas.microsoft.com/office/drawing/2014/main" id="{0FA1DE14-2F98-1AF0-5953-B2C4FD6D5343}"/>
                  </a:ext>
                </a:extLst>
              </p:cNvPr>
              <p:cNvPicPr>
                <a:picLocks noGrp="1" noRot="1" noChangeAspect="1" noMove="1" noResize="1" noEditPoints="1" noAdjustHandles="1" noChangeArrowheads="1" noChangeShapeType="1" noCrop="1"/>
              </p:cNvPicPr>
              <p:nvPr/>
            </p:nvPicPr>
            <p:blipFill>
              <a:blip r:embed="rId9" cstate="screen">
                <a:alphaModFix amt="40000"/>
                <a:extLst>
                  <a:ext uri="{28A0092B-C50C-407E-A947-70E740481C1C}">
                    <a14:useLocalDpi xmlns:a14="http://schemas.microsoft.com/office/drawing/2010/main"/>
                  </a:ext>
                </a:extLst>
              </a:blip>
              <a:srcRect/>
              <a:stretch>
                <a:fillRect/>
              </a:stretch>
            </p:blipFill>
            <p:spPr>
              <a:xfrm>
                <a:off x="1086235" y="2521876"/>
                <a:ext cx="599872" cy="658368"/>
              </a:xfrm>
              <a:prstGeom prst="rect">
                <a:avLst/>
              </a:prstGeom>
            </p:spPr>
          </p:pic>
          <p:sp>
            <p:nvSpPr>
              <p:cNvPr id="26" name="Fuel">
                <a:extLst>
                  <a:ext uri="{FF2B5EF4-FFF2-40B4-BE49-F238E27FC236}">
                    <a16:creationId xmlns:a16="http://schemas.microsoft.com/office/drawing/2014/main" id="{83DF78D5-2BF1-2EFA-E93D-57AC4D3FC349}"/>
                  </a:ext>
                </a:extLst>
              </p:cNvPr>
              <p:cNvSpPr txBox="1">
                <a:spLocks noGrp="1" noRot="1" noMove="1" noResize="1" noEditPoints="1" noAdjustHandles="1" noChangeArrowheads="1" noChangeShapeType="1"/>
              </p:cNvSpPr>
              <p:nvPr/>
            </p:nvSpPr>
            <p:spPr>
              <a:xfrm>
                <a:off x="737834" y="319691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Fuel</a:t>
                </a:r>
              </a:p>
            </p:txBody>
          </p:sp>
        </p:grpSp>
        <p:grpSp>
          <p:nvGrpSpPr>
            <p:cNvPr id="29" name="Group 28">
              <a:extLst>
                <a:ext uri="{FF2B5EF4-FFF2-40B4-BE49-F238E27FC236}">
                  <a16:creationId xmlns:a16="http://schemas.microsoft.com/office/drawing/2014/main" id="{45053EB0-6E8A-5ACD-674E-00E884E4D73E}"/>
                </a:ext>
              </a:extLst>
            </p:cNvPr>
            <p:cNvGrpSpPr>
              <a:grpSpLocks noGrp="1" noUngrp="1" noRot="1" noMove="1" noResize="1"/>
            </p:cNvGrpSpPr>
            <p:nvPr/>
          </p:nvGrpSpPr>
          <p:grpSpPr>
            <a:xfrm>
              <a:off x="737834" y="1538287"/>
              <a:ext cx="1166983" cy="790751"/>
              <a:chOff x="737834" y="1538287"/>
              <a:chExt cx="1166983" cy="790751"/>
            </a:xfrm>
          </p:grpSpPr>
          <p:pic>
            <p:nvPicPr>
              <p:cNvPr id="15" name="Power Graphic" descr="A picture containing text, sign&#10;&#10;AI-generated content may be incorrect.">
                <a:extLst>
                  <a:ext uri="{FF2B5EF4-FFF2-40B4-BE49-F238E27FC236}">
                    <a16:creationId xmlns:a16="http://schemas.microsoft.com/office/drawing/2014/main" id="{463A6023-F279-C76D-6173-3619EFD220D6}"/>
                  </a:ext>
                </a:extLst>
              </p:cNvPr>
              <p:cNvPicPr>
                <a:picLocks noGrp="1" noRot="1" noChangeAspect="1" noMove="1" noResize="1" noEditPoints="1" noAdjustHandles="1" noChangeArrowheads="1" noChangeShapeType="1" noCrop="1"/>
              </p:cNvPicPr>
              <p:nvPr/>
            </p:nvPicPr>
            <p:blipFill>
              <a:blip r:embed="rId10" cstate="screen">
                <a:alphaModFix amt="40000"/>
                <a:extLst>
                  <a:ext uri="{28A0092B-C50C-407E-A947-70E740481C1C}">
                    <a14:useLocalDpi xmlns:a14="http://schemas.microsoft.com/office/drawing/2010/main"/>
                  </a:ext>
                </a:extLst>
              </a:blip>
              <a:srcRect/>
              <a:stretch>
                <a:fillRect/>
              </a:stretch>
            </p:blipFill>
            <p:spPr>
              <a:xfrm>
                <a:off x="1095759" y="1538287"/>
                <a:ext cx="451133" cy="658368"/>
              </a:xfrm>
              <a:prstGeom prst="rect">
                <a:avLst/>
              </a:prstGeom>
            </p:spPr>
          </p:pic>
          <p:sp>
            <p:nvSpPr>
              <p:cNvPr id="27" name="Power">
                <a:extLst>
                  <a:ext uri="{FF2B5EF4-FFF2-40B4-BE49-F238E27FC236}">
                    <a16:creationId xmlns:a16="http://schemas.microsoft.com/office/drawing/2014/main" id="{F0DA8DDF-9B5E-3795-AD76-E24623F8E931}"/>
                  </a:ext>
                </a:extLst>
              </p:cNvPr>
              <p:cNvSpPr txBox="1">
                <a:spLocks noGrp="1" noRot="1" noMove="1" noResize="1" noEditPoints="1" noAdjustHandles="1" noChangeArrowheads="1" noChangeShapeType="1"/>
              </p:cNvSpPr>
              <p:nvPr/>
            </p:nvSpPr>
            <p:spPr>
              <a:xfrm>
                <a:off x="737834" y="2202850"/>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Power (Grid)</a:t>
                </a:r>
              </a:p>
            </p:txBody>
          </p:sp>
        </p:grpSp>
      </p:grpSp>
      <p:sp>
        <p:nvSpPr>
          <p:cNvPr id="3" name="Slide Title">
            <a:extLst>
              <a:ext uri="{FF2B5EF4-FFF2-40B4-BE49-F238E27FC236}">
                <a16:creationId xmlns:a16="http://schemas.microsoft.com/office/drawing/2014/main" id="{BF886E70-5305-E63A-3FD8-EE2587065E87}"/>
              </a:ext>
            </a:extLst>
          </p:cNvPr>
          <p:cNvSpPr>
            <a:spLocks noGrp="1" noRot="1" noMove="1" noResize="1" noEditPoints="1" noAdjustHandles="1" noChangeArrowheads="1" noChangeShapeType="1"/>
          </p:cNvSpPr>
          <p:nvPr>
            <p:ph type="title"/>
          </p:nvPr>
        </p:nvSpPr>
        <p:spPr/>
        <p:txBody>
          <a:bodyPr/>
          <a:lstStyle/>
          <a:p>
            <a:r>
              <a:rPr lang="en-US" dirty="0"/>
              <a:t>Energy [Power and Fuel]</a:t>
            </a:r>
          </a:p>
        </p:txBody>
      </p:sp>
      <p:sp>
        <p:nvSpPr>
          <p:cNvPr id="10" name="Primary Speaker">
            <a:extLst>
              <a:ext uri="{FF2B5EF4-FFF2-40B4-BE49-F238E27FC236}">
                <a16:creationId xmlns:a16="http://schemas.microsoft.com/office/drawing/2014/main" id="{113DAFC7-2013-BC59-DC6F-CD26CF4938DA}"/>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7102957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F91509A-1785-ABB7-DEE5-BB55005FC303}"/>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D77A9083-EA12-F235-7E50-33E5F4E28E80}"/>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42A0A80D-3F09-73C7-7E1E-A7186954117C}"/>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39054E31-F5E4-58B8-1DEB-4045042CF617}"/>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46</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AA47FF0A-9C55-2B2B-DD00-13A444DF1500}"/>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299" y="-203200"/>
            <a:ext cx="3826455" cy="4798061"/>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A8673669-8F60-1959-2CDB-B6A92EC1E595}"/>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A619E750-6E1A-BCE4-8FA8-4A62F3F522FD}"/>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726ABD52-8FF4-AF8B-1BD8-9229A30437E0}"/>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46038910-2936-438D-D4CC-B4A79EC209CF}"/>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1" name="Content Placeholder">
            <a:extLst>
              <a:ext uri="{FF2B5EF4-FFF2-40B4-BE49-F238E27FC236}">
                <a16:creationId xmlns:a16="http://schemas.microsoft.com/office/drawing/2014/main" id="{C97A62A1-336A-0A82-2768-46D598D8DD10}"/>
              </a:ext>
            </a:extLst>
          </p:cNvPr>
          <p:cNvSpPr>
            <a:spLocks noGrp="1" noRot="1" noMove="1" noResize="1" noEditPoints="1" noAdjustHandles="1" noChangeArrowheads="1" noChangeShapeType="1"/>
          </p:cNvSpPr>
          <p:nvPr>
            <p:ph sz="quarter" idx="11"/>
          </p:nvPr>
        </p:nvSpPr>
        <p:spPr>
          <a:xfrm>
            <a:off x="1943100" y="1457325"/>
            <a:ext cx="9486899" cy="4438650"/>
          </a:xfrm>
        </p:spPr>
        <p:txBody>
          <a:bodyPr/>
          <a:lstStyle/>
          <a:p>
            <a:endParaRPr lang="en-US" dirty="0"/>
          </a:p>
        </p:txBody>
      </p:sp>
      <p:pic>
        <p:nvPicPr>
          <p:cNvPr id="2" name="Base Blue Graphic">
            <a:extLst>
              <a:ext uri="{FF2B5EF4-FFF2-40B4-BE49-F238E27FC236}">
                <a16:creationId xmlns:a16="http://schemas.microsoft.com/office/drawing/2014/main" id="{93E54F08-844F-CD1A-6338-EEEC39C58177}"/>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67" name="Component Graphics">
            <a:extLst>
              <a:ext uri="{FF2B5EF4-FFF2-40B4-BE49-F238E27FC236}">
                <a16:creationId xmlns:a16="http://schemas.microsoft.com/office/drawing/2014/main" id="{1FF6B9EF-49EC-24AC-BC29-261392DDD664}"/>
              </a:ext>
            </a:extLst>
          </p:cNvPr>
          <p:cNvGrpSpPr>
            <a:grpSpLocks noGrp="1" noUngrp="1" noRot="1" noMove="1" noResize="1"/>
          </p:cNvGrpSpPr>
          <p:nvPr/>
        </p:nvGrpSpPr>
        <p:grpSpPr>
          <a:xfrm>
            <a:off x="735025" y="1493440"/>
            <a:ext cx="1166983" cy="4384072"/>
            <a:chOff x="735025" y="1493440"/>
            <a:chExt cx="1166983" cy="4384072"/>
          </a:xfrm>
        </p:grpSpPr>
        <p:grpSp>
          <p:nvGrpSpPr>
            <p:cNvPr id="46" name="Group 45">
              <a:extLst>
                <a:ext uri="{FF2B5EF4-FFF2-40B4-BE49-F238E27FC236}">
                  <a16:creationId xmlns:a16="http://schemas.microsoft.com/office/drawing/2014/main" id="{E3E9C7FC-E710-D5BF-77E7-D2BA103B2802}"/>
                </a:ext>
              </a:extLst>
            </p:cNvPr>
            <p:cNvGrpSpPr>
              <a:grpSpLocks noGrp="1" noUngrp="1" noRot="1" noMove="1" noResize="1"/>
            </p:cNvGrpSpPr>
            <p:nvPr/>
          </p:nvGrpSpPr>
          <p:grpSpPr>
            <a:xfrm>
              <a:off x="735025" y="1493440"/>
              <a:ext cx="1166983" cy="786627"/>
              <a:chOff x="780745" y="1493440"/>
              <a:chExt cx="1166983" cy="786627"/>
            </a:xfrm>
          </p:grpSpPr>
          <p:pic>
            <p:nvPicPr>
              <p:cNvPr id="22" name="Infrastructure Graphic" descr="Icon&#10;&#10;AI-generated content may be incorrect.">
                <a:extLst>
                  <a:ext uri="{FF2B5EF4-FFF2-40B4-BE49-F238E27FC236}">
                    <a16:creationId xmlns:a16="http://schemas.microsoft.com/office/drawing/2014/main" id="{FACD7597-A7E9-B383-7655-B2C047321081}"/>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103007" y="1493440"/>
                <a:ext cx="522458" cy="658368"/>
              </a:xfrm>
              <a:prstGeom prst="rect">
                <a:avLst/>
              </a:prstGeom>
            </p:spPr>
          </p:pic>
          <p:sp>
            <p:nvSpPr>
              <p:cNvPr id="41" name="Infrastructure">
                <a:extLst>
                  <a:ext uri="{FF2B5EF4-FFF2-40B4-BE49-F238E27FC236}">
                    <a16:creationId xmlns:a16="http://schemas.microsoft.com/office/drawing/2014/main" id="{86925735-3484-D3FD-8F34-C2E882BA94BA}"/>
                  </a:ext>
                </a:extLst>
              </p:cNvPr>
              <p:cNvSpPr txBox="1">
                <a:spLocks noGrp="1" noRot="1" noMove="1" noResize="1" noEditPoints="1" noAdjustHandles="1" noChangeArrowheads="1" noChangeShapeType="1"/>
              </p:cNvSpPr>
              <p:nvPr/>
            </p:nvSpPr>
            <p:spPr>
              <a:xfrm>
                <a:off x="780745" y="2153879"/>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Infrastructure</a:t>
                </a:r>
              </a:p>
            </p:txBody>
          </p:sp>
        </p:grpSp>
        <p:grpSp>
          <p:nvGrpSpPr>
            <p:cNvPr id="47" name="Group 46">
              <a:extLst>
                <a:ext uri="{FF2B5EF4-FFF2-40B4-BE49-F238E27FC236}">
                  <a16:creationId xmlns:a16="http://schemas.microsoft.com/office/drawing/2014/main" id="{37CB13DD-5A73-C9F5-0548-70FA53AC7DB7}"/>
                </a:ext>
              </a:extLst>
            </p:cNvPr>
            <p:cNvGrpSpPr>
              <a:grpSpLocks noGrp="1" noUngrp="1" noRot="1" noMove="1" noResize="1"/>
            </p:cNvGrpSpPr>
            <p:nvPr/>
          </p:nvGrpSpPr>
          <p:grpSpPr>
            <a:xfrm>
              <a:off x="735025" y="2351026"/>
              <a:ext cx="1166983" cy="924484"/>
              <a:chOff x="780745" y="2422561"/>
              <a:chExt cx="1166983" cy="924484"/>
            </a:xfrm>
          </p:grpSpPr>
          <p:pic>
            <p:nvPicPr>
              <p:cNvPr id="19" name="Alerts and Warnings Graphics" descr="Icon&#10;&#10;AI-generated content may be incorrect.">
                <a:extLst>
                  <a:ext uri="{FF2B5EF4-FFF2-40B4-BE49-F238E27FC236}">
                    <a16:creationId xmlns:a16="http://schemas.microsoft.com/office/drawing/2014/main" id="{8DBD3EAD-4ED3-898F-59CA-94345CA04433}"/>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96973" y="2422561"/>
                <a:ext cx="734526" cy="658368"/>
              </a:xfrm>
              <a:prstGeom prst="rect">
                <a:avLst/>
              </a:prstGeom>
            </p:spPr>
          </p:pic>
          <p:sp>
            <p:nvSpPr>
              <p:cNvPr id="42" name="Alerts and Warnings">
                <a:extLst>
                  <a:ext uri="{FF2B5EF4-FFF2-40B4-BE49-F238E27FC236}">
                    <a16:creationId xmlns:a16="http://schemas.microsoft.com/office/drawing/2014/main" id="{AEEF9DF6-3256-854E-934F-D92ED59D9339}"/>
                  </a:ext>
                </a:extLst>
              </p:cNvPr>
              <p:cNvSpPr txBox="1">
                <a:spLocks noGrp="1" noRot="1" noMove="1" noResize="1" noEditPoints="1" noAdjustHandles="1" noChangeArrowheads="1" noChangeShapeType="1"/>
              </p:cNvSpPr>
              <p:nvPr/>
            </p:nvSpPr>
            <p:spPr>
              <a:xfrm>
                <a:off x="780745" y="3097746"/>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Alerts, Warning, and Messages</a:t>
                </a:r>
              </a:p>
            </p:txBody>
          </p:sp>
        </p:grpSp>
        <p:grpSp>
          <p:nvGrpSpPr>
            <p:cNvPr id="48" name="Group 47">
              <a:extLst>
                <a:ext uri="{FF2B5EF4-FFF2-40B4-BE49-F238E27FC236}">
                  <a16:creationId xmlns:a16="http://schemas.microsoft.com/office/drawing/2014/main" id="{1BDC475A-B87F-932D-5FCB-C740CF5A8335}"/>
                </a:ext>
              </a:extLst>
            </p:cNvPr>
            <p:cNvGrpSpPr>
              <a:grpSpLocks noGrp="1" noUngrp="1" noRot="1" noMove="1" noResize="1"/>
            </p:cNvGrpSpPr>
            <p:nvPr/>
          </p:nvGrpSpPr>
          <p:grpSpPr>
            <a:xfrm>
              <a:off x="735025" y="3346469"/>
              <a:ext cx="1166983" cy="786319"/>
              <a:chOff x="780745" y="3429000"/>
              <a:chExt cx="1166983" cy="786319"/>
            </a:xfrm>
          </p:grpSpPr>
          <p:pic>
            <p:nvPicPr>
              <p:cNvPr id="17" name="911 Graphics" descr="Icon&#10;&#10;AI-generated content may be incorrect.">
                <a:extLst>
                  <a:ext uri="{FF2B5EF4-FFF2-40B4-BE49-F238E27FC236}">
                    <a16:creationId xmlns:a16="http://schemas.microsoft.com/office/drawing/2014/main" id="{D64B66DC-F470-DC24-CC52-264BBB972848}"/>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47641" y="3429000"/>
                <a:ext cx="633191" cy="641351"/>
              </a:xfrm>
              <a:prstGeom prst="rect">
                <a:avLst/>
              </a:prstGeom>
            </p:spPr>
          </p:pic>
          <p:sp>
            <p:nvSpPr>
              <p:cNvPr id="43" name="911">
                <a:extLst>
                  <a:ext uri="{FF2B5EF4-FFF2-40B4-BE49-F238E27FC236}">
                    <a16:creationId xmlns:a16="http://schemas.microsoft.com/office/drawing/2014/main" id="{49053B98-E3EC-531B-AF8A-D6F2BA6D66C5}"/>
                  </a:ext>
                </a:extLst>
              </p:cNvPr>
              <p:cNvSpPr txBox="1">
                <a:spLocks noGrp="1" noRot="1" noMove="1" noResize="1" noEditPoints="1" noAdjustHandles="1" noChangeArrowheads="1" noChangeShapeType="1"/>
              </p:cNvSpPr>
              <p:nvPr/>
            </p:nvSpPr>
            <p:spPr>
              <a:xfrm>
                <a:off x="780745" y="408913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911 and Dispatch</a:t>
                </a:r>
              </a:p>
            </p:txBody>
          </p:sp>
        </p:grpSp>
        <p:grpSp>
          <p:nvGrpSpPr>
            <p:cNvPr id="49" name="Group 48">
              <a:extLst>
                <a:ext uri="{FF2B5EF4-FFF2-40B4-BE49-F238E27FC236}">
                  <a16:creationId xmlns:a16="http://schemas.microsoft.com/office/drawing/2014/main" id="{9C6AB196-959A-370E-7244-2A89B256A726}"/>
                </a:ext>
              </a:extLst>
            </p:cNvPr>
            <p:cNvGrpSpPr>
              <a:grpSpLocks noGrp="1" noUngrp="1" noRot="1" noMove="1" noResize="1"/>
            </p:cNvGrpSpPr>
            <p:nvPr/>
          </p:nvGrpSpPr>
          <p:grpSpPr>
            <a:xfrm>
              <a:off x="735025" y="4203747"/>
              <a:ext cx="1166983" cy="924073"/>
              <a:chOff x="780745" y="4264900"/>
              <a:chExt cx="1166983" cy="924073"/>
            </a:xfrm>
          </p:grpSpPr>
          <p:pic>
            <p:nvPicPr>
              <p:cNvPr id="15" name="Responder Communications Graphics" descr="Icon&#10;&#10;AI-generated content may be incorrect.">
                <a:extLst>
                  <a:ext uri="{FF2B5EF4-FFF2-40B4-BE49-F238E27FC236}">
                    <a16:creationId xmlns:a16="http://schemas.microsoft.com/office/drawing/2014/main" id="{E358A00D-C703-7D4E-D9D9-2295769F4A88}"/>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142090" y="4264900"/>
                <a:ext cx="444292" cy="658368"/>
              </a:xfrm>
              <a:prstGeom prst="rect">
                <a:avLst/>
              </a:prstGeom>
            </p:spPr>
          </p:pic>
          <p:sp>
            <p:nvSpPr>
              <p:cNvPr id="44" name="Responder Communications">
                <a:extLst>
                  <a:ext uri="{FF2B5EF4-FFF2-40B4-BE49-F238E27FC236}">
                    <a16:creationId xmlns:a16="http://schemas.microsoft.com/office/drawing/2014/main" id="{B932EFE0-9D8A-EDF8-C6DA-4C7A969A0683}"/>
                  </a:ext>
                </a:extLst>
              </p:cNvPr>
              <p:cNvSpPr txBox="1">
                <a:spLocks noGrp="1" noRot="1" noMove="1" noResize="1" noEditPoints="1" noAdjustHandles="1" noChangeArrowheads="1" noChangeShapeType="1"/>
              </p:cNvSpPr>
              <p:nvPr/>
            </p:nvSpPr>
            <p:spPr>
              <a:xfrm>
                <a:off x="780745" y="4939674"/>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Responder Communications</a:t>
                </a:r>
              </a:p>
            </p:txBody>
          </p:sp>
        </p:grpSp>
        <p:grpSp>
          <p:nvGrpSpPr>
            <p:cNvPr id="50" name="Group 49">
              <a:extLst>
                <a:ext uri="{FF2B5EF4-FFF2-40B4-BE49-F238E27FC236}">
                  <a16:creationId xmlns:a16="http://schemas.microsoft.com/office/drawing/2014/main" id="{C4862408-B671-1B32-FF7C-4F1B7F7C4904}"/>
                </a:ext>
              </a:extLst>
            </p:cNvPr>
            <p:cNvGrpSpPr>
              <a:grpSpLocks noGrp="1" noUngrp="1" noRot="1" noMove="1" noResize="1"/>
            </p:cNvGrpSpPr>
            <p:nvPr/>
          </p:nvGrpSpPr>
          <p:grpSpPr>
            <a:xfrm>
              <a:off x="735025" y="5198779"/>
              <a:ext cx="1166983" cy="678733"/>
              <a:chOff x="780745" y="5117817"/>
              <a:chExt cx="1166983" cy="678733"/>
            </a:xfrm>
          </p:grpSpPr>
          <p:pic>
            <p:nvPicPr>
              <p:cNvPr id="12" name="Finance Graphic" descr="Icon&#10;&#10;AI-generated content may be incorrect.">
                <a:extLst>
                  <a:ext uri="{FF2B5EF4-FFF2-40B4-BE49-F238E27FC236}">
                    <a16:creationId xmlns:a16="http://schemas.microsoft.com/office/drawing/2014/main" id="{26D67829-F08E-3620-214B-B1983A0421F9}"/>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1024848" y="5117817"/>
                <a:ext cx="678777" cy="535131"/>
              </a:xfrm>
              <a:prstGeom prst="rect">
                <a:avLst/>
              </a:prstGeom>
            </p:spPr>
          </p:pic>
          <p:sp>
            <p:nvSpPr>
              <p:cNvPr id="45" name="Finance">
                <a:extLst>
                  <a:ext uri="{FF2B5EF4-FFF2-40B4-BE49-F238E27FC236}">
                    <a16:creationId xmlns:a16="http://schemas.microsoft.com/office/drawing/2014/main" id="{F391A972-2764-8E2C-A290-3ECAEB782A33}"/>
                  </a:ext>
                </a:extLst>
              </p:cNvPr>
              <p:cNvSpPr txBox="1">
                <a:spLocks noGrp="1" noRot="1" noMove="1" noResize="1" noEditPoints="1" noAdjustHandles="1" noChangeArrowheads="1" noChangeShapeType="1"/>
              </p:cNvSpPr>
              <p:nvPr/>
            </p:nvSpPr>
            <p:spPr>
              <a:xfrm>
                <a:off x="780745" y="5670362"/>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Finance</a:t>
                </a:r>
              </a:p>
            </p:txBody>
          </p:sp>
        </p:grpSp>
      </p:grpSp>
      <p:sp>
        <p:nvSpPr>
          <p:cNvPr id="3" name="Slide Title">
            <a:extLst>
              <a:ext uri="{FF2B5EF4-FFF2-40B4-BE49-F238E27FC236}">
                <a16:creationId xmlns:a16="http://schemas.microsoft.com/office/drawing/2014/main" id="{89CDBBEB-571A-6C7A-9069-0C37DD9B4446}"/>
              </a:ext>
            </a:extLst>
          </p:cNvPr>
          <p:cNvSpPr>
            <a:spLocks noGrp="1" noRot="1" noMove="1" noResize="1" noEditPoints="1" noAdjustHandles="1" noChangeArrowheads="1" noChangeShapeType="1"/>
          </p:cNvSpPr>
          <p:nvPr>
            <p:ph type="title"/>
          </p:nvPr>
        </p:nvSpPr>
        <p:spPr/>
        <p:txBody>
          <a:bodyPr/>
          <a:lstStyle/>
          <a:p>
            <a:r>
              <a:rPr lang="en-US" dirty="0"/>
              <a:t>Communications</a:t>
            </a:r>
          </a:p>
        </p:txBody>
      </p:sp>
      <p:sp>
        <p:nvSpPr>
          <p:cNvPr id="10" name="Primary Speaker">
            <a:extLst>
              <a:ext uri="{FF2B5EF4-FFF2-40B4-BE49-F238E27FC236}">
                <a16:creationId xmlns:a16="http://schemas.microsoft.com/office/drawing/2014/main" id="{D3806174-EA4E-9B58-57D1-10608CAFB14B}"/>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8396441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A8E8F63-9B33-9D32-566F-5F358932DDB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08789185-794F-6F8A-1AA9-A95D209155DE}"/>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7FA6CA46-D84A-07BB-F3B4-FF4DA4381FA4}"/>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B1964144-B300-AB1C-E099-72B1545D55B7}"/>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47</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BBF836B6-CBFE-D2B4-CDD3-80F11E2269BB}"/>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5D136E3E-6271-1BF2-AC50-55DEAF9706CE}"/>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0B561733-F035-D5EE-A525-CAF80B83F878}"/>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F847D517-9304-E472-2C47-B38C8ABA74EF}"/>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C737CDC7-1279-487D-CA16-DFD93F62BF5D}"/>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1" name="Content Placeholder">
            <a:extLst>
              <a:ext uri="{FF2B5EF4-FFF2-40B4-BE49-F238E27FC236}">
                <a16:creationId xmlns:a16="http://schemas.microsoft.com/office/drawing/2014/main" id="{57C6938E-B52E-A6C0-A5C4-E46995CDDCF6}"/>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D18F9E8E-E048-92CA-C0D7-EEB7D94AAA09}"/>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3" name="Component Graphics">
            <a:extLst>
              <a:ext uri="{FF2B5EF4-FFF2-40B4-BE49-F238E27FC236}">
                <a16:creationId xmlns:a16="http://schemas.microsoft.com/office/drawing/2014/main" id="{77F7CD66-3EF3-72BF-C93B-C05D992B0D54}"/>
              </a:ext>
            </a:extLst>
          </p:cNvPr>
          <p:cNvGrpSpPr>
            <a:grpSpLocks noGrp="1" noUngrp="1" noRot="1" noMove="1" noResize="1"/>
          </p:cNvGrpSpPr>
          <p:nvPr/>
        </p:nvGrpSpPr>
        <p:grpSpPr>
          <a:xfrm>
            <a:off x="744253" y="1523517"/>
            <a:ext cx="1166983" cy="4368690"/>
            <a:chOff x="744253" y="1523517"/>
            <a:chExt cx="1166983" cy="4368690"/>
          </a:xfrm>
        </p:grpSpPr>
        <p:grpSp>
          <p:nvGrpSpPr>
            <p:cNvPr id="32" name="Group 31">
              <a:extLst>
                <a:ext uri="{FF2B5EF4-FFF2-40B4-BE49-F238E27FC236}">
                  <a16:creationId xmlns:a16="http://schemas.microsoft.com/office/drawing/2014/main" id="{CB8028B7-AB29-8D2A-16FB-02CB03BCE159}"/>
                </a:ext>
              </a:extLst>
            </p:cNvPr>
            <p:cNvGrpSpPr>
              <a:grpSpLocks noGrp="1" noUngrp="1" noRot="1" noMove="1" noResize="1"/>
            </p:cNvGrpSpPr>
            <p:nvPr/>
          </p:nvGrpSpPr>
          <p:grpSpPr>
            <a:xfrm>
              <a:off x="744253" y="1523517"/>
              <a:ext cx="1166983" cy="591478"/>
              <a:chOff x="744253" y="1523517"/>
              <a:chExt cx="1166983" cy="591478"/>
            </a:xfrm>
          </p:grpSpPr>
          <p:pic>
            <p:nvPicPr>
              <p:cNvPr id="19" name="Highway Graphic" descr="Logo&#10;&#10;AI-generated content may be incorrect.">
                <a:extLst>
                  <a:ext uri="{FF2B5EF4-FFF2-40B4-BE49-F238E27FC236}">
                    <a16:creationId xmlns:a16="http://schemas.microsoft.com/office/drawing/2014/main" id="{283F1FEA-E976-FDB0-0F04-7E24DE3E10F4}"/>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996258" y="1523517"/>
                <a:ext cx="662972" cy="439935"/>
              </a:xfrm>
              <a:prstGeom prst="rect">
                <a:avLst/>
              </a:prstGeom>
            </p:spPr>
          </p:pic>
          <p:sp>
            <p:nvSpPr>
              <p:cNvPr id="23" name="Highway">
                <a:extLst>
                  <a:ext uri="{FF2B5EF4-FFF2-40B4-BE49-F238E27FC236}">
                    <a16:creationId xmlns:a16="http://schemas.microsoft.com/office/drawing/2014/main" id="{769FE685-B116-2916-44D3-17FD938009CF}"/>
                  </a:ext>
                </a:extLst>
              </p:cNvPr>
              <p:cNvSpPr txBox="1">
                <a:spLocks noGrp="1" noRot="1" noMove="1" noResize="1" noEditPoints="1" noAdjustHandles="1" noChangeArrowheads="1" noChangeShapeType="1"/>
              </p:cNvSpPr>
              <p:nvPr/>
            </p:nvSpPr>
            <p:spPr>
              <a:xfrm>
                <a:off x="744253" y="1988807"/>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Highway/Roadway</a:t>
                </a:r>
              </a:p>
            </p:txBody>
          </p:sp>
        </p:grpSp>
        <p:grpSp>
          <p:nvGrpSpPr>
            <p:cNvPr id="31" name="Group 30">
              <a:extLst>
                <a:ext uri="{FF2B5EF4-FFF2-40B4-BE49-F238E27FC236}">
                  <a16:creationId xmlns:a16="http://schemas.microsoft.com/office/drawing/2014/main" id="{5E06F302-E34C-9764-9461-6F1B2FD439DC}"/>
                </a:ext>
              </a:extLst>
            </p:cNvPr>
            <p:cNvGrpSpPr>
              <a:grpSpLocks noGrp="1" noUngrp="1" noRot="1" noMove="1" noResize="1"/>
            </p:cNvGrpSpPr>
            <p:nvPr/>
          </p:nvGrpSpPr>
          <p:grpSpPr>
            <a:xfrm>
              <a:off x="744253" y="2338703"/>
              <a:ext cx="1166983" cy="599592"/>
              <a:chOff x="744253" y="2287931"/>
              <a:chExt cx="1166983" cy="599592"/>
            </a:xfrm>
          </p:grpSpPr>
          <p:pic>
            <p:nvPicPr>
              <p:cNvPr id="17" name="Mass Transit Graphic">
                <a:extLst>
                  <a:ext uri="{FF2B5EF4-FFF2-40B4-BE49-F238E27FC236}">
                    <a16:creationId xmlns:a16="http://schemas.microsoft.com/office/drawing/2014/main" id="{89E6027F-6005-4D79-F2A8-132FCFCE0CD7}"/>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96258" y="2287931"/>
                <a:ext cx="662973" cy="449001"/>
              </a:xfrm>
              <a:prstGeom prst="rect">
                <a:avLst/>
              </a:prstGeom>
            </p:spPr>
          </p:pic>
          <p:sp>
            <p:nvSpPr>
              <p:cNvPr id="24" name="Mass Transit">
                <a:extLst>
                  <a:ext uri="{FF2B5EF4-FFF2-40B4-BE49-F238E27FC236}">
                    <a16:creationId xmlns:a16="http://schemas.microsoft.com/office/drawing/2014/main" id="{4A14ED3A-7588-1954-A8DF-601E79B314C7}"/>
                  </a:ext>
                </a:extLst>
              </p:cNvPr>
              <p:cNvSpPr txBox="1">
                <a:spLocks noGrp="1" noRot="1" noMove="1" noResize="1" noEditPoints="1" noAdjustHandles="1" noChangeArrowheads="1" noChangeShapeType="1"/>
              </p:cNvSpPr>
              <p:nvPr/>
            </p:nvSpPr>
            <p:spPr>
              <a:xfrm>
                <a:off x="744253" y="2761335"/>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Mass Transit</a:t>
                </a:r>
              </a:p>
            </p:txBody>
          </p:sp>
        </p:grpSp>
        <p:grpSp>
          <p:nvGrpSpPr>
            <p:cNvPr id="30" name="Group 29">
              <a:extLst>
                <a:ext uri="{FF2B5EF4-FFF2-40B4-BE49-F238E27FC236}">
                  <a16:creationId xmlns:a16="http://schemas.microsoft.com/office/drawing/2014/main" id="{AC12C46F-BD62-06B7-7104-40FCF1D78363}"/>
                </a:ext>
              </a:extLst>
            </p:cNvPr>
            <p:cNvGrpSpPr>
              <a:grpSpLocks noGrp="1" noUngrp="1" noRot="1" noMove="1" noResize="1"/>
            </p:cNvGrpSpPr>
            <p:nvPr/>
          </p:nvGrpSpPr>
          <p:grpSpPr>
            <a:xfrm>
              <a:off x="744253" y="3162003"/>
              <a:ext cx="1166983" cy="809990"/>
              <a:chOff x="744253" y="3172825"/>
              <a:chExt cx="1166983" cy="809990"/>
            </a:xfrm>
          </p:grpSpPr>
          <p:pic>
            <p:nvPicPr>
              <p:cNvPr id="15" name="Railway Graphic" descr="Icon&#10;&#10;AI-generated content may be incorrect.">
                <a:extLst>
                  <a:ext uri="{FF2B5EF4-FFF2-40B4-BE49-F238E27FC236}">
                    <a16:creationId xmlns:a16="http://schemas.microsoft.com/office/drawing/2014/main" id="{787FD4D7-23F0-C844-182E-CE280C04C9D6}"/>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78977" y="3172825"/>
                <a:ext cx="497534" cy="658368"/>
              </a:xfrm>
              <a:prstGeom prst="rect">
                <a:avLst/>
              </a:prstGeom>
            </p:spPr>
          </p:pic>
          <p:sp>
            <p:nvSpPr>
              <p:cNvPr id="25" name="Railway">
                <a:extLst>
                  <a:ext uri="{FF2B5EF4-FFF2-40B4-BE49-F238E27FC236}">
                    <a16:creationId xmlns:a16="http://schemas.microsoft.com/office/drawing/2014/main" id="{CC98BEC4-02E5-17B4-A1D1-C274CEF4CFCE}"/>
                  </a:ext>
                </a:extLst>
              </p:cNvPr>
              <p:cNvSpPr txBox="1">
                <a:spLocks noGrp="1" noRot="1" noMove="1" noResize="1" noEditPoints="1" noAdjustHandles="1" noChangeArrowheads="1" noChangeShapeType="1"/>
              </p:cNvSpPr>
              <p:nvPr/>
            </p:nvSpPr>
            <p:spPr>
              <a:xfrm>
                <a:off x="744253" y="3856627"/>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Railway</a:t>
                </a:r>
              </a:p>
            </p:txBody>
          </p:sp>
        </p:grpSp>
        <p:grpSp>
          <p:nvGrpSpPr>
            <p:cNvPr id="29" name="Group 28">
              <a:extLst>
                <a:ext uri="{FF2B5EF4-FFF2-40B4-BE49-F238E27FC236}">
                  <a16:creationId xmlns:a16="http://schemas.microsoft.com/office/drawing/2014/main" id="{2293E5D4-CA45-189C-D840-9DE03B9C7C86}"/>
                </a:ext>
              </a:extLst>
            </p:cNvPr>
            <p:cNvGrpSpPr>
              <a:grpSpLocks noGrp="1" noUngrp="1" noRot="1" noMove="1" noResize="1"/>
            </p:cNvGrpSpPr>
            <p:nvPr/>
          </p:nvGrpSpPr>
          <p:grpSpPr>
            <a:xfrm>
              <a:off x="744253" y="4195701"/>
              <a:ext cx="1166983" cy="666814"/>
              <a:chOff x="744253" y="4152188"/>
              <a:chExt cx="1166983" cy="666814"/>
            </a:xfrm>
          </p:grpSpPr>
          <p:pic>
            <p:nvPicPr>
              <p:cNvPr id="12" name="Aviation Graphic">
                <a:extLst>
                  <a:ext uri="{FF2B5EF4-FFF2-40B4-BE49-F238E27FC236}">
                    <a16:creationId xmlns:a16="http://schemas.microsoft.com/office/drawing/2014/main" id="{3B8D44F8-EB93-974F-7C5A-48CF2BB4B2BD}"/>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037618" y="4152188"/>
                <a:ext cx="580253" cy="529685"/>
              </a:xfrm>
              <a:prstGeom prst="rect">
                <a:avLst/>
              </a:prstGeom>
            </p:spPr>
          </p:pic>
          <p:sp>
            <p:nvSpPr>
              <p:cNvPr id="26" name="Aviation">
                <a:extLst>
                  <a:ext uri="{FF2B5EF4-FFF2-40B4-BE49-F238E27FC236}">
                    <a16:creationId xmlns:a16="http://schemas.microsoft.com/office/drawing/2014/main" id="{3BDDB8B5-21B4-447F-345D-C3165D15365B}"/>
                  </a:ext>
                </a:extLst>
              </p:cNvPr>
              <p:cNvSpPr txBox="1">
                <a:spLocks noGrp="1" noRot="1" noMove="1" noResize="1" noEditPoints="1" noAdjustHandles="1" noChangeArrowheads="1" noChangeShapeType="1"/>
              </p:cNvSpPr>
              <p:nvPr/>
            </p:nvSpPr>
            <p:spPr>
              <a:xfrm>
                <a:off x="744253" y="4692814"/>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Aviation</a:t>
                </a:r>
              </a:p>
            </p:txBody>
          </p:sp>
        </p:grpSp>
        <p:grpSp>
          <p:nvGrpSpPr>
            <p:cNvPr id="28" name="Group 27">
              <a:extLst>
                <a:ext uri="{FF2B5EF4-FFF2-40B4-BE49-F238E27FC236}">
                  <a16:creationId xmlns:a16="http://schemas.microsoft.com/office/drawing/2014/main" id="{637B171D-D577-9D90-1D84-A4D29448C6B6}"/>
                </a:ext>
              </a:extLst>
            </p:cNvPr>
            <p:cNvGrpSpPr>
              <a:grpSpLocks noGrp="1" noUngrp="1" noRot="1" noMove="1" noResize="1"/>
            </p:cNvGrpSpPr>
            <p:nvPr/>
          </p:nvGrpSpPr>
          <p:grpSpPr>
            <a:xfrm>
              <a:off x="744253" y="5086222"/>
              <a:ext cx="1166983" cy="805985"/>
              <a:chOff x="744253" y="5086222"/>
              <a:chExt cx="1166983" cy="805985"/>
            </a:xfrm>
          </p:grpSpPr>
          <p:pic>
            <p:nvPicPr>
              <p:cNvPr id="22" name="Maritime Graphic" descr="Icon&#10;&#10;AI-generated content may be incorrect.">
                <a:extLst>
                  <a:ext uri="{FF2B5EF4-FFF2-40B4-BE49-F238E27FC236}">
                    <a16:creationId xmlns:a16="http://schemas.microsoft.com/office/drawing/2014/main" id="{4A0D97C8-85C7-C8F3-D081-FA759A34405A}"/>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1079427" y="5086222"/>
                <a:ext cx="496635" cy="658368"/>
              </a:xfrm>
              <a:prstGeom prst="rect">
                <a:avLst/>
              </a:prstGeom>
            </p:spPr>
          </p:pic>
          <p:sp>
            <p:nvSpPr>
              <p:cNvPr id="27" name="Maritime">
                <a:extLst>
                  <a:ext uri="{FF2B5EF4-FFF2-40B4-BE49-F238E27FC236}">
                    <a16:creationId xmlns:a16="http://schemas.microsoft.com/office/drawing/2014/main" id="{9421E2BC-17C7-EF64-39A1-1DCAB904713D}"/>
                  </a:ext>
                </a:extLst>
              </p:cNvPr>
              <p:cNvSpPr txBox="1">
                <a:spLocks noGrp="1" noRot="1" noMove="1" noResize="1" noEditPoints="1" noAdjustHandles="1" noChangeArrowheads="1" noChangeShapeType="1"/>
              </p:cNvSpPr>
              <p:nvPr/>
            </p:nvSpPr>
            <p:spPr>
              <a:xfrm>
                <a:off x="744253" y="5766019"/>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Maritime</a:t>
                </a:r>
              </a:p>
            </p:txBody>
          </p:sp>
        </p:grpSp>
      </p:grpSp>
      <p:sp>
        <p:nvSpPr>
          <p:cNvPr id="3" name="Slide Title">
            <a:extLst>
              <a:ext uri="{FF2B5EF4-FFF2-40B4-BE49-F238E27FC236}">
                <a16:creationId xmlns:a16="http://schemas.microsoft.com/office/drawing/2014/main" id="{F130D2D4-EF41-EA4D-E939-3F9760F83BE2}"/>
              </a:ext>
            </a:extLst>
          </p:cNvPr>
          <p:cNvSpPr>
            <a:spLocks noGrp="1" noRot="1" noMove="1" noResize="1" noEditPoints="1" noAdjustHandles="1" noChangeArrowheads="1" noChangeShapeType="1"/>
          </p:cNvSpPr>
          <p:nvPr>
            <p:ph type="title"/>
          </p:nvPr>
        </p:nvSpPr>
        <p:spPr/>
        <p:txBody>
          <a:bodyPr/>
          <a:lstStyle/>
          <a:p>
            <a:r>
              <a:rPr lang="en-US" dirty="0"/>
              <a:t>Transportation</a:t>
            </a:r>
          </a:p>
        </p:txBody>
      </p:sp>
      <p:sp>
        <p:nvSpPr>
          <p:cNvPr id="10" name="Primary Speaker">
            <a:extLst>
              <a:ext uri="{FF2B5EF4-FFF2-40B4-BE49-F238E27FC236}">
                <a16:creationId xmlns:a16="http://schemas.microsoft.com/office/drawing/2014/main" id="{AE586DB3-9582-E7CE-25A5-77ED4F05171E}"/>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36376138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36AD624-5BAB-EA7D-D679-7FCC58129139}"/>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9C07D046-E57C-B48D-1822-722197D2FB9C}"/>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7F6E0BE3-2ABC-FCA0-2916-D23E2D6D2949}"/>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617F3F37-D943-ED83-6C34-0351A50B4AC3}"/>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48</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FAA0A3A3-5318-C175-CD9E-77610EBF4CD8}"/>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B8D7D71F-45B9-FF26-D46A-1E662012376F}"/>
              </a:ext>
            </a:extLst>
          </p:cNvPr>
          <p:cNvPicPr>
            <a:picLocks noGrp="1" noRot="1" noMove="1" noResize="1" noEditPoints="1" noAdjustHandles="1" noChangeArrowheads="1" noChangeShapeType="1" noCrop="1"/>
          </p:cNvPicPr>
          <p:nvPr/>
        </p:nvPicPr>
        <p:blipFill>
          <a:blip r:embed="rId4"/>
          <a:srcRect/>
          <a:stretch/>
        </p:blipFill>
        <p:spPr>
          <a:xfrm>
            <a:off x="15351806"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4813620A-CD45-FAB7-A956-F363DC61D4DF}"/>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67903D45-11C6-26F3-EBCF-8C454F4AB041}"/>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54585B5A-26C3-7B56-A88A-293DB9B72A90}"/>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15" name="Content Placeholder">
            <a:extLst>
              <a:ext uri="{FF2B5EF4-FFF2-40B4-BE49-F238E27FC236}">
                <a16:creationId xmlns:a16="http://schemas.microsoft.com/office/drawing/2014/main" id="{F83A9064-8DA7-3A2E-576A-88764642CA1A}"/>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E5AF1969-5857-11A6-A9ED-D5216E04371E}"/>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21" name="Component Graphics">
            <a:extLst>
              <a:ext uri="{FF2B5EF4-FFF2-40B4-BE49-F238E27FC236}">
                <a16:creationId xmlns:a16="http://schemas.microsoft.com/office/drawing/2014/main" id="{8E69F876-FA5A-BAA8-3421-1FBE9DE2183C}"/>
              </a:ext>
            </a:extLst>
          </p:cNvPr>
          <p:cNvGrpSpPr>
            <a:grpSpLocks noGrp="1" noUngrp="1" noRot="1" noMove="1" noResize="1"/>
          </p:cNvGrpSpPr>
          <p:nvPr/>
        </p:nvGrpSpPr>
        <p:grpSpPr>
          <a:xfrm>
            <a:off x="737336" y="1509081"/>
            <a:ext cx="1166983" cy="1917072"/>
            <a:chOff x="737336" y="1509081"/>
            <a:chExt cx="1166983" cy="1917072"/>
          </a:xfrm>
        </p:grpSpPr>
        <p:grpSp>
          <p:nvGrpSpPr>
            <p:cNvPr id="19" name="Group 18">
              <a:extLst>
                <a:ext uri="{FF2B5EF4-FFF2-40B4-BE49-F238E27FC236}">
                  <a16:creationId xmlns:a16="http://schemas.microsoft.com/office/drawing/2014/main" id="{DBA03D6B-FF58-B5AA-8483-FA21CC25DE52}"/>
                </a:ext>
              </a:extLst>
            </p:cNvPr>
            <p:cNvGrpSpPr>
              <a:grpSpLocks noGrp="1" noUngrp="1" noRot="1" noMove="1" noResize="1"/>
            </p:cNvGrpSpPr>
            <p:nvPr/>
          </p:nvGrpSpPr>
          <p:grpSpPr>
            <a:xfrm>
              <a:off x="737336" y="1509081"/>
              <a:ext cx="1166983" cy="822775"/>
              <a:chOff x="694206" y="1457325"/>
              <a:chExt cx="1166983" cy="822775"/>
            </a:xfrm>
          </p:grpSpPr>
          <p:pic>
            <p:nvPicPr>
              <p:cNvPr id="16" name="Facilities Graphic" descr="A picture containing text, sign&#10;&#10;AI-generated content may be incorrect.">
                <a:extLst>
                  <a:ext uri="{FF2B5EF4-FFF2-40B4-BE49-F238E27FC236}">
                    <a16:creationId xmlns:a16="http://schemas.microsoft.com/office/drawing/2014/main" id="{BB2CCB79-BFA2-96EB-8F44-FAA7E38AEF27}"/>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956272" y="1457325"/>
                <a:ext cx="642851" cy="658368"/>
              </a:xfrm>
              <a:prstGeom prst="rect">
                <a:avLst/>
              </a:prstGeom>
            </p:spPr>
          </p:pic>
          <p:sp>
            <p:nvSpPr>
              <p:cNvPr id="17" name="Facilities">
                <a:extLst>
                  <a:ext uri="{FF2B5EF4-FFF2-40B4-BE49-F238E27FC236}">
                    <a16:creationId xmlns:a16="http://schemas.microsoft.com/office/drawing/2014/main" id="{B34900AC-41B5-4C62-1D5A-063E23562CDA}"/>
                  </a:ext>
                </a:extLst>
              </p:cNvPr>
              <p:cNvSpPr txBox="1">
                <a:spLocks noGrp="1" noRot="1" noMove="1" noResize="1" noEditPoints="1" noAdjustHandles="1" noChangeArrowheads="1" noChangeShapeType="1"/>
              </p:cNvSpPr>
              <p:nvPr/>
            </p:nvSpPr>
            <p:spPr>
              <a:xfrm>
                <a:off x="694206" y="2153912"/>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Facilities</a:t>
                </a:r>
              </a:p>
            </p:txBody>
          </p:sp>
        </p:grpSp>
        <p:grpSp>
          <p:nvGrpSpPr>
            <p:cNvPr id="20" name="Group 19">
              <a:extLst>
                <a:ext uri="{FF2B5EF4-FFF2-40B4-BE49-F238E27FC236}">
                  <a16:creationId xmlns:a16="http://schemas.microsoft.com/office/drawing/2014/main" id="{72563759-D79C-621C-B327-23283DB4BBA7}"/>
                </a:ext>
              </a:extLst>
            </p:cNvPr>
            <p:cNvGrpSpPr>
              <a:grpSpLocks noGrp="1" noUngrp="1" noRot="1" noMove="1" noResize="1"/>
            </p:cNvGrpSpPr>
            <p:nvPr/>
          </p:nvGrpSpPr>
          <p:grpSpPr>
            <a:xfrm>
              <a:off x="737336" y="2562043"/>
              <a:ext cx="1166983" cy="864110"/>
              <a:chOff x="694206" y="2510287"/>
              <a:chExt cx="1166983" cy="864110"/>
            </a:xfrm>
          </p:grpSpPr>
          <p:pic>
            <p:nvPicPr>
              <p:cNvPr id="12" name="HAZMAT Graphic" descr="Icon&#10;&#10;AI-generated content may be incorrect.">
                <a:extLst>
                  <a:ext uri="{FF2B5EF4-FFF2-40B4-BE49-F238E27FC236}">
                    <a16:creationId xmlns:a16="http://schemas.microsoft.com/office/drawing/2014/main" id="{6A02EFF7-DC2F-D48D-36DC-AB4F5970DBDD}"/>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11937" y="2510287"/>
                <a:ext cx="731520" cy="463617"/>
              </a:xfrm>
              <a:prstGeom prst="rect">
                <a:avLst/>
              </a:prstGeom>
            </p:spPr>
          </p:pic>
          <p:sp>
            <p:nvSpPr>
              <p:cNvPr id="18" name="HAZMAT">
                <a:extLst>
                  <a:ext uri="{FF2B5EF4-FFF2-40B4-BE49-F238E27FC236}">
                    <a16:creationId xmlns:a16="http://schemas.microsoft.com/office/drawing/2014/main" id="{3F3E4E7B-3EE9-590B-C6C6-76A5D77AB265}"/>
                  </a:ext>
                </a:extLst>
              </p:cNvPr>
              <p:cNvSpPr txBox="1">
                <a:spLocks noGrp="1" noRot="1" noMove="1" noResize="1" noEditPoints="1" noAdjustHandles="1" noChangeArrowheads="1" noChangeShapeType="1"/>
              </p:cNvSpPr>
              <p:nvPr/>
            </p:nvSpPr>
            <p:spPr>
              <a:xfrm>
                <a:off x="694206" y="3001987"/>
                <a:ext cx="1166983" cy="372410"/>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HAZMAT, Pollutants, Contaminants</a:t>
                </a:r>
              </a:p>
            </p:txBody>
          </p:sp>
        </p:grpSp>
      </p:grpSp>
      <p:sp>
        <p:nvSpPr>
          <p:cNvPr id="3" name="Slide Title">
            <a:extLst>
              <a:ext uri="{FF2B5EF4-FFF2-40B4-BE49-F238E27FC236}">
                <a16:creationId xmlns:a16="http://schemas.microsoft.com/office/drawing/2014/main" id="{DC2C976F-A625-65EC-EB83-6C42F6847D56}"/>
              </a:ext>
            </a:extLst>
          </p:cNvPr>
          <p:cNvSpPr>
            <a:spLocks noGrp="1" noRot="1" noMove="1" noResize="1" noEditPoints="1" noAdjustHandles="1" noChangeArrowheads="1" noChangeShapeType="1"/>
          </p:cNvSpPr>
          <p:nvPr>
            <p:ph type="title"/>
          </p:nvPr>
        </p:nvSpPr>
        <p:spPr/>
        <p:txBody>
          <a:bodyPr/>
          <a:lstStyle/>
          <a:p>
            <a:r>
              <a:rPr lang="en-US" dirty="0"/>
              <a:t>Hazardous material</a:t>
            </a:r>
          </a:p>
        </p:txBody>
      </p:sp>
      <p:sp>
        <p:nvSpPr>
          <p:cNvPr id="10" name="Primary Speaker">
            <a:extLst>
              <a:ext uri="{FF2B5EF4-FFF2-40B4-BE49-F238E27FC236}">
                <a16:creationId xmlns:a16="http://schemas.microsoft.com/office/drawing/2014/main" id="{A68D95AC-A4CE-E9A2-37F7-0303318958A4}"/>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37056098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04EFF-667B-A138-1745-B54C4757E412}"/>
            </a:ext>
          </a:extLst>
        </p:cNvPr>
        <p:cNvGrpSpPr/>
        <p:nvPr/>
      </p:nvGrpSpPr>
      <p:grpSpPr>
        <a:xfrm>
          <a:off x="0" y="0"/>
          <a:ext cx="0" cy="0"/>
          <a:chOff x="0" y="0"/>
          <a:chExt cx="0" cy="0"/>
        </a:xfrm>
      </p:grpSpPr>
      <p:sp>
        <p:nvSpPr>
          <p:cNvPr id="5" name="Briefing Type">
            <a:extLst>
              <a:ext uri="{FF2B5EF4-FFF2-40B4-BE49-F238E27FC236}">
                <a16:creationId xmlns:a16="http://schemas.microsoft.com/office/drawing/2014/main" id="{F2DBAA41-406A-755B-58BD-51B940407E20}"/>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3" name="Date" hidden="1">
            <a:extLst>
              <a:ext uri="{FF2B5EF4-FFF2-40B4-BE49-F238E27FC236}">
                <a16:creationId xmlns:a16="http://schemas.microsoft.com/office/drawing/2014/main" id="{24E4BA06-CEE3-0CFB-96FC-E29B2D1ACFCB}"/>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dirty="0"/>
              <a:t>Month/Day/Year</a:t>
            </a:r>
          </a:p>
        </p:txBody>
      </p:sp>
      <p:sp>
        <p:nvSpPr>
          <p:cNvPr id="10" name="Slide Number">
            <a:extLst>
              <a:ext uri="{FF2B5EF4-FFF2-40B4-BE49-F238E27FC236}">
                <a16:creationId xmlns:a16="http://schemas.microsoft.com/office/drawing/2014/main" id="{59683270-B754-8538-5834-12BC3FD99702}"/>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pPr/>
              <a:t>49</a:t>
            </a:fld>
            <a:endParaRPr lang="en-US" dirty="0"/>
          </a:p>
        </p:txBody>
      </p:sp>
      <p:sp>
        <p:nvSpPr>
          <p:cNvPr id="8" name="Content Placeholder">
            <a:extLst>
              <a:ext uri="{FF2B5EF4-FFF2-40B4-BE49-F238E27FC236}">
                <a16:creationId xmlns:a16="http://schemas.microsoft.com/office/drawing/2014/main" id="{E18C014B-1C75-A50D-8DB1-25C8219A5EA3}"/>
              </a:ext>
            </a:extLst>
          </p:cNvPr>
          <p:cNvSpPr>
            <a:spLocks noGrp="1" noRot="1" noMove="1" noResize="1" noEditPoints="1" noAdjustHandles="1" noChangeArrowheads="1" noChangeShapeType="1"/>
          </p:cNvSpPr>
          <p:nvPr>
            <p:ph sz="quarter" idx="11"/>
          </p:nvPr>
        </p:nvSpPr>
        <p:spPr/>
        <p:txBody>
          <a:bodyPr/>
          <a:lstStyle/>
          <a:p>
            <a:pPr lvl="0" hangingPunct="0"/>
            <a:r>
              <a:rPr lang="en-US" b="1" dirty="0"/>
              <a:t>Strategy</a:t>
            </a:r>
            <a:br>
              <a:rPr lang="en-US" b="1" dirty="0"/>
            </a:br>
            <a:endParaRPr lang="en-US" dirty="0"/>
          </a:p>
          <a:p>
            <a:pPr lvl="0" hangingPunct="0"/>
            <a:r>
              <a:rPr lang="en-US" b="1" dirty="0"/>
              <a:t>Anticipated Challenges</a:t>
            </a:r>
          </a:p>
        </p:txBody>
      </p:sp>
      <p:sp>
        <p:nvSpPr>
          <p:cNvPr id="2" name="Title">
            <a:extLst>
              <a:ext uri="{FF2B5EF4-FFF2-40B4-BE49-F238E27FC236}">
                <a16:creationId xmlns:a16="http://schemas.microsoft.com/office/drawing/2014/main" id="{0EE25C4E-99C3-B7E9-0E71-2213C246E9CF}"/>
              </a:ext>
            </a:extLst>
          </p:cNvPr>
          <p:cNvSpPr>
            <a:spLocks noGrp="1" noRot="1" noMove="1" noResize="1" noEditPoints="1" noAdjustHandles="1" noChangeArrowheads="1" noChangeShapeType="1"/>
          </p:cNvSpPr>
          <p:nvPr>
            <p:ph type="title"/>
          </p:nvPr>
        </p:nvSpPr>
        <p:spPr/>
        <p:txBody>
          <a:bodyPr/>
          <a:lstStyle/>
          <a:p>
            <a:r>
              <a:rPr lang="en-US" dirty="0"/>
              <a:t>Strategy Update</a:t>
            </a:r>
          </a:p>
        </p:txBody>
      </p:sp>
      <p:sp>
        <p:nvSpPr>
          <p:cNvPr id="4" name="Primary Speaker">
            <a:extLst>
              <a:ext uri="{FF2B5EF4-FFF2-40B4-BE49-F238E27FC236}">
                <a16:creationId xmlns:a16="http://schemas.microsoft.com/office/drawing/2014/main" id="{B6C9C466-CDAB-E01A-C815-CDFF6A6DE8D8}"/>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17104246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C8A64-24E6-2A7B-9D2B-FB05B6BB5E23}"/>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0D1DA672-0FD1-B3A4-2FA7-8DEE80457930}"/>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3" name="Date">
            <a:extLst>
              <a:ext uri="{FF2B5EF4-FFF2-40B4-BE49-F238E27FC236}">
                <a16:creationId xmlns:a16="http://schemas.microsoft.com/office/drawing/2014/main" id="{82EB8375-DCD3-A125-D930-FC8113CD4C71}"/>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FA1786E9-5C35-83B6-DD29-441E3BB7C17D}"/>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50</a:t>
            </a:fld>
            <a:endParaRPr lang="en-US" dirty="0"/>
          </a:p>
        </p:txBody>
      </p:sp>
      <p:sp>
        <p:nvSpPr>
          <p:cNvPr id="6" name="Stakeholder List">
            <a:extLst>
              <a:ext uri="{FF2B5EF4-FFF2-40B4-BE49-F238E27FC236}">
                <a16:creationId xmlns:a16="http://schemas.microsoft.com/office/drawing/2014/main" id="{7038845D-6BCB-A469-AB24-209C50E0F345}"/>
              </a:ext>
            </a:extLst>
          </p:cNvPr>
          <p:cNvSpPr txBox="1">
            <a:spLocks noGrp="1" noRot="1" noMove="1" noResize="1" noEditPoints="1" noAdjustHandles="1" noChangeArrowheads="1" noChangeShapeType="1"/>
          </p:cNvSpPr>
          <p:nvPr/>
        </p:nvSpPr>
        <p:spPr>
          <a:xfrm>
            <a:off x="0" y="1964173"/>
            <a:ext cx="12192000" cy="3970318"/>
          </a:xfrm>
          <a:prstGeom prst="rect">
            <a:avLst/>
          </a:prstGeom>
          <a:noFill/>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Communications</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Public Information Officer / Joint Information Center</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Safety and Medical</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Liaison Officer</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Operations – Emergency Response Team Members</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Logistics</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Planning</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Finance</a:t>
            </a:r>
          </a:p>
          <a:p>
            <a:pPr algn="ctr">
              <a:spcAft>
                <a:spcPts val="4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Recovery</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8" name="Line">
            <a:extLst>
              <a:ext uri="{FF2B5EF4-FFF2-40B4-BE49-F238E27FC236}">
                <a16:creationId xmlns:a16="http://schemas.microsoft.com/office/drawing/2014/main" id="{FE57E316-273C-FD51-B36B-D40F1F4E91DE}"/>
              </a:ext>
            </a:extLst>
          </p:cNvPr>
          <p:cNvCxnSpPr>
            <a:cxnSpLocks noGrp="1" noRot="1" noMove="1" noResize="1" noEditPoints="1" noAdjustHandles="1" noChangeArrowheads="1" noChangeShapeType="1"/>
          </p:cNvCxnSpPr>
          <p:nvPr/>
        </p:nvCxnSpPr>
        <p:spPr>
          <a:xfrm>
            <a:off x="2540000" y="1771225"/>
            <a:ext cx="7272867" cy="0"/>
          </a:xfrm>
          <a:prstGeom prst="line">
            <a:avLst/>
          </a:prstGeom>
          <a:ln w="57150">
            <a:solidFill>
              <a:srgbClr val="FFC000"/>
            </a:solidFill>
          </a:ln>
          <a:effectLst>
            <a:outerShdw blurRad="50800" dist="254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5DB95D5E-0131-4972-34EA-354A46E240C6}"/>
              </a:ext>
            </a:extLst>
          </p:cNvPr>
          <p:cNvSpPr>
            <a:spLocks noGrp="1" noRot="1" noMove="1" noResize="1" noEditPoints="1" noAdjustHandles="1" noChangeArrowheads="1" noChangeShapeType="1"/>
          </p:cNvSpPr>
          <p:nvPr>
            <p:ph type="title"/>
          </p:nvPr>
        </p:nvSpPr>
        <p:spPr>
          <a:xfrm>
            <a:off x="914400" y="818245"/>
            <a:ext cx="10515600" cy="1022039"/>
          </a:xfrm>
        </p:spPr>
        <p:txBody>
          <a:bodyPr>
            <a:normAutofit/>
          </a:bodyPr>
          <a:lstStyle/>
          <a:p>
            <a:pPr>
              <a:spcAft>
                <a:spcPts val="1800"/>
              </a:spcAft>
            </a:pPr>
            <a:r>
              <a:rPr lang="en-US" dirty="0"/>
              <a:t>Section Updates / Alibis</a:t>
            </a:r>
            <a:endParaRPr lang="en-US" dirty="0">
              <a:solidFill>
                <a:schemeClr val="bg1"/>
              </a:solidFill>
            </a:endParaRPr>
          </a:p>
        </p:txBody>
      </p:sp>
      <p:sp>
        <p:nvSpPr>
          <p:cNvPr id="4" name="TextBox 3">
            <a:extLst>
              <a:ext uri="{FF2B5EF4-FFF2-40B4-BE49-F238E27FC236}">
                <a16:creationId xmlns:a16="http://schemas.microsoft.com/office/drawing/2014/main" id="{1D575482-6C52-A917-2500-33678E7A53E2}"/>
              </a:ext>
            </a:extLst>
          </p:cNvPr>
          <p:cNvSpPr txBox="1"/>
          <p:nvPr/>
        </p:nvSpPr>
        <p:spPr>
          <a:xfrm>
            <a:off x="6983594" y="6137111"/>
            <a:ext cx="4787144"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 / Operations Section Chief</a:t>
            </a:r>
          </a:p>
        </p:txBody>
      </p:sp>
    </p:spTree>
    <p:extLst>
      <p:ext uri="{BB962C8B-B14F-4D97-AF65-F5344CB8AC3E}">
        <p14:creationId xmlns:p14="http://schemas.microsoft.com/office/powerpoint/2010/main" val="21965200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A61FB9E-78EC-E691-FB13-5A2ED21CABD9}"/>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EBC9A103-4344-A4A6-8BEE-B265F335B183}"/>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4B06A7D5-BEB2-272D-5C3B-FCB6EE2DD9B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 name="Date" hidden="1">
            <a:extLst>
              <a:ext uri="{FF2B5EF4-FFF2-40B4-BE49-F238E27FC236}">
                <a16:creationId xmlns:a16="http://schemas.microsoft.com/office/drawing/2014/main" id="{062C6B9E-3519-2E5E-A3C9-B30325B4DDE9}"/>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91EB5004-0BE4-2621-2E6E-258C6F9B23AD}"/>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51</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1B57117F-C90E-1781-D2CB-22A5365DCDD0}"/>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6ACAB5E4-4938-2735-EA57-11EC9D1CA410}"/>
              </a:ext>
            </a:extLst>
          </p:cNvPr>
          <p:cNvSpPr>
            <a:spLocks noGrp="1" noRot="1" noMove="1" noResize="1" noEditPoints="1" noAdjustHandles="1" noChangeArrowheads="1" noChangeShapeType="1"/>
          </p:cNvSpPr>
          <p:nvPr>
            <p:ph type="title"/>
          </p:nvPr>
        </p:nvSpPr>
        <p:spPr/>
        <p:txBody>
          <a:bodyPr/>
          <a:lstStyle/>
          <a:p>
            <a:r>
              <a:rPr lang="en-US" dirty="0"/>
              <a:t>Communications</a:t>
            </a:r>
          </a:p>
        </p:txBody>
      </p:sp>
      <p:sp>
        <p:nvSpPr>
          <p:cNvPr id="5" name="Primary Speaker">
            <a:extLst>
              <a:ext uri="{FF2B5EF4-FFF2-40B4-BE49-F238E27FC236}">
                <a16:creationId xmlns:a16="http://schemas.microsoft.com/office/drawing/2014/main" id="{8325C553-A2BB-3B3F-B683-CD8F9625D41B}"/>
              </a:ext>
            </a:extLst>
          </p:cNvPr>
          <p:cNvSpPr txBox="1"/>
          <p:nvPr/>
        </p:nvSpPr>
        <p:spPr>
          <a:xfrm>
            <a:off x="6983594" y="6137111"/>
            <a:ext cx="31883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Communications Office Director</a:t>
            </a:r>
          </a:p>
        </p:txBody>
      </p:sp>
    </p:spTree>
    <p:extLst>
      <p:ext uri="{BB962C8B-B14F-4D97-AF65-F5344CB8AC3E}">
        <p14:creationId xmlns:p14="http://schemas.microsoft.com/office/powerpoint/2010/main" val="12319461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9FCB799-75B6-8499-02E8-9AB024841FF9}"/>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40247141-0359-FC20-81A8-B5A3340A6BA9}"/>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3568D896-5743-2D78-19FF-49297C09487E}"/>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97B56490-376A-08C6-ACD2-6EDF40690B8C}"/>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01D7D8ED-A196-7416-E7E9-47BE02B07A8A}"/>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52</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5DC27F64-C03C-9B93-DEA6-E77DB5624D6D}"/>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520F9B10-4248-14CC-80B7-7EAC463373CA}"/>
              </a:ext>
            </a:extLst>
          </p:cNvPr>
          <p:cNvSpPr>
            <a:spLocks noGrp="1" noRot="1" noMove="1" noResize="1" noEditPoints="1" noAdjustHandles="1" noChangeArrowheads="1" noChangeShapeType="1"/>
          </p:cNvSpPr>
          <p:nvPr>
            <p:ph type="title"/>
          </p:nvPr>
        </p:nvSpPr>
        <p:spPr/>
        <p:txBody>
          <a:bodyPr/>
          <a:lstStyle/>
          <a:p>
            <a:r>
              <a:rPr lang="en-US" dirty="0"/>
              <a:t>Public Engagement</a:t>
            </a:r>
          </a:p>
        </p:txBody>
      </p:sp>
      <p:sp>
        <p:nvSpPr>
          <p:cNvPr id="4" name="Primary Speaker">
            <a:extLst>
              <a:ext uri="{FF2B5EF4-FFF2-40B4-BE49-F238E27FC236}">
                <a16:creationId xmlns:a16="http://schemas.microsoft.com/office/drawing/2014/main" id="{78917DB7-97EE-31E7-FDFD-6D5F72D31C79}"/>
              </a:ext>
            </a:extLst>
          </p:cNvPr>
          <p:cNvSpPr txBox="1"/>
          <p:nvPr/>
        </p:nvSpPr>
        <p:spPr>
          <a:xfrm>
            <a:off x="6983594" y="6137111"/>
            <a:ext cx="2605842"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Public Information Officer</a:t>
            </a:r>
          </a:p>
        </p:txBody>
      </p:sp>
    </p:spTree>
    <p:extLst>
      <p:ext uri="{BB962C8B-B14F-4D97-AF65-F5344CB8AC3E}">
        <p14:creationId xmlns:p14="http://schemas.microsoft.com/office/powerpoint/2010/main" val="28554001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4F5FF8A-1E9D-04DE-475B-1C8073F90B09}"/>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C79ADAC8-2CE9-EC4E-907E-A353574ECB7B}"/>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D941C8EA-041D-2FF1-27C3-9F9DFC9B9CA6}"/>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 name="Date" hidden="1">
            <a:extLst>
              <a:ext uri="{FF2B5EF4-FFF2-40B4-BE49-F238E27FC236}">
                <a16:creationId xmlns:a16="http://schemas.microsoft.com/office/drawing/2014/main" id="{AC3366D7-FCE4-B3B0-5E0E-7CC8261AC791}"/>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CF225C27-6193-05F4-F640-782090DB8E1B}"/>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53</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123A8520-99B9-F708-E681-EF2735B30BE6}"/>
              </a:ext>
            </a:extLst>
          </p:cNvPr>
          <p:cNvSpPr>
            <a:spLocks noGrp="1" noRot="1" noMove="1" noResize="1" noEditPoints="1" noAdjustHandles="1" noChangeArrowheads="1" noChangeShapeType="1"/>
          </p:cNvSpPr>
          <p:nvPr>
            <p:ph sz="quarter" idx="11"/>
          </p:nvPr>
        </p:nvSpPr>
        <p:spPr/>
        <p:txBody>
          <a:bodyPr/>
          <a:lstStyle/>
          <a:p>
            <a:r>
              <a:rPr lang="en-US" dirty="0"/>
              <a:t>Potential Hazards:</a:t>
            </a:r>
          </a:p>
          <a:p>
            <a:pPr lvl="1"/>
            <a:r>
              <a:rPr lang="en-US" dirty="0"/>
              <a:t>[Insert text here]</a:t>
            </a:r>
          </a:p>
          <a:p>
            <a:pPr lvl="1"/>
            <a:endParaRPr lang="en-US" dirty="0"/>
          </a:p>
          <a:p>
            <a:r>
              <a:rPr lang="en-US" dirty="0"/>
              <a:t>Safety Protocols &amp; PPE</a:t>
            </a:r>
          </a:p>
          <a:p>
            <a:pPr lvl="1"/>
            <a:r>
              <a:rPr lang="en-US" dirty="0"/>
              <a:t>[Insert text here]</a:t>
            </a:r>
          </a:p>
          <a:p>
            <a:pPr lvl="1"/>
            <a:endParaRPr lang="en-US" dirty="0"/>
          </a:p>
          <a:p>
            <a:r>
              <a:rPr lang="en-US" dirty="0"/>
              <a:t>Medical Plan</a:t>
            </a:r>
          </a:p>
          <a:p>
            <a:pPr lvl="1"/>
            <a:r>
              <a:rPr lang="en-US" dirty="0"/>
              <a:t>[Insert text here]</a:t>
            </a:r>
          </a:p>
        </p:txBody>
      </p:sp>
      <p:sp>
        <p:nvSpPr>
          <p:cNvPr id="2" name="Title">
            <a:extLst>
              <a:ext uri="{FF2B5EF4-FFF2-40B4-BE49-F238E27FC236}">
                <a16:creationId xmlns:a16="http://schemas.microsoft.com/office/drawing/2014/main" id="{3AA535C4-DA94-A9D3-D7E2-D20F91D3FD83}"/>
              </a:ext>
            </a:extLst>
          </p:cNvPr>
          <p:cNvSpPr>
            <a:spLocks noGrp="1" noRot="1" noMove="1" noResize="1" noEditPoints="1" noAdjustHandles="1" noChangeArrowheads="1" noChangeShapeType="1"/>
          </p:cNvSpPr>
          <p:nvPr>
            <p:ph type="title"/>
          </p:nvPr>
        </p:nvSpPr>
        <p:spPr/>
        <p:txBody>
          <a:bodyPr/>
          <a:lstStyle/>
          <a:p>
            <a:r>
              <a:rPr lang="en-US" dirty="0"/>
              <a:t>Safety and Medical</a:t>
            </a:r>
          </a:p>
        </p:txBody>
      </p:sp>
      <p:sp>
        <p:nvSpPr>
          <p:cNvPr id="5" name="Primary Speaker">
            <a:extLst>
              <a:ext uri="{FF2B5EF4-FFF2-40B4-BE49-F238E27FC236}">
                <a16:creationId xmlns:a16="http://schemas.microsoft.com/office/drawing/2014/main" id="{86C34C05-13EC-53C8-C320-CA0ECBCF505F}"/>
              </a:ext>
            </a:extLst>
          </p:cNvPr>
          <p:cNvSpPr txBox="1"/>
          <p:nvPr/>
        </p:nvSpPr>
        <p:spPr>
          <a:xfrm>
            <a:off x="6983594" y="6137111"/>
            <a:ext cx="1450077"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Safety Officer</a:t>
            </a:r>
          </a:p>
        </p:txBody>
      </p:sp>
    </p:spTree>
    <p:extLst>
      <p:ext uri="{BB962C8B-B14F-4D97-AF65-F5344CB8AC3E}">
        <p14:creationId xmlns:p14="http://schemas.microsoft.com/office/powerpoint/2010/main" val="13513114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4F5FF8A-1E9D-04DE-475B-1C8073F90B09}"/>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C79ADAC8-2CE9-EC4E-907E-A353574ECB7B}"/>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D941C8EA-041D-2FF1-27C3-9F9DFC9B9CA6}"/>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 name="Date" hidden="1">
            <a:extLst>
              <a:ext uri="{FF2B5EF4-FFF2-40B4-BE49-F238E27FC236}">
                <a16:creationId xmlns:a16="http://schemas.microsoft.com/office/drawing/2014/main" id="{AC3366D7-FCE4-B3B0-5E0E-7CC8261AC791}"/>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CF225C27-6193-05F4-F640-782090DB8E1B}"/>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54</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123A8520-99B9-F708-E681-EF2735B30BE6}"/>
              </a:ext>
            </a:extLst>
          </p:cNvPr>
          <p:cNvSpPr>
            <a:spLocks noGrp="1" noRot="1" noMove="1" noResize="1" noEditPoints="1" noAdjustHandles="1" noChangeArrowheads="1" noChangeShapeType="1"/>
          </p:cNvSpPr>
          <p:nvPr>
            <p:ph sz="quarter" idx="11"/>
          </p:nvPr>
        </p:nvSpPr>
        <p:spPr/>
        <p:txBody>
          <a:bodyPr/>
          <a:lstStyle/>
          <a:p>
            <a:endParaRPr lang="en-US" dirty="0"/>
          </a:p>
        </p:txBody>
      </p:sp>
      <p:sp>
        <p:nvSpPr>
          <p:cNvPr id="2" name="Title">
            <a:extLst>
              <a:ext uri="{FF2B5EF4-FFF2-40B4-BE49-F238E27FC236}">
                <a16:creationId xmlns:a16="http://schemas.microsoft.com/office/drawing/2014/main" id="{3AA535C4-DA94-A9D3-D7E2-D20F91D3FD83}"/>
              </a:ext>
            </a:extLst>
          </p:cNvPr>
          <p:cNvSpPr>
            <a:spLocks noGrp="1" noRot="1" noMove="1" noResize="1" noEditPoints="1" noAdjustHandles="1" noChangeArrowheads="1" noChangeShapeType="1"/>
          </p:cNvSpPr>
          <p:nvPr>
            <p:ph type="title"/>
          </p:nvPr>
        </p:nvSpPr>
        <p:spPr/>
        <p:txBody>
          <a:bodyPr/>
          <a:lstStyle/>
          <a:p>
            <a:r>
              <a:rPr lang="en-US" dirty="0"/>
              <a:t>Liaison Officer</a:t>
            </a:r>
          </a:p>
        </p:txBody>
      </p:sp>
      <p:sp>
        <p:nvSpPr>
          <p:cNvPr id="5" name="Primary Speaker">
            <a:extLst>
              <a:ext uri="{FF2B5EF4-FFF2-40B4-BE49-F238E27FC236}">
                <a16:creationId xmlns:a16="http://schemas.microsoft.com/office/drawing/2014/main" id="{86C34C05-13EC-53C8-C320-CA0ECBCF505F}"/>
              </a:ext>
            </a:extLst>
          </p:cNvPr>
          <p:cNvSpPr txBox="1"/>
          <p:nvPr/>
        </p:nvSpPr>
        <p:spPr>
          <a:xfrm>
            <a:off x="6983594" y="6137111"/>
            <a:ext cx="1522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Liaison Officer</a:t>
            </a:r>
          </a:p>
        </p:txBody>
      </p:sp>
    </p:spTree>
    <p:extLst>
      <p:ext uri="{BB962C8B-B14F-4D97-AF65-F5344CB8AC3E}">
        <p14:creationId xmlns:p14="http://schemas.microsoft.com/office/powerpoint/2010/main" val="27589283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C369400-7E9D-F31E-2D0D-F7CE73D5C020}"/>
            </a:ext>
          </a:extLst>
        </p:cNvPr>
        <p:cNvGrpSpPr/>
        <p:nvPr/>
      </p:nvGrpSpPr>
      <p:grpSpPr>
        <a:xfrm>
          <a:off x="0" y="0"/>
          <a:ext cx="0" cy="0"/>
          <a:chOff x="0" y="0"/>
          <a:chExt cx="0" cy="0"/>
        </a:xfrm>
      </p:grpSpPr>
      <p:sp>
        <p:nvSpPr>
          <p:cNvPr id="7" name="Briefing Type Right">
            <a:extLst>
              <a:ext uri="{FF2B5EF4-FFF2-40B4-BE49-F238E27FC236}">
                <a16:creationId xmlns:a16="http://schemas.microsoft.com/office/drawing/2014/main" id="{00F6A81D-AE41-05A1-32C4-8466752CCC5A}"/>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4" name="Briefing Type Left">
            <a:extLst>
              <a:ext uri="{FF2B5EF4-FFF2-40B4-BE49-F238E27FC236}">
                <a16:creationId xmlns:a16="http://schemas.microsoft.com/office/drawing/2014/main" id="{9E3FB26E-E566-2630-63DA-9C8D16A97168}"/>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E683B8C6-91AE-1275-9CC0-AC1BCB95CB38}"/>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5" name="Slide Number">
            <a:extLst>
              <a:ext uri="{FF2B5EF4-FFF2-40B4-BE49-F238E27FC236}">
                <a16:creationId xmlns:a16="http://schemas.microsoft.com/office/drawing/2014/main" id="{CE2BAA0A-B73F-ED23-D368-763C3CB10853}"/>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55</a:t>
            </a:fld>
            <a:endParaRPr lang="en-US" dirty="0">
              <a:solidFill>
                <a:schemeClr val="bg1">
                  <a:lumMod val="65000"/>
                </a:schemeClr>
              </a:solidFill>
              <a:latin typeface="+mn-lt"/>
            </a:endParaRPr>
          </a:p>
        </p:txBody>
      </p:sp>
      <p:sp>
        <p:nvSpPr>
          <p:cNvPr id="9" name="Content Placeholder">
            <a:extLst>
              <a:ext uri="{FF2B5EF4-FFF2-40B4-BE49-F238E27FC236}">
                <a16:creationId xmlns:a16="http://schemas.microsoft.com/office/drawing/2014/main" id="{B1FEBF6A-E00E-3CEA-FEFB-3A9419F0C000}"/>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7BB028DD-3772-1503-7BB2-AB013E776608}"/>
              </a:ext>
            </a:extLst>
          </p:cNvPr>
          <p:cNvSpPr>
            <a:spLocks noGrp="1" noRot="1" noMove="1" noResize="1" noEditPoints="1" noAdjustHandles="1" noChangeArrowheads="1" noChangeShapeType="1"/>
          </p:cNvSpPr>
          <p:nvPr>
            <p:ph type="title"/>
          </p:nvPr>
        </p:nvSpPr>
        <p:spPr/>
        <p:txBody>
          <a:bodyPr/>
          <a:lstStyle/>
          <a:p>
            <a:r>
              <a:rPr lang="en-US" dirty="0"/>
              <a:t>Operations / Emergency response team</a:t>
            </a:r>
          </a:p>
        </p:txBody>
      </p:sp>
      <p:sp>
        <p:nvSpPr>
          <p:cNvPr id="3" name="Primary Speaker">
            <a:extLst>
              <a:ext uri="{FF2B5EF4-FFF2-40B4-BE49-F238E27FC236}">
                <a16:creationId xmlns:a16="http://schemas.microsoft.com/office/drawing/2014/main" id="{42D18755-E890-00E5-DB57-DD87382B4B04}"/>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4259082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67A02C0-BE17-A915-471F-9F4A52841115}"/>
            </a:ext>
          </a:extLst>
        </p:cNvPr>
        <p:cNvGrpSpPr/>
        <p:nvPr/>
      </p:nvGrpSpPr>
      <p:grpSpPr>
        <a:xfrm>
          <a:off x="0" y="0"/>
          <a:ext cx="0" cy="0"/>
          <a:chOff x="0" y="0"/>
          <a:chExt cx="0" cy="0"/>
        </a:xfrm>
      </p:grpSpPr>
      <p:sp>
        <p:nvSpPr>
          <p:cNvPr id="3" name="Briefing Type Right">
            <a:extLst>
              <a:ext uri="{FF2B5EF4-FFF2-40B4-BE49-F238E27FC236}">
                <a16:creationId xmlns:a16="http://schemas.microsoft.com/office/drawing/2014/main" id="{DC9CE86E-CDBD-647C-B225-3DE12D40E320}"/>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4" name="Briefing Type Left">
            <a:extLst>
              <a:ext uri="{FF2B5EF4-FFF2-40B4-BE49-F238E27FC236}">
                <a16:creationId xmlns:a16="http://schemas.microsoft.com/office/drawing/2014/main" id="{733C6F00-A8E6-413D-D0EB-9054EF7505B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54686F44-7610-3193-E0F1-38CFE8467219}"/>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5" name="Slide Number">
            <a:extLst>
              <a:ext uri="{FF2B5EF4-FFF2-40B4-BE49-F238E27FC236}">
                <a16:creationId xmlns:a16="http://schemas.microsoft.com/office/drawing/2014/main" id="{FF35A038-95AE-5F57-7D75-3EFC6A11DCBA}"/>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56</a:t>
            </a:fld>
            <a:endParaRPr lang="en-US" dirty="0">
              <a:solidFill>
                <a:schemeClr val="bg1">
                  <a:lumMod val="65000"/>
                </a:schemeClr>
              </a:solidFill>
              <a:latin typeface="+mn-lt"/>
            </a:endParaRPr>
          </a:p>
        </p:txBody>
      </p:sp>
      <p:sp>
        <p:nvSpPr>
          <p:cNvPr id="9" name="Content Placeholder">
            <a:extLst>
              <a:ext uri="{FF2B5EF4-FFF2-40B4-BE49-F238E27FC236}">
                <a16:creationId xmlns:a16="http://schemas.microsoft.com/office/drawing/2014/main" id="{1274E02D-4716-3325-9079-D5FEFA0D98DD}"/>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EDB56015-02F1-2C82-32F1-DF5EF86D6AF1}"/>
              </a:ext>
            </a:extLst>
          </p:cNvPr>
          <p:cNvSpPr>
            <a:spLocks noGrp="1" noRot="1" noMove="1" noResize="1" noEditPoints="1" noAdjustHandles="1" noChangeArrowheads="1" noChangeShapeType="1"/>
          </p:cNvSpPr>
          <p:nvPr>
            <p:ph type="title"/>
          </p:nvPr>
        </p:nvSpPr>
        <p:spPr/>
        <p:txBody>
          <a:bodyPr/>
          <a:lstStyle/>
          <a:p>
            <a:r>
              <a:rPr lang="en-US" dirty="0"/>
              <a:t>Logistics</a:t>
            </a:r>
          </a:p>
        </p:txBody>
      </p:sp>
      <p:sp>
        <p:nvSpPr>
          <p:cNvPr id="7" name="Primary Speaker">
            <a:extLst>
              <a:ext uri="{FF2B5EF4-FFF2-40B4-BE49-F238E27FC236}">
                <a16:creationId xmlns:a16="http://schemas.microsoft.com/office/drawing/2014/main" id="{28F399FC-91D9-D21D-B9D4-F353D9828C10}"/>
              </a:ext>
            </a:extLst>
          </p:cNvPr>
          <p:cNvSpPr txBox="1"/>
          <p:nvPr/>
        </p:nvSpPr>
        <p:spPr>
          <a:xfrm>
            <a:off x="6983594" y="6137111"/>
            <a:ext cx="2251129"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Logistics Section Chief</a:t>
            </a:r>
          </a:p>
        </p:txBody>
      </p:sp>
    </p:spTree>
    <p:extLst>
      <p:ext uri="{BB962C8B-B14F-4D97-AF65-F5344CB8AC3E}">
        <p14:creationId xmlns:p14="http://schemas.microsoft.com/office/powerpoint/2010/main" val="5745723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FDBA4F8-B656-A485-2AC3-D7519BDD98B5}"/>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75144889-D6A1-D1E1-F420-BE9847CB0ACA}"/>
              </a:ext>
            </a:extLst>
          </p:cNvPr>
          <p:cNvSpPr txBox="1">
            <a:spLocks/>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B1A5D720-E4F4-88A1-5C50-3CB728BA7C79}"/>
              </a:ext>
            </a:extLst>
          </p:cNvPr>
          <p:cNvSpPr txBox="1">
            <a:spLocks/>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87F72D86-02FB-B82D-DCAD-D35FB9DCD3C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0AFD6569-912E-802A-2053-DCC2D4C6BD38}"/>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57</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D04B6EF2-A61F-D945-7C96-F8708A9F34E4}"/>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3A0DEE3D-4BA5-C7BC-CFF8-9A4C2602AD33}"/>
              </a:ext>
            </a:extLst>
          </p:cNvPr>
          <p:cNvSpPr>
            <a:spLocks noGrp="1" noRot="1" noMove="1" noResize="1" noEditPoints="1" noAdjustHandles="1" noChangeArrowheads="1" noChangeShapeType="1"/>
          </p:cNvSpPr>
          <p:nvPr>
            <p:ph type="title"/>
          </p:nvPr>
        </p:nvSpPr>
        <p:spPr/>
        <p:txBody>
          <a:bodyPr/>
          <a:lstStyle/>
          <a:p>
            <a:r>
              <a:rPr lang="en-US" dirty="0"/>
              <a:t>Planning</a:t>
            </a:r>
          </a:p>
        </p:txBody>
      </p:sp>
      <p:sp>
        <p:nvSpPr>
          <p:cNvPr id="4" name="Primary Speaker">
            <a:extLst>
              <a:ext uri="{FF2B5EF4-FFF2-40B4-BE49-F238E27FC236}">
                <a16:creationId xmlns:a16="http://schemas.microsoft.com/office/drawing/2014/main" id="{ABF5E085-DB22-ACD2-F5B0-1C1F44D52FEA}"/>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20344274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FDBA4F8-B656-A485-2AC3-D7519BDD98B5}"/>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75144889-D6A1-D1E1-F420-BE9847CB0ACA}"/>
              </a:ext>
            </a:extLst>
          </p:cNvPr>
          <p:cNvSpPr txBox="1">
            <a:spLocks/>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B1A5D720-E4F4-88A1-5C50-3CB728BA7C79}"/>
              </a:ext>
            </a:extLst>
          </p:cNvPr>
          <p:cNvSpPr txBox="1">
            <a:spLocks/>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87F72D86-02FB-B82D-DCAD-D35FB9DCD3C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0AFD6569-912E-802A-2053-DCC2D4C6BD38}"/>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58</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D04B6EF2-A61F-D945-7C96-F8708A9F34E4}"/>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3A0DEE3D-4BA5-C7BC-CFF8-9A4C2602AD33}"/>
              </a:ext>
            </a:extLst>
          </p:cNvPr>
          <p:cNvSpPr>
            <a:spLocks noGrp="1" noRot="1" noMove="1" noResize="1" noEditPoints="1" noAdjustHandles="1" noChangeArrowheads="1" noChangeShapeType="1"/>
          </p:cNvSpPr>
          <p:nvPr>
            <p:ph type="title"/>
          </p:nvPr>
        </p:nvSpPr>
        <p:spPr/>
        <p:txBody>
          <a:bodyPr/>
          <a:lstStyle/>
          <a:p>
            <a:r>
              <a:rPr lang="en-US" dirty="0"/>
              <a:t>Finance</a:t>
            </a:r>
          </a:p>
        </p:txBody>
      </p:sp>
      <p:sp>
        <p:nvSpPr>
          <p:cNvPr id="4" name="Primary Speaker">
            <a:extLst>
              <a:ext uri="{FF2B5EF4-FFF2-40B4-BE49-F238E27FC236}">
                <a16:creationId xmlns:a16="http://schemas.microsoft.com/office/drawing/2014/main" id="{ABF5E085-DB22-ACD2-F5B0-1C1F44D52FEA}"/>
              </a:ext>
            </a:extLst>
          </p:cNvPr>
          <p:cNvSpPr txBox="1"/>
          <p:nvPr/>
        </p:nvSpPr>
        <p:spPr>
          <a:xfrm>
            <a:off x="6983594" y="6137111"/>
            <a:ext cx="2191177"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Finance Section Chief</a:t>
            </a:r>
          </a:p>
        </p:txBody>
      </p:sp>
    </p:spTree>
    <p:extLst>
      <p:ext uri="{BB962C8B-B14F-4D97-AF65-F5344CB8AC3E}">
        <p14:creationId xmlns:p14="http://schemas.microsoft.com/office/powerpoint/2010/main" val="42697294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3822565-BD32-E809-7F2C-8CDAA2BAFACB}"/>
            </a:ext>
          </a:extLst>
        </p:cNvPr>
        <p:cNvGrpSpPr/>
        <p:nvPr/>
      </p:nvGrpSpPr>
      <p:grpSpPr>
        <a:xfrm>
          <a:off x="0" y="0"/>
          <a:ext cx="0" cy="0"/>
          <a:chOff x="0" y="0"/>
          <a:chExt cx="0" cy="0"/>
        </a:xfrm>
      </p:grpSpPr>
      <p:sp>
        <p:nvSpPr>
          <p:cNvPr id="4" name="Briefing Type Right">
            <a:extLst>
              <a:ext uri="{FF2B5EF4-FFF2-40B4-BE49-F238E27FC236}">
                <a16:creationId xmlns:a16="http://schemas.microsoft.com/office/drawing/2014/main" id="{42AC4BE0-9493-1CA8-49B6-9923D603FDA4}"/>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16BE85E0-A413-336A-BCBB-4034D7745533}"/>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FF5979D4-C137-CA11-B2C0-5D4EEC524D9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AC867DBA-52FA-E5F4-6EEC-38D9D91B4BBF}"/>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59</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2BFCA7C2-FB0E-E676-8A33-EF073E01B413}"/>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ED97A65B-4368-6E9B-E7E9-D69F201EA6B9}"/>
              </a:ext>
            </a:extLst>
          </p:cNvPr>
          <p:cNvSpPr>
            <a:spLocks noGrp="1" noRot="1" noMove="1" noResize="1" noEditPoints="1" noAdjustHandles="1" noChangeArrowheads="1" noChangeShapeType="1"/>
          </p:cNvSpPr>
          <p:nvPr>
            <p:ph type="title"/>
          </p:nvPr>
        </p:nvSpPr>
        <p:spPr/>
        <p:txBody>
          <a:bodyPr/>
          <a:lstStyle/>
          <a:p>
            <a:r>
              <a:rPr lang="en-US" dirty="0"/>
              <a:t>Recovery</a:t>
            </a:r>
          </a:p>
        </p:txBody>
      </p:sp>
      <p:sp>
        <p:nvSpPr>
          <p:cNvPr id="8" name="Primary Speaker">
            <a:extLst>
              <a:ext uri="{FF2B5EF4-FFF2-40B4-BE49-F238E27FC236}">
                <a16:creationId xmlns:a16="http://schemas.microsoft.com/office/drawing/2014/main" id="{389CC4A1-57F1-A92E-5209-724C6839581D}"/>
              </a:ext>
            </a:extLst>
          </p:cNvPr>
          <p:cNvSpPr txBox="1"/>
          <p:nvPr/>
        </p:nvSpPr>
        <p:spPr>
          <a:xfrm>
            <a:off x="6983594" y="6137111"/>
            <a:ext cx="2320956"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Recovery Section Chief</a:t>
            </a:r>
          </a:p>
        </p:txBody>
      </p:sp>
    </p:spTree>
    <p:extLst>
      <p:ext uri="{BB962C8B-B14F-4D97-AF65-F5344CB8AC3E}">
        <p14:creationId xmlns:p14="http://schemas.microsoft.com/office/powerpoint/2010/main" val="29325902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8D542-1EA0-C94F-63C3-8B92FDC46778}"/>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4AE3E390-FE95-AA67-21CB-2C4CC4240124}"/>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3" name="Date" hidden="1">
            <a:extLst>
              <a:ext uri="{FF2B5EF4-FFF2-40B4-BE49-F238E27FC236}">
                <a16:creationId xmlns:a16="http://schemas.microsoft.com/office/drawing/2014/main" id="{C4B4516A-FD7C-29D1-7D43-6A915A7FDC83}"/>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83E46B54-B89D-600C-D8A1-6392EC87CD05}"/>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60</a:t>
            </a:fld>
            <a:endParaRPr lang="en-US" dirty="0"/>
          </a:p>
        </p:txBody>
      </p:sp>
      <p:sp>
        <p:nvSpPr>
          <p:cNvPr id="6" name="Stakeholder List">
            <a:extLst>
              <a:ext uri="{FF2B5EF4-FFF2-40B4-BE49-F238E27FC236}">
                <a16:creationId xmlns:a16="http://schemas.microsoft.com/office/drawing/2014/main" id="{25D28D6E-C531-3588-D62B-6B9A7A0B8099}"/>
              </a:ext>
            </a:extLst>
          </p:cNvPr>
          <p:cNvSpPr txBox="1">
            <a:spLocks noGrp="1" noRot="1" noMove="1" noResize="1" noEditPoints="1" noAdjustHandles="1" noChangeArrowheads="1" noChangeShapeType="1"/>
          </p:cNvSpPr>
          <p:nvPr/>
        </p:nvSpPr>
        <p:spPr>
          <a:xfrm>
            <a:off x="0" y="2700777"/>
            <a:ext cx="12192000" cy="1318181"/>
          </a:xfrm>
          <a:prstGeom prst="rect">
            <a:avLst/>
          </a:prstGeom>
          <a:noFill/>
        </p:spPr>
        <p:txBody>
          <a:bodyPr wrap="square">
            <a:spAutoFit/>
          </a:bodyPr>
          <a:lstStyle/>
          <a:p>
            <a:pPr algn="ctr">
              <a:lnSpc>
                <a:spcPct val="150000"/>
              </a:lnSpc>
              <a:spcAft>
                <a:spcPts val="12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SEOC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Manager</a:t>
            </a:r>
            <a:b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MEMA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Director/Deputy</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10" name="Line">
            <a:extLst>
              <a:ext uri="{FF2B5EF4-FFF2-40B4-BE49-F238E27FC236}">
                <a16:creationId xmlns:a16="http://schemas.microsoft.com/office/drawing/2014/main" id="{70ACB768-CC18-ACF4-1BE6-BAC969CA2690}"/>
              </a:ext>
            </a:extLst>
          </p:cNvPr>
          <p:cNvCxnSpPr>
            <a:cxnSpLocks noGrp="1" noRot="1" noMove="1" noResize="1" noEditPoints="1" noAdjustHandles="1" noChangeArrowheads="1" noChangeShapeType="1"/>
          </p:cNvCxnSpPr>
          <p:nvPr/>
        </p:nvCxnSpPr>
        <p:spPr>
          <a:xfrm>
            <a:off x="3383280" y="2499360"/>
            <a:ext cx="5615940" cy="0"/>
          </a:xfrm>
          <a:prstGeom prst="line">
            <a:avLst/>
          </a:prstGeom>
          <a:ln w="57150">
            <a:solidFill>
              <a:srgbClr val="FFC000"/>
            </a:solidFill>
          </a:ln>
          <a:effectLst>
            <a:outerShdw blurRad="50800" dist="381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77E1DCEF-037B-2C22-C937-5D1662F1C702}"/>
              </a:ext>
            </a:extLst>
          </p:cNvPr>
          <p:cNvSpPr>
            <a:spLocks noGrp="1" noRot="1" noMove="1" noResize="1" noEditPoints="1" noAdjustHandles="1" noChangeArrowheads="1" noChangeShapeType="1"/>
          </p:cNvSpPr>
          <p:nvPr>
            <p:ph type="title"/>
          </p:nvPr>
        </p:nvSpPr>
        <p:spPr>
          <a:xfrm>
            <a:off x="914400" y="1546380"/>
            <a:ext cx="10515600" cy="1022039"/>
          </a:xfrm>
        </p:spPr>
        <p:txBody>
          <a:bodyPr>
            <a:normAutofit/>
          </a:bodyPr>
          <a:lstStyle/>
          <a:p>
            <a:pPr>
              <a:spcAft>
                <a:spcPts val="1800"/>
              </a:spcAft>
            </a:pPr>
            <a:r>
              <a:rPr lang="en-US" dirty="0"/>
              <a:t>Closing Comments</a:t>
            </a:r>
            <a:endParaRPr lang="en-US" dirty="0">
              <a:solidFill>
                <a:schemeClr val="bg1"/>
              </a:solidFill>
            </a:endParaRPr>
          </a:p>
        </p:txBody>
      </p:sp>
      <p:sp>
        <p:nvSpPr>
          <p:cNvPr id="4" name="Primary Speaker">
            <a:extLst>
              <a:ext uri="{FF2B5EF4-FFF2-40B4-BE49-F238E27FC236}">
                <a16:creationId xmlns:a16="http://schemas.microsoft.com/office/drawing/2014/main" id="{7B49EA68-D6EB-C6C8-15B8-953F98477638}"/>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42930313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3E5EF-C515-0897-A644-98F3DE42FEAF}"/>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F38A18C2-A27D-7B69-E7E5-168DC7276367}"/>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3" name="Date" hidden="1">
            <a:extLst>
              <a:ext uri="{FF2B5EF4-FFF2-40B4-BE49-F238E27FC236}">
                <a16:creationId xmlns:a16="http://schemas.microsoft.com/office/drawing/2014/main" id="{AFC6E935-10B1-FD93-9FAF-92FE83BEA148}"/>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DB3676ED-AAA5-0F1E-AF66-52B23F9B2300}"/>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61</a:t>
            </a:fld>
            <a:endParaRPr lang="en-US" dirty="0"/>
          </a:p>
        </p:txBody>
      </p:sp>
      <p:sp>
        <p:nvSpPr>
          <p:cNvPr id="6" name="Stakeholder List">
            <a:extLst>
              <a:ext uri="{FF2B5EF4-FFF2-40B4-BE49-F238E27FC236}">
                <a16:creationId xmlns:a16="http://schemas.microsoft.com/office/drawing/2014/main" id="{15FB4E87-10A5-EBBA-F7E4-AD0D859129FD}"/>
              </a:ext>
            </a:extLst>
          </p:cNvPr>
          <p:cNvSpPr txBox="1">
            <a:spLocks noGrp="1" noRot="1" noMove="1" noResize="1" noEditPoints="1" noAdjustHandles="1" noChangeArrowheads="1" noChangeShapeType="1"/>
          </p:cNvSpPr>
          <p:nvPr/>
        </p:nvSpPr>
        <p:spPr>
          <a:xfrm>
            <a:off x="0" y="2700777"/>
            <a:ext cx="12192000" cy="671851"/>
          </a:xfrm>
          <a:prstGeom prst="rect">
            <a:avLst/>
          </a:prstGeom>
          <a:noFill/>
        </p:spPr>
        <p:txBody>
          <a:bodyPr wrap="square">
            <a:spAutoFit/>
          </a:bodyPr>
          <a:lstStyle/>
          <a:p>
            <a:pPr algn="ctr">
              <a:lnSpc>
                <a:spcPct val="150000"/>
              </a:lnSpc>
              <a:spcAft>
                <a:spcPts val="12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[Meeting Name] : [Time]</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9" name="Line">
            <a:extLst>
              <a:ext uri="{FF2B5EF4-FFF2-40B4-BE49-F238E27FC236}">
                <a16:creationId xmlns:a16="http://schemas.microsoft.com/office/drawing/2014/main" id="{F260EFE1-72AC-15C4-B559-645A55CE2570}"/>
              </a:ext>
            </a:extLst>
          </p:cNvPr>
          <p:cNvCxnSpPr>
            <a:cxnSpLocks noGrp="1" noRot="1" noMove="1" noResize="1" noEditPoints="1" noAdjustHandles="1" noChangeArrowheads="1" noChangeShapeType="1"/>
          </p:cNvCxnSpPr>
          <p:nvPr/>
        </p:nvCxnSpPr>
        <p:spPr>
          <a:xfrm>
            <a:off x="3383280" y="2499360"/>
            <a:ext cx="5615940" cy="0"/>
          </a:xfrm>
          <a:prstGeom prst="line">
            <a:avLst/>
          </a:prstGeom>
          <a:ln w="57150">
            <a:solidFill>
              <a:srgbClr val="FFC000"/>
            </a:solidFill>
          </a:ln>
          <a:effectLst>
            <a:outerShdw blurRad="50800" dist="381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4D62939B-9902-6163-385B-F225675E7846}"/>
              </a:ext>
            </a:extLst>
          </p:cNvPr>
          <p:cNvSpPr>
            <a:spLocks noGrp="1" noRot="1" noMove="1" noResize="1" noEditPoints="1" noAdjustHandles="1" noChangeArrowheads="1" noChangeShapeType="1"/>
          </p:cNvSpPr>
          <p:nvPr>
            <p:ph type="title"/>
          </p:nvPr>
        </p:nvSpPr>
        <p:spPr>
          <a:xfrm>
            <a:off x="914400" y="1546380"/>
            <a:ext cx="10515600" cy="1022039"/>
          </a:xfrm>
        </p:spPr>
        <p:txBody>
          <a:bodyPr>
            <a:normAutofit/>
          </a:bodyPr>
          <a:lstStyle/>
          <a:p>
            <a:pPr>
              <a:spcAft>
                <a:spcPts val="1800"/>
              </a:spcAft>
            </a:pPr>
            <a:r>
              <a:rPr lang="en-US" dirty="0"/>
              <a:t>NEXT MEETING</a:t>
            </a:r>
            <a:endParaRPr lang="en-US" dirty="0">
              <a:solidFill>
                <a:schemeClr val="bg1"/>
              </a:solidFill>
            </a:endParaRPr>
          </a:p>
        </p:txBody>
      </p:sp>
      <p:sp>
        <p:nvSpPr>
          <p:cNvPr id="4" name="Primary Speaker">
            <a:extLst>
              <a:ext uri="{FF2B5EF4-FFF2-40B4-BE49-F238E27FC236}">
                <a16:creationId xmlns:a16="http://schemas.microsoft.com/office/drawing/2014/main" id="{096D79A4-87BA-B9A4-CB19-040624E1BB99}"/>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1843801402"/>
      </p:ext>
    </p:extLst>
  </p:cSld>
  <p:clrMapOvr>
    <a:masterClrMapping/>
  </p:clrMapOvr>
</p:sld>
</file>

<file path=ppt/theme/theme1.xml><?xml version="1.0" encoding="utf-8"?>
<a:theme xmlns:a="http://schemas.openxmlformats.org/drawingml/2006/main" name="SEOC Continuity Briefing">
  <a:themeElements>
    <a:clrScheme name="Custom 149">
      <a:dk1>
        <a:sysClr val="windowText" lastClr="000000"/>
      </a:dk1>
      <a:lt1>
        <a:sysClr val="window" lastClr="FFFFFF"/>
      </a:lt1>
      <a:dk2>
        <a:srgbClr val="44546A"/>
      </a:dk2>
      <a:lt2>
        <a:srgbClr val="E7E6E6"/>
      </a:lt2>
      <a:accent1>
        <a:srgbClr val="E9E6D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6">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22318419_win32_SL_V9" id="{8502042B-488E-4F33-AD20-77B40A1BC1AA}" vid="{A90C26AF-23CA-48C5-BFF9-84DC7B1C91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045227-5724-4DBF-9712-031B1BFB2C3C}">
  <ds:schemaRefs>
    <ds:schemaRef ds:uri="230e9df3-be65-4c73-a93b-d1236ebd677e"/>
    <ds:schemaRef ds:uri="71af3243-3dd4-4a8d-8c0d-dd76da1f02a5"/>
    <ds:schemaRef ds:uri="http://schemas.microsoft.com/office/2006/metadata/properties"/>
    <ds:schemaRef ds:uri="http://purl.org/dc/elements/1.1/"/>
    <ds:schemaRef ds:uri="http://www.w3.org/XML/1998/namespace"/>
    <ds:schemaRef ds:uri="http://purl.org/dc/terms/"/>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16c05727-aa75-4e4a-9b5f-8a80a1165891"/>
    <ds:schemaRef ds:uri="http://schemas.microsoft.com/sharepoint/v3"/>
  </ds:schemaRefs>
</ds:datastoreItem>
</file>

<file path=customXml/itemProps2.xml><?xml version="1.0" encoding="utf-8"?>
<ds:datastoreItem xmlns:ds="http://schemas.openxmlformats.org/officeDocument/2006/customXml" ds:itemID="{622457D9-12AC-4794-A05E-F1B90FCD8D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7B39BD0-040C-43BE-B0E4-512B09E8003F}">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{5017E0A5-541C-415C-BEB8-075851544A96}tf22318419_win32</Template>
  <TotalTime>36529</TotalTime>
  <Words>12815</Words>
  <Application>Microsoft Office PowerPoint</Application>
  <PresentationFormat>Widescreen</PresentationFormat>
  <Paragraphs>1477</Paragraphs>
  <Slides>61</Slides>
  <Notes>60</Notes>
  <HiddenSlides>27</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61</vt:i4>
      </vt:variant>
    </vt:vector>
  </HeadingPairs>
  <TitlesOfParts>
    <vt:vector size="71" baseType="lpstr">
      <vt:lpstr>Amasis MT Pro</vt:lpstr>
      <vt:lpstr>Amasis MT Pro Black</vt:lpstr>
      <vt:lpstr>Amasis MT Pro Medium</vt:lpstr>
      <vt:lpstr>Arial</vt:lpstr>
      <vt:lpstr>Calibri</vt:lpstr>
      <vt:lpstr>Courier New</vt:lpstr>
      <vt:lpstr>Tenorite</vt:lpstr>
      <vt:lpstr>Tenorite (Body)</vt:lpstr>
      <vt:lpstr>Wingdings</vt:lpstr>
      <vt:lpstr>SEOC Continuity Briefing</vt:lpstr>
      <vt:lpstr>Name of Event Day / Month / Year</vt:lpstr>
      <vt:lpstr>Initial Response &amp; Assessment Briefing</vt:lpstr>
      <vt:lpstr>Operational Period Transition briefing Day / Month / year   Operational Period XX</vt:lpstr>
      <vt:lpstr>PowerPoint Presentation</vt:lpstr>
      <vt:lpstr>Opening Comments</vt:lpstr>
      <vt:lpstr>Situation brief</vt:lpstr>
      <vt:lpstr>Weather Conditions</vt:lpstr>
      <vt:lpstr>[Weather Graphics placeholder] Delete this text</vt:lpstr>
      <vt:lpstr>Objectives</vt:lpstr>
      <vt:lpstr>PowerPoint Presentation</vt:lpstr>
      <vt:lpstr>Determining a Lifeline status</vt:lpstr>
      <vt:lpstr>Safety and security</vt:lpstr>
      <vt:lpstr>Food, Hydration, and shelter</vt:lpstr>
      <vt:lpstr>Health and Medical</vt:lpstr>
      <vt:lpstr>Water systems</vt:lpstr>
      <vt:lpstr>Energy [Power and Fuel]</vt:lpstr>
      <vt:lpstr>Communications</vt:lpstr>
      <vt:lpstr>Transportation</vt:lpstr>
      <vt:lpstr>Hazardous material</vt:lpstr>
      <vt:lpstr>Operations</vt:lpstr>
      <vt:lpstr>Task Organization</vt:lpstr>
      <vt:lpstr>Meeting Schedule / Operational Rhythm</vt:lpstr>
      <vt:lpstr>Communications</vt:lpstr>
      <vt:lpstr>Public Engagement</vt:lpstr>
      <vt:lpstr>Liaison Officer</vt:lpstr>
      <vt:lpstr>Safety and Medical</vt:lpstr>
      <vt:lpstr>Logistics</vt:lpstr>
      <vt:lpstr>Finance</vt:lpstr>
      <vt:lpstr>Recovery</vt:lpstr>
      <vt:lpstr>Senior Leader’s Intent</vt:lpstr>
      <vt:lpstr>Closing Comments / Alibis</vt:lpstr>
      <vt:lpstr>NEXT MEETING</vt:lpstr>
      <vt:lpstr>Situation &amp; Strategy briefing Day / Month / year   Operational Period XX</vt:lpstr>
      <vt:lpstr>PowerPoint Presentation</vt:lpstr>
      <vt:lpstr>Situation brief</vt:lpstr>
      <vt:lpstr>Weather Conditions</vt:lpstr>
      <vt:lpstr>[Weather Graphics placeholder] Delete this text</vt:lpstr>
      <vt:lpstr>Objectives Review</vt:lpstr>
      <vt:lpstr>PowerPoint Presentation</vt:lpstr>
      <vt:lpstr>Determining a Lifeline status</vt:lpstr>
      <vt:lpstr>Safety and security</vt:lpstr>
      <vt:lpstr>Food, Hydration, and shelter</vt:lpstr>
      <vt:lpstr>Health and Medical</vt:lpstr>
      <vt:lpstr>Water systems</vt:lpstr>
      <vt:lpstr>Energy [Power and Fuel]</vt:lpstr>
      <vt:lpstr>Communications</vt:lpstr>
      <vt:lpstr>Transportation</vt:lpstr>
      <vt:lpstr>Hazardous material</vt:lpstr>
      <vt:lpstr>Strategy Update</vt:lpstr>
      <vt:lpstr>Section Updates / Alibis</vt:lpstr>
      <vt:lpstr>Communications</vt:lpstr>
      <vt:lpstr>Public Engagement</vt:lpstr>
      <vt:lpstr>Safety and Medical</vt:lpstr>
      <vt:lpstr>Liaison Officer</vt:lpstr>
      <vt:lpstr>Operations / Emergency response team</vt:lpstr>
      <vt:lpstr>Logistics</vt:lpstr>
      <vt:lpstr>Planning</vt:lpstr>
      <vt:lpstr>Finance</vt:lpstr>
      <vt:lpstr>Recovery</vt:lpstr>
      <vt:lpstr>Closing Comments</vt:lpstr>
      <vt:lpstr>NEXT MEETING</vt:lpstr>
    </vt:vector>
  </TitlesOfParts>
  <Company>State of Maine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Operational Period Briefings</dc:title>
  <dc:creator>Sumner, William</dc:creator>
  <cp:keywords>Briefing, Operational Period, Planning P</cp:keywords>
  <cp:lastModifiedBy>Sumner, William</cp:lastModifiedBy>
  <cp:revision>142</cp:revision>
  <cp:lastPrinted>2026-01-08T00:33:12Z</cp:lastPrinted>
  <dcterms:created xsi:type="dcterms:W3CDTF">2025-01-06T19:02:35Z</dcterms:created>
  <dcterms:modified xsi:type="dcterms:W3CDTF">2026-01-08T00:33:50Z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