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 Outreach &amp;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Promoting the use of public transit in </a:t>
            </a:r>
            <a:r>
              <a:rPr lang="en-US" dirty="0" err="1"/>
              <a:t>maine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2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awesome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79669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Have Transit Information at our fingertips?</a:t>
            </a:r>
          </a:p>
          <a:p>
            <a:endParaRPr lang="en-US" sz="3600" dirty="0"/>
          </a:p>
          <a:p>
            <a:r>
              <a:rPr lang="en-US" sz="3600" dirty="0"/>
              <a:t>We could break the “Stigma” of Public Transit in Maine?</a:t>
            </a:r>
          </a:p>
          <a:p>
            <a:endParaRPr lang="en-US" sz="3600" dirty="0"/>
          </a:p>
          <a:p>
            <a:r>
              <a:rPr lang="en-US" sz="3600" dirty="0"/>
              <a:t>Gain the trust of both young and elder citizens so they would become riders?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435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is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4384"/>
            <a:ext cx="8825659" cy="995377"/>
          </a:xfrm>
        </p:spPr>
        <p:txBody>
          <a:bodyPr>
            <a:normAutofit/>
          </a:bodyPr>
          <a:lstStyle/>
          <a:p>
            <a:r>
              <a:rPr lang="en-US" sz="2000" dirty="0"/>
              <a:t>95 % of Americans own a cell phone, 77% own smartphones.</a:t>
            </a:r>
          </a:p>
          <a:p>
            <a:r>
              <a:rPr lang="en-US" sz="2000" dirty="0"/>
              <a:t>Which would you rather use?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28" t="9205" r="9656"/>
          <a:stretch/>
        </p:blipFill>
        <p:spPr>
          <a:xfrm>
            <a:off x="6519184" y="3289757"/>
            <a:ext cx="5191848" cy="329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255" t="15160" r="5321" b="7860"/>
          <a:stretch/>
        </p:blipFill>
        <p:spPr>
          <a:xfrm>
            <a:off x="403014" y="3289757"/>
            <a:ext cx="5863562" cy="32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102" t="13402" r="5252" b="7370"/>
          <a:stretch/>
        </p:blipFill>
        <p:spPr>
          <a:xfrm>
            <a:off x="275295" y="269731"/>
            <a:ext cx="11536403" cy="64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51" t="7959" r="8968"/>
          <a:stretch/>
        </p:blipFill>
        <p:spPr>
          <a:xfrm>
            <a:off x="1135937" y="292844"/>
            <a:ext cx="10080144" cy="6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63398"/>
            <a:ext cx="4351025" cy="5360565"/>
          </a:xfrm>
        </p:spPr>
        <p:txBody>
          <a:bodyPr/>
          <a:lstStyle/>
          <a:p>
            <a:r>
              <a:rPr lang="en-US" dirty="0"/>
              <a:t>How do we break the “Stigma”?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Have the information come from a source they respect or admire. </a:t>
            </a:r>
            <a:endParaRPr lang="en-US" dirty="0"/>
          </a:p>
        </p:txBody>
      </p:sp>
      <p:pic>
        <p:nvPicPr>
          <p:cNvPr id="1026" name="Picture 2" descr="Image result for patrick demps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26" y="360783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ohn travolta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27" y="5992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na kendrick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24" y="2143517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ephen 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55" y="2891591"/>
            <a:ext cx="2779939" cy="18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79" y="4611206"/>
            <a:ext cx="1378808" cy="1979742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 Celebrities, No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Although we may not be able to enlist the help of “local celebrities” to promote our transit agencies, what’s stopping us?</a:t>
            </a:r>
          </a:p>
          <a:p>
            <a:r>
              <a:rPr lang="en-US" sz="2000" dirty="0"/>
              <a:t>MaineDOT employs a “communications” staff. The staff have backgrounds in marketing and visual communications as well as social networking. </a:t>
            </a:r>
          </a:p>
          <a:p>
            <a:r>
              <a:rPr lang="en-US" sz="2000" dirty="0"/>
              <a:t>This group has produced commercials on </a:t>
            </a:r>
            <a:r>
              <a:rPr lang="en-US" sz="2000" dirty="0" err="1"/>
              <a:t>workzone</a:t>
            </a:r>
            <a:r>
              <a:rPr lang="en-US" sz="2000" dirty="0"/>
              <a:t> safety and countless others. </a:t>
            </a:r>
          </a:p>
          <a:p>
            <a:r>
              <a:rPr lang="en-US" sz="2000" dirty="0"/>
              <a:t>The group has great ideas on outreach through social media.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8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45" y="2360219"/>
            <a:ext cx="10284903" cy="4254500"/>
          </a:xfrm>
        </p:spPr>
        <p:txBody>
          <a:bodyPr/>
          <a:lstStyle/>
          <a:p>
            <a:r>
              <a:rPr lang="en-US" sz="2000" dirty="0"/>
              <a:t>Create a “strategic marketing campaign”</a:t>
            </a:r>
          </a:p>
          <a:p>
            <a:r>
              <a:rPr lang="en-US" sz="2000" dirty="0"/>
              <a:t>Film a series of educational videos.</a:t>
            </a:r>
          </a:p>
          <a:p>
            <a:pPr lvl="1"/>
            <a:r>
              <a:rPr lang="en-US" sz="2000" dirty="0"/>
              <a:t>Transit 101 – Breakdown types of existing services available</a:t>
            </a:r>
          </a:p>
          <a:p>
            <a:pPr lvl="1"/>
            <a:r>
              <a:rPr lang="en-US" sz="2000" dirty="0"/>
              <a:t>Value(s) – Show personal and financial benefits of using public transit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Economic returns, reduction in air pollution, fuel efficiency, reduced traffic, saves money as opposed to owning a second vehicle, increases mobility, Safer, Encourage healthy habits.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Videos could include shots of regional successes: Seniors making social connections, Businesses building workforce, Commuters making use of transport time, Improved lifestyle through bus staff, Sugarloaf Express testimonials. </a:t>
            </a:r>
          </a:p>
          <a:p>
            <a:pPr lvl="1">
              <a:buFont typeface="Century Gothic" panose="020B0502020202020204" pitchFamily="34" charset="0"/>
              <a:buChar char="►"/>
            </a:pPr>
            <a:r>
              <a:rPr lang="en-US" sz="2000" dirty="0"/>
              <a:t>Navigating</a:t>
            </a:r>
            <a:r>
              <a:rPr lang="en-US" sz="2000" dirty="0">
                <a:solidFill>
                  <a:schemeClr val="tx1"/>
                </a:solidFill>
              </a:rPr>
              <a:t> Public Transit – Regional (tourism regions) informative “How To” videos highlighting area providers; their coverage areas, fees, routes, meet the drivers on a virtual ride… TBD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17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1139</TotalTime>
  <Words>303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 Boardroom</vt:lpstr>
      <vt:lpstr>Transit Outreach &amp; Education</vt:lpstr>
      <vt:lpstr>Wouldn’t it be awesome if…</vt:lpstr>
      <vt:lpstr>Knowledge is Power</vt:lpstr>
      <vt:lpstr>PowerPoint Presentation</vt:lpstr>
      <vt:lpstr>PowerPoint Presentation</vt:lpstr>
      <vt:lpstr>How do we break the “Stigma”?   Have the information come from a source they respect or admire. </vt:lpstr>
      <vt:lpstr>No Celebrities, No Problem</vt:lpstr>
      <vt:lpstr>The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Outreach &amp; Education</dc:title>
  <dc:creator>Rau, Amy</dc:creator>
  <cp:lastModifiedBy>Rau, Amy</cp:lastModifiedBy>
  <cp:revision>10</cp:revision>
  <dcterms:created xsi:type="dcterms:W3CDTF">2018-06-06T18:06:38Z</dcterms:created>
  <dcterms:modified xsi:type="dcterms:W3CDTF">2018-06-07T13:06:31Z</dcterms:modified>
</cp:coreProperties>
</file>