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308" r:id="rId3"/>
    <p:sldId id="309" r:id="rId4"/>
    <p:sldId id="312" r:id="rId5"/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3" autoAdjust="0"/>
    <p:restoredTop sz="94660"/>
  </p:normalViewPr>
  <p:slideViewPr>
    <p:cSldViewPr>
      <p:cViewPr varScale="1">
        <p:scale>
          <a:sx n="72" d="100"/>
          <a:sy n="72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D76A7-59D2-4195-9B1D-AAD6D9FF680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54341-5499-4B96-92EC-FB30E8B82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19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5246-0DF8-42B4-8844-7CB090C4107A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0F91F-2413-4B17-A2A4-E081FA6F39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3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9F27D-83D8-4CE4-B3BD-A4581E18985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0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82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7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1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7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E03E-2972-4E20-B226-94996D3DBB52}" type="datetimeFigureOut">
              <a:rPr lang="en-US" smtClean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2BC9-63B1-475F-82C3-3D3DE5316F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4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3999" cy="190500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DHHS Transportation Programs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5655"/>
            <a:ext cx="6400800" cy="22098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Stefanie Nadeau, Director, Office of MaineCare Services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7, 2018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5119602"/>
            <a:ext cx="2933700" cy="1114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15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1531" y="1489"/>
            <a:ext cx="9175531" cy="892552"/>
          </a:xfrm>
          <a:prstGeom prst="rect">
            <a:avLst/>
          </a:prstGeom>
          <a:solidFill>
            <a:schemeClr val="accent1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DHHS Transportation Programs &amp; Spending </a:t>
            </a:r>
          </a:p>
          <a:p>
            <a:pPr eaLnBrk="1" hangingPunct="1"/>
            <a:endParaRPr lang="en-US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Department of Health and Human Services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78965"/>
              </p:ext>
            </p:extLst>
          </p:nvPr>
        </p:nvGraphicFramePr>
        <p:xfrm>
          <a:off x="152400" y="1112795"/>
          <a:ext cx="8382000" cy="556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5515355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75278077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47448223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793903220"/>
                    </a:ext>
                  </a:extLst>
                </a:gridCol>
              </a:tblGrid>
              <a:tr h="373040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Annual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511189"/>
                  </a:ext>
                </a:extLst>
              </a:tr>
              <a:tr h="1498132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of Child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Family Services (OCFS)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Aroostook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Regional</a:t>
                      </a:r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Transportation System, Community Concepts, Downeast Community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Partners, KVCAP, Penquis CAP, Regional Transportation Program, Waldo CAP, Western Maine Transportation Services, York County Communication Action Corp.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 for low-income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child welfare-eligible individuals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$4,417,270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32445"/>
                  </a:ext>
                </a:extLst>
              </a:tr>
              <a:tr h="373040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MaineCare Services (OMS)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LogistiCare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Solutions, Penquis CAP, Waldo CAP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Non-Emergency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Transportation Services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$60,670,969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75939"/>
                  </a:ext>
                </a:extLst>
              </a:tr>
              <a:tr h="1455485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of Substance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Abuse and Mental Health Services (SAMHS)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Aroostook Mental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Health Services, Downest Community Partners, Penquis CAP, Sweetser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 for Section 17-eligible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individuals who are not MaineCare-eligible.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$254,758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945640"/>
                  </a:ext>
                </a:extLst>
              </a:tr>
              <a:tr h="373040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Office for Family Independence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(OFI)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</a:t>
                      </a:r>
                      <a:r>
                        <a:rPr lang="en-US" sz="13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provided as a support service for clients enrolled in unemployment/education program, funded mainly through TANF/ASPIRE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$2,675,145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767752"/>
                  </a:ext>
                </a:extLst>
              </a:tr>
              <a:tr h="373040">
                <a:tc>
                  <a:txBody>
                    <a:bodyPr/>
                    <a:lstStyle/>
                    <a:p>
                      <a:r>
                        <a:rPr lang="en-US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DHHS</a:t>
                      </a:r>
                      <a:r>
                        <a:rPr lang="en-US" sz="13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ANNUAL COST</a:t>
                      </a:r>
                      <a:endParaRPr lang="en-US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$68,018,142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05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82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1531" y="-152400"/>
            <a:ext cx="9175531" cy="1200329"/>
          </a:xfrm>
          <a:prstGeom prst="rect">
            <a:avLst/>
          </a:prstGeom>
          <a:solidFill>
            <a:schemeClr val="accent1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MaineCare Non-Emergency Transportation (NET)</a:t>
            </a:r>
            <a:endParaRPr lang="en-US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Department of Health and Human Services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3715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provides transportation to and from MaineCare-funded services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Maine, NET is managed through a regional brokerage system, allowed through a 1915(b) waiver from the federal government (CMS).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MaineCare oversees the brokerage system and provides technical support to brokers and members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member is assigned to a broker based on their residence of record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Brokers are paid a capitated rate for each member in their region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arrangements for NET trips are made through the broker, which subcontracts with various transportation providers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33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1531" y="-152400"/>
            <a:ext cx="9175531" cy="1200329"/>
          </a:xfrm>
          <a:prstGeom prst="rect">
            <a:avLst/>
          </a:prstGeom>
          <a:solidFill>
            <a:schemeClr val="accent1"/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MaineCare Non-Emergency Transportation (NET)</a:t>
            </a:r>
            <a:endParaRPr lang="en-US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BA50-CD0C-49BF-99AE-B3E4F49203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Department of Health and Human Services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Brokers determine the method of transportation, which is usually through a transporter, and may be in the form of: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 to a member’s family or other natural support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transportation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Taxis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transport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Wheelchair vans or other specialized transport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limits and exclusions to NET, including the following: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is not provided for transportation to non-MaineCare covered services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in which a member is not in the vehicle is not covered (“unloaded miles”)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is not provided when the member has other transportation options available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there are certain exceptions, NET is generally only provided to the nearest available provider</a:t>
            </a:r>
          </a:p>
        </p:txBody>
      </p:sp>
    </p:spTree>
    <p:extLst>
      <p:ext uri="{BB962C8B-B14F-4D97-AF65-F5344CB8AC3E}">
        <p14:creationId xmlns:p14="http://schemas.microsoft.com/office/powerpoint/2010/main" val="146348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1241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contact Stefanie Nadeau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287-2093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E72C6-7067-432E-A04B-6684B33D0546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Health and Human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05150" y="4445271"/>
            <a:ext cx="4224528" cy="1605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45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8055</TotalTime>
  <Words>427</Words>
  <Application>Microsoft Office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DHHS Transportation Programs</vt:lpstr>
      <vt:lpstr>PowerPoint Presentation</vt:lpstr>
      <vt:lpstr>PowerPoint Presentation</vt:lpstr>
      <vt:lpstr>PowerPoint Presentation</vt:lpstr>
      <vt:lpstr>PowerPoint Presentation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and Disability Services Pressures and Priorities</dc:title>
  <dc:creator>Martins, John A</dc:creator>
  <cp:lastModifiedBy>Nadeau, Stefanie</cp:lastModifiedBy>
  <cp:revision>78</cp:revision>
  <cp:lastPrinted>2018-06-06T14:10:23Z</cp:lastPrinted>
  <dcterms:created xsi:type="dcterms:W3CDTF">2015-04-10T16:13:17Z</dcterms:created>
  <dcterms:modified xsi:type="dcterms:W3CDTF">2018-06-07T13:07:42Z</dcterms:modified>
</cp:coreProperties>
</file>