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4"/>
    <p:sldMasterId id="2147483742" r:id="rId5"/>
    <p:sldMasterId id="2147483709" r:id="rId6"/>
    <p:sldMasterId id="2147483720" r:id="rId7"/>
  </p:sldMasterIdLst>
  <p:notesMasterIdLst>
    <p:notesMasterId r:id="rId38"/>
  </p:notesMasterIdLst>
  <p:sldIdLst>
    <p:sldId id="305" r:id="rId8"/>
    <p:sldId id="308" r:id="rId9"/>
    <p:sldId id="306" r:id="rId10"/>
    <p:sldId id="328" r:id="rId11"/>
    <p:sldId id="331" r:id="rId12"/>
    <p:sldId id="332" r:id="rId13"/>
    <p:sldId id="333" r:id="rId14"/>
    <p:sldId id="261" r:id="rId15"/>
    <p:sldId id="257" r:id="rId16"/>
    <p:sldId id="264" r:id="rId17"/>
    <p:sldId id="265" r:id="rId18"/>
    <p:sldId id="258" r:id="rId19"/>
    <p:sldId id="267" r:id="rId20"/>
    <p:sldId id="259" r:id="rId21"/>
    <p:sldId id="330" r:id="rId22"/>
    <p:sldId id="268" r:id="rId23"/>
    <p:sldId id="270" r:id="rId24"/>
    <p:sldId id="269" r:id="rId25"/>
    <p:sldId id="321" r:id="rId26"/>
    <p:sldId id="316" r:id="rId27"/>
    <p:sldId id="317" r:id="rId28"/>
    <p:sldId id="318" r:id="rId29"/>
    <p:sldId id="319" r:id="rId30"/>
    <p:sldId id="322" r:id="rId31"/>
    <p:sldId id="320" r:id="rId32"/>
    <p:sldId id="325" r:id="rId33"/>
    <p:sldId id="323" r:id="rId34"/>
    <p:sldId id="326" r:id="rId35"/>
    <p:sldId id="327" r:id="rId36"/>
    <p:sldId id="32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7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95"/>
    <p:restoredTop sz="69320"/>
  </p:normalViewPr>
  <p:slideViewPr>
    <p:cSldViewPr snapToGrid="0" snapToObjects="1">
      <p:cViewPr varScale="1">
        <p:scale>
          <a:sx n="41" d="100"/>
          <a:sy n="41" d="100"/>
        </p:scale>
        <p:origin x="1000" y="28"/>
      </p:cViewPr>
      <p:guideLst>
        <p:guide orient="horz" pos="2160"/>
        <p:guide pos="37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3AC987-00A0-D140-942C-383707FE3052}" type="datetimeFigureOut">
              <a:rPr lang="en-US" smtClean="0"/>
              <a:t>9/23/2019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660530-EFFD-6846-8C36-ED9D87CB3C24}" type="slidenum">
              <a:rPr lang="en-US" smtClean="0"/>
              <a:t>‹#›</a:t>
            </a:fld>
            <a:endParaRPr lang="en-US"/>
          </a:p>
        </p:txBody>
      </p:sp>
    </p:spTree>
    <p:extLst>
      <p:ext uri="{BB962C8B-B14F-4D97-AF65-F5344CB8AC3E}">
        <p14:creationId xmlns:p14="http://schemas.microsoft.com/office/powerpoint/2010/main" val="3082789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Completion of </a:t>
            </a:r>
            <a:r>
              <a:rPr lang="en-US" b="1" dirty="0"/>
              <a:t>one</a:t>
            </a:r>
            <a:r>
              <a:rPr lang="en-US" dirty="0"/>
              <a:t> of the three components are necessary – </a:t>
            </a:r>
          </a:p>
          <a:p>
            <a:pPr marL="685800" lvl="1" indent="-228600">
              <a:buFont typeface="+mj-lt"/>
              <a:buAutoNum type="alphaLcPeriod"/>
            </a:pPr>
            <a:r>
              <a:rPr lang="en-US" dirty="0"/>
              <a:t>either taking the training at a “Train the Trainer”, </a:t>
            </a:r>
          </a:p>
          <a:p>
            <a:pPr marL="685800" lvl="1" indent="-228600">
              <a:buFont typeface="+mj-lt"/>
              <a:buAutoNum type="alphaLcPeriod"/>
            </a:pPr>
            <a:r>
              <a:rPr lang="en-US" dirty="0"/>
              <a:t>being trained by a “Trained Trainer” locally OR </a:t>
            </a:r>
          </a:p>
          <a:p>
            <a:pPr marL="685800" lvl="1" indent="-228600">
              <a:buFont typeface="+mj-lt"/>
              <a:buAutoNum type="alphaLcPeriod"/>
            </a:pPr>
            <a:r>
              <a:rPr lang="en-US" dirty="0"/>
              <a:t>Taking the online version on MEMSEd.  </a:t>
            </a:r>
          </a:p>
          <a:p>
            <a:pPr marL="228600" lvl="0" indent="-228600">
              <a:buFont typeface="+mj-lt"/>
              <a:buAutoNum type="arabicPeriod"/>
            </a:pPr>
            <a:r>
              <a:rPr lang="en-US" dirty="0"/>
              <a:t>Some of the new protocols are new skills for some licensure levels and will require additional, local training. These items will be highlighted in the upcoming slides and training. </a:t>
            </a:r>
          </a:p>
          <a:p>
            <a:endParaRPr lang="en-US" dirty="0"/>
          </a:p>
        </p:txBody>
      </p:sp>
      <p:sp>
        <p:nvSpPr>
          <p:cNvPr id="4" name="Slide Number Placeholder 3"/>
          <p:cNvSpPr>
            <a:spLocks noGrp="1"/>
          </p:cNvSpPr>
          <p:nvPr>
            <p:ph type="sldNum" sz="quarter" idx="5"/>
          </p:nvPr>
        </p:nvSpPr>
        <p:spPr/>
        <p:txBody>
          <a:bodyPr/>
          <a:lstStyle/>
          <a:p>
            <a:fld id="{AD660530-EFFD-6846-8C36-ED9D87CB3C24}" type="slidenum">
              <a:rPr lang="en-US" smtClean="0"/>
              <a:t>2</a:t>
            </a:fld>
            <a:endParaRPr lang="en-US"/>
          </a:p>
        </p:txBody>
      </p:sp>
    </p:spTree>
    <p:extLst>
      <p:ext uri="{BB962C8B-B14F-4D97-AF65-F5344CB8AC3E}">
        <p14:creationId xmlns:p14="http://schemas.microsoft.com/office/powerpoint/2010/main" val="2959943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mn-lt"/>
                <a:ea typeface="+mn-ea"/>
                <a:cs typeface="+mn-cs"/>
              </a:rPr>
              <a:t>Every protocol change has a potential impact. Most of these impacts are beneficial, and the MDPB attempts to ensure the protocol changes implemented each year are consistently in the patient’s best interest.</a:t>
            </a:r>
            <a:endParaRPr lang="en-US" dirty="0"/>
          </a:p>
        </p:txBody>
      </p:sp>
      <p:sp>
        <p:nvSpPr>
          <p:cNvPr id="4" name="Slide Number Placeholder 3"/>
          <p:cNvSpPr>
            <a:spLocks noGrp="1"/>
          </p:cNvSpPr>
          <p:nvPr>
            <p:ph type="sldNum" sz="quarter" idx="5"/>
          </p:nvPr>
        </p:nvSpPr>
        <p:spPr/>
        <p:txBody>
          <a:bodyPr/>
          <a:lstStyle/>
          <a:p>
            <a:fld id="{AD660530-EFFD-6846-8C36-ED9D87CB3C24}" type="slidenum">
              <a:rPr lang="en-US" smtClean="0"/>
              <a:t>12</a:t>
            </a:fld>
            <a:endParaRPr lang="en-US"/>
          </a:p>
        </p:txBody>
      </p:sp>
    </p:spTree>
    <p:extLst>
      <p:ext uri="{BB962C8B-B14F-4D97-AF65-F5344CB8AC3E}">
        <p14:creationId xmlns:p14="http://schemas.microsoft.com/office/powerpoint/2010/main" val="2863787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mn-lt"/>
                <a:ea typeface="+mn-ea"/>
                <a:cs typeface="+mn-cs"/>
              </a:rPr>
              <a:t>The MDPB attempts to ensure the protocol changes implemented each year are consistently in the patient’s best interest by following a deliberate process and considers the following with each suggested protocol change: </a:t>
            </a:r>
            <a:endParaRPr lang="en-US" sz="11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What is the MOTIVATION for the change? All of our changes should be patient centric. The MDPB’s exclusive means of improving patient care is through the many EMS providers that work within the Maine EMS system, meaning provider benefit is the MDPB’s additional motivation.  </a:t>
            </a:r>
            <a:endParaRPr lang="en-US" sz="11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What is the PURPOSE of the suggested change? What gap or gaps does the suggested change fill? Or, if no gap is present, how does the suggested change IMPROVE current practice? </a:t>
            </a:r>
            <a:endParaRPr lang="en-US" sz="11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What is the EVIDENCE behind the suggested change? How does the change compare to current practice? How STRONG is the level of evidence? </a:t>
            </a:r>
            <a:endParaRPr lang="en-US" sz="11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What is the anticipated IMPACT of the suggested change from an educational, quality improvement, communications/interface with the healthcare system, Medical Direction, or financial standpoint? </a:t>
            </a:r>
            <a:endParaRPr lang="en-US"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D660530-EFFD-6846-8C36-ED9D87CB3C24}" type="slidenum">
              <a:rPr lang="en-US" smtClean="0"/>
              <a:t>13</a:t>
            </a:fld>
            <a:endParaRPr lang="en-US"/>
          </a:p>
        </p:txBody>
      </p:sp>
    </p:spTree>
    <p:extLst>
      <p:ext uri="{BB962C8B-B14F-4D97-AF65-F5344CB8AC3E}">
        <p14:creationId xmlns:p14="http://schemas.microsoft.com/office/powerpoint/2010/main" val="814966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These protocols represent a tremendous amount of work performed by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MDPB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Maine EMS Staff</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Education Committee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 Many, many others.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Their hard work is for naught if these protocols are not meaningful to you and your practice.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These and future protocol changes rely on </a:t>
            </a:r>
            <a:r>
              <a:rPr lang="en-US" sz="1200" b="1" kern="1200" dirty="0">
                <a:solidFill>
                  <a:schemeClr val="tx1"/>
                </a:solidFill>
                <a:effectLst/>
                <a:latin typeface="+mn-lt"/>
                <a:ea typeface="+mn-ea"/>
                <a:cs typeface="+mn-cs"/>
              </a:rPr>
              <a:t>your input</a:t>
            </a:r>
            <a:r>
              <a:rPr lang="en-US" sz="1200" kern="1200" dirty="0">
                <a:solidFill>
                  <a:schemeClr val="tx1"/>
                </a:solidFill>
                <a:effectLst/>
                <a:latin typeface="+mn-lt"/>
                <a:ea typeface="+mn-ea"/>
                <a:cs typeface="+mn-cs"/>
              </a:rPr>
              <a:t>. </a:t>
            </a:r>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lang="en-US" sz="1200" kern="1200" dirty="0">
                <a:solidFill>
                  <a:schemeClr val="tx1"/>
                </a:solidFill>
                <a:effectLst/>
                <a:latin typeface="+mn-lt"/>
                <a:ea typeface="+mn-ea"/>
                <a:cs typeface="+mn-cs"/>
              </a:rPr>
              <a:t>Please consider supporting upcoming 2021 protocol changes by sending your comments to any of the MDPB members or participating in future Protocol Conference Calls. </a:t>
            </a:r>
          </a:p>
          <a:p>
            <a:endParaRPr lang="en-US" dirty="0"/>
          </a:p>
        </p:txBody>
      </p:sp>
      <p:sp>
        <p:nvSpPr>
          <p:cNvPr id="4" name="Slide Number Placeholder 3"/>
          <p:cNvSpPr>
            <a:spLocks noGrp="1"/>
          </p:cNvSpPr>
          <p:nvPr>
            <p:ph type="sldNum" sz="quarter" idx="5"/>
          </p:nvPr>
        </p:nvSpPr>
        <p:spPr/>
        <p:txBody>
          <a:bodyPr/>
          <a:lstStyle/>
          <a:p>
            <a:fld id="{AD660530-EFFD-6846-8C36-ED9D87CB3C24}" type="slidenum">
              <a:rPr lang="en-US" smtClean="0"/>
              <a:t>14</a:t>
            </a:fld>
            <a:endParaRPr lang="en-US"/>
          </a:p>
        </p:txBody>
      </p:sp>
    </p:spTree>
    <p:extLst>
      <p:ext uri="{BB962C8B-B14F-4D97-AF65-F5344CB8AC3E}">
        <p14:creationId xmlns:p14="http://schemas.microsoft.com/office/powerpoint/2010/main" val="3980694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660530-EFFD-6846-8C36-ED9D87CB3C24}" type="slidenum">
              <a:rPr lang="en-US" smtClean="0"/>
              <a:t>15</a:t>
            </a:fld>
            <a:endParaRPr lang="en-US"/>
          </a:p>
        </p:txBody>
      </p:sp>
    </p:spTree>
    <p:extLst>
      <p:ext uri="{BB962C8B-B14F-4D97-AF65-F5344CB8AC3E}">
        <p14:creationId xmlns:p14="http://schemas.microsoft.com/office/powerpoint/2010/main" val="53763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The MDPB wanted to acknowledge the hard work and dedication of Maine EMS Providers as well as the countless individuals who, over the years, have supported the effort to continually improve the system of care for pre-hospital patients.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Your commitment to the excellent care of Maine’s citizens and visitors is recognized by Maine EMS and the MDPB and this dedication is the MDPB’s </a:t>
            </a:r>
            <a:r>
              <a:rPr lang="en-US" sz="1200" b="1" kern="1200" dirty="0">
                <a:solidFill>
                  <a:schemeClr val="tx1"/>
                </a:solidFill>
                <a:effectLst/>
                <a:latin typeface="+mn-lt"/>
                <a:ea typeface="+mn-ea"/>
                <a:cs typeface="+mn-cs"/>
              </a:rPr>
              <a:t>first effort </a:t>
            </a:r>
            <a:r>
              <a:rPr lang="en-US" sz="1200" kern="1200" dirty="0">
                <a:solidFill>
                  <a:schemeClr val="tx1"/>
                </a:solidFill>
                <a:effectLst/>
                <a:latin typeface="+mn-lt"/>
                <a:ea typeface="+mn-ea"/>
                <a:cs typeface="+mn-cs"/>
              </a:rPr>
              <a:t>to acknowledge your service. </a:t>
            </a:r>
          </a:p>
          <a:p>
            <a:endParaRPr lang="en-US" dirty="0"/>
          </a:p>
        </p:txBody>
      </p:sp>
      <p:sp>
        <p:nvSpPr>
          <p:cNvPr id="4" name="Slide Number Placeholder 3"/>
          <p:cNvSpPr>
            <a:spLocks noGrp="1"/>
          </p:cNvSpPr>
          <p:nvPr>
            <p:ph type="sldNum" sz="quarter" idx="5"/>
          </p:nvPr>
        </p:nvSpPr>
        <p:spPr/>
        <p:txBody>
          <a:bodyPr/>
          <a:lstStyle/>
          <a:p>
            <a:fld id="{AD660530-EFFD-6846-8C36-ED9D87CB3C24}" type="slidenum">
              <a:rPr lang="en-US" smtClean="0"/>
              <a:t>16</a:t>
            </a:fld>
            <a:endParaRPr lang="en-US"/>
          </a:p>
        </p:txBody>
      </p:sp>
    </p:spTree>
    <p:extLst>
      <p:ext uri="{BB962C8B-B14F-4D97-AF65-F5344CB8AC3E}">
        <p14:creationId xmlns:p14="http://schemas.microsoft.com/office/powerpoint/2010/main" val="912094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Instructors can mention that the table of contents has been updated and includes hyperlinks to the specific protocols</a:t>
            </a:r>
          </a:p>
          <a:p>
            <a:pPr marL="228600" indent="-228600">
              <a:buFont typeface="+mj-lt"/>
              <a:buAutoNum type="arabicPeriod"/>
            </a:pPr>
            <a:r>
              <a:rPr lang="en-US" sz="1200" kern="1200" dirty="0">
                <a:solidFill>
                  <a:schemeClr val="tx1"/>
                </a:solidFill>
                <a:effectLst/>
                <a:latin typeface="+mn-lt"/>
                <a:ea typeface="+mn-ea"/>
                <a:cs typeface="+mn-cs"/>
              </a:rPr>
              <a:t>Improvement that was requested by </a:t>
            </a:r>
            <a:r>
              <a:rPr lang="en-US" sz="1200" b="1" kern="1200" dirty="0">
                <a:solidFill>
                  <a:schemeClr val="tx1"/>
                </a:solidFill>
                <a:effectLst/>
                <a:latin typeface="+mn-lt"/>
                <a:ea typeface="+mn-ea"/>
                <a:cs typeface="+mn-cs"/>
              </a:rPr>
              <a:t>providers.</a:t>
            </a:r>
            <a:r>
              <a:rPr lang="en-US" sz="1200" kern="1200" dirty="0">
                <a:solidFill>
                  <a:schemeClr val="tx1"/>
                </a:solidFill>
                <a:effectLst/>
                <a:latin typeface="+mn-lt"/>
                <a:ea typeface="+mn-ea"/>
                <a:cs typeface="+mn-cs"/>
              </a:rPr>
              <a:t> </a:t>
            </a:r>
            <a:r>
              <a:rPr lang="en-US" dirty="0">
                <a:effectLst/>
              </a:rPr>
              <a:t> </a:t>
            </a:r>
            <a:endParaRPr lang="en-US" dirty="0"/>
          </a:p>
        </p:txBody>
      </p:sp>
      <p:sp>
        <p:nvSpPr>
          <p:cNvPr id="4" name="Slide Number Placeholder 3"/>
          <p:cNvSpPr>
            <a:spLocks noGrp="1"/>
          </p:cNvSpPr>
          <p:nvPr>
            <p:ph type="sldNum" sz="quarter" idx="5"/>
          </p:nvPr>
        </p:nvSpPr>
        <p:spPr/>
        <p:txBody>
          <a:bodyPr/>
          <a:lstStyle/>
          <a:p>
            <a:fld id="{AD660530-EFFD-6846-8C36-ED9D87CB3C24}" type="slidenum">
              <a:rPr lang="en-US" smtClean="0"/>
              <a:t>17</a:t>
            </a:fld>
            <a:endParaRPr lang="en-US"/>
          </a:p>
        </p:txBody>
      </p:sp>
    </p:spTree>
    <p:extLst>
      <p:ext uri="{BB962C8B-B14F-4D97-AF65-F5344CB8AC3E}">
        <p14:creationId xmlns:p14="http://schemas.microsoft.com/office/powerpoint/2010/main" val="3621950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mj-lt"/>
              <a:buAutoNum type="arabicPeriod"/>
            </a:pPr>
            <a:r>
              <a:rPr lang="en-US" sz="1200" kern="1200" dirty="0">
                <a:solidFill>
                  <a:schemeClr val="tx1"/>
                </a:solidFill>
                <a:effectLst/>
                <a:latin typeface="+mn-lt"/>
                <a:ea typeface="+mn-ea"/>
                <a:cs typeface="+mn-cs"/>
              </a:rPr>
              <a:t>The Legend has been expanded to include not only the Green E (for EMT), Yellow A (for AEMT), Red P (for Paramedic), the Orange “Pearl” designator, and the OLMC Phone symbol, but has also included 2 additional symbols. </a:t>
            </a:r>
            <a:endParaRPr lang="en-US" sz="1100" kern="1200" dirty="0">
              <a:solidFill>
                <a:schemeClr val="tx1"/>
              </a:solidFill>
              <a:effectLst/>
              <a:latin typeface="+mn-lt"/>
              <a:ea typeface="+mn-ea"/>
              <a:cs typeface="+mn-cs"/>
            </a:endParaRPr>
          </a:p>
          <a:p>
            <a:pPr marL="685800" lvl="1" indent="-228600">
              <a:buFont typeface="+mj-lt"/>
              <a:buAutoNum type="arabicPeriod"/>
            </a:pPr>
            <a:r>
              <a:rPr lang="en-US" sz="1200" kern="1200" dirty="0">
                <a:solidFill>
                  <a:schemeClr val="tx1"/>
                </a:solidFill>
                <a:effectLst/>
                <a:latin typeface="+mn-lt"/>
                <a:ea typeface="+mn-ea"/>
                <a:cs typeface="+mn-cs"/>
              </a:rPr>
              <a:t>Blue Hospital symbol which is used to designate a potentially complex patient for whom OLMC collaboration may be helpful. </a:t>
            </a:r>
          </a:p>
          <a:p>
            <a:pPr marL="1143000" lvl="2" indent="-228600">
              <a:buFont typeface="+mj-lt"/>
              <a:buAutoNum type="alphaLcPeriod"/>
            </a:pPr>
            <a:r>
              <a:rPr lang="en-US" sz="1200" kern="1200" dirty="0">
                <a:solidFill>
                  <a:schemeClr val="tx1"/>
                </a:solidFill>
                <a:effectLst/>
                <a:latin typeface="+mn-lt"/>
                <a:ea typeface="+mn-ea"/>
                <a:cs typeface="+mn-cs"/>
              </a:rPr>
              <a:t>This is not intended to act as a request to access any part of the protocol, but instead act as a “consult” of On-Line Medical Control for patients </a:t>
            </a:r>
            <a:endParaRPr lang="en-US" sz="1100" kern="1200" dirty="0">
              <a:solidFill>
                <a:schemeClr val="tx1"/>
              </a:solidFill>
              <a:effectLst/>
              <a:latin typeface="+mn-lt"/>
              <a:ea typeface="+mn-ea"/>
              <a:cs typeface="+mn-cs"/>
            </a:endParaRPr>
          </a:p>
          <a:p>
            <a:pPr marL="685800" lvl="1" indent="-228600">
              <a:buFont typeface="+mj-lt"/>
              <a:buAutoNum type="arabicPeriod"/>
            </a:pPr>
            <a:r>
              <a:rPr lang="en-US" sz="1200" kern="1200" dirty="0">
                <a:solidFill>
                  <a:schemeClr val="tx1"/>
                </a:solidFill>
                <a:effectLst/>
                <a:latin typeface="+mn-lt"/>
                <a:ea typeface="+mn-ea"/>
                <a:cs typeface="+mn-cs"/>
              </a:rPr>
              <a:t>EMS for Children Bear symbol</a:t>
            </a:r>
            <a:endParaRPr lang="en-US" sz="1100" kern="1200" dirty="0">
              <a:solidFill>
                <a:schemeClr val="tx1"/>
              </a:solidFill>
              <a:effectLst/>
              <a:latin typeface="+mn-lt"/>
              <a:ea typeface="+mn-ea"/>
              <a:cs typeface="+mn-cs"/>
            </a:endParaRPr>
          </a:p>
          <a:p>
            <a:pPr marL="1143000" lvl="2" indent="-228600">
              <a:buFont typeface="+mj-lt"/>
              <a:buAutoNum type="alphaLcPeriod"/>
            </a:pPr>
            <a:r>
              <a:rPr lang="en-US" sz="1200" kern="1200" dirty="0">
                <a:solidFill>
                  <a:schemeClr val="tx1"/>
                </a:solidFill>
                <a:effectLst/>
                <a:latin typeface="+mn-lt"/>
                <a:ea typeface="+mn-ea"/>
                <a:cs typeface="+mn-cs"/>
              </a:rPr>
              <a:t>The MDPB worked with a number of Pediatric Emergency Medicine colleagues within Maine around evolving the pediatric (Pink) section this year and including adult and pediatric conditions when appropriate. In those protocols, pediatric specific treatments, including pediatric medication doses, will be designated by the EMS for Children Bear symbol</a:t>
            </a:r>
            <a:endParaRPr lang="en-US"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D660530-EFFD-6846-8C36-ED9D87CB3C24}" type="slidenum">
              <a:rPr lang="en-US" smtClean="0"/>
              <a:t>18</a:t>
            </a:fld>
            <a:endParaRPr lang="en-US"/>
          </a:p>
        </p:txBody>
      </p:sp>
    </p:spTree>
    <p:extLst>
      <p:ext uri="{BB962C8B-B14F-4D97-AF65-F5344CB8AC3E}">
        <p14:creationId xmlns:p14="http://schemas.microsoft.com/office/powerpoint/2010/main" val="1323741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Brown Section was moved to the FRONT of the protocols to act as a true “foreword”, with the Purple (Definitions) section following the Foreword. </a:t>
            </a:r>
          </a:p>
          <a:p>
            <a:endParaRPr lang="en-US" dirty="0"/>
          </a:p>
        </p:txBody>
      </p:sp>
      <p:sp>
        <p:nvSpPr>
          <p:cNvPr id="4" name="Slide Number Placeholder 3"/>
          <p:cNvSpPr>
            <a:spLocks noGrp="1"/>
          </p:cNvSpPr>
          <p:nvPr>
            <p:ph type="sldNum" sz="quarter" idx="5"/>
          </p:nvPr>
        </p:nvSpPr>
        <p:spPr/>
        <p:txBody>
          <a:bodyPr/>
          <a:lstStyle/>
          <a:p>
            <a:fld id="{AD660530-EFFD-6846-8C36-ED9D87CB3C24}" type="slidenum">
              <a:rPr lang="en-US" smtClean="0"/>
              <a:t>20</a:t>
            </a:fld>
            <a:endParaRPr lang="en-US"/>
          </a:p>
        </p:txBody>
      </p:sp>
    </p:spTree>
    <p:extLst>
      <p:ext uri="{BB962C8B-B14F-4D97-AF65-F5344CB8AC3E}">
        <p14:creationId xmlns:p14="http://schemas.microsoft.com/office/powerpoint/2010/main" val="183655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Affirmed that protocol actions are listed in anticipated sequence, </a:t>
            </a:r>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lang="en-US" sz="1200" kern="1200" dirty="0">
                <a:solidFill>
                  <a:schemeClr val="tx1"/>
                </a:solidFill>
                <a:effectLst/>
                <a:latin typeface="+mn-lt"/>
                <a:ea typeface="+mn-ea"/>
                <a:cs typeface="+mn-cs"/>
              </a:rPr>
              <a:t>however, OLMC or advanced providers may request alternate sequences if felt to be in the patient’s best interest. </a:t>
            </a:r>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lang="en-US" sz="1200" b="1" kern="1200" dirty="0">
                <a:solidFill>
                  <a:schemeClr val="tx1"/>
                </a:solidFill>
                <a:effectLst/>
                <a:latin typeface="+mn-lt"/>
                <a:ea typeface="+mn-ea"/>
                <a:cs typeface="+mn-cs"/>
              </a:rPr>
              <a:t>The addition of advanced providers was included to allow the responding paramedic to alter the sequence of actions if felt to be in the patient’s best interest</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AD660530-EFFD-6846-8C36-ED9D87CB3C24}" type="slidenum">
              <a:rPr lang="en-US" smtClean="0"/>
              <a:t>21</a:t>
            </a:fld>
            <a:endParaRPr lang="en-US"/>
          </a:p>
        </p:txBody>
      </p:sp>
    </p:spTree>
    <p:extLst>
      <p:ext uri="{BB962C8B-B14F-4D97-AF65-F5344CB8AC3E}">
        <p14:creationId xmlns:p14="http://schemas.microsoft.com/office/powerpoint/2010/main" val="2095623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Ventricular Assist Devices section was removed from the Brown Section in lieu of the 2018 VAD Protocol which was placed in the Red Section and was felt to be inclusive of the Brown Section information but more detailed</a:t>
            </a:r>
          </a:p>
          <a:p>
            <a:endParaRPr lang="en-US" dirty="0"/>
          </a:p>
        </p:txBody>
      </p:sp>
      <p:sp>
        <p:nvSpPr>
          <p:cNvPr id="4" name="Slide Number Placeholder 3"/>
          <p:cNvSpPr>
            <a:spLocks noGrp="1"/>
          </p:cNvSpPr>
          <p:nvPr>
            <p:ph type="sldNum" sz="quarter" idx="5"/>
          </p:nvPr>
        </p:nvSpPr>
        <p:spPr/>
        <p:txBody>
          <a:bodyPr/>
          <a:lstStyle/>
          <a:p>
            <a:fld id="{AD660530-EFFD-6846-8C36-ED9D87CB3C24}" type="slidenum">
              <a:rPr lang="en-US" smtClean="0"/>
              <a:t>22</a:t>
            </a:fld>
            <a:endParaRPr lang="en-US"/>
          </a:p>
        </p:txBody>
      </p:sp>
    </p:spTree>
    <p:extLst>
      <p:ext uri="{BB962C8B-B14F-4D97-AF65-F5344CB8AC3E}">
        <p14:creationId xmlns:p14="http://schemas.microsoft.com/office/powerpoint/2010/main" val="2017416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note:</a:t>
            </a:r>
          </a:p>
          <a:p>
            <a:pPr marL="228600" indent="-228600">
              <a:buFont typeface="+mj-lt"/>
              <a:buAutoNum type="arabicPeriod"/>
            </a:pPr>
            <a:r>
              <a:rPr lang="en-US" dirty="0"/>
              <a:t> Local instructors should ensure that the training center is using the common course title "2019 Protocol Update". </a:t>
            </a:r>
          </a:p>
          <a:p>
            <a:pPr marL="685800" lvl="1" indent="-228600">
              <a:buFont typeface="+mj-lt"/>
              <a:buAutoNum type="alphaLcPeriod"/>
            </a:pPr>
            <a:r>
              <a:rPr lang="en-US" dirty="0"/>
              <a:t>This allows Maine EMS to track participation in the 2019 Protocol Update. </a:t>
            </a:r>
          </a:p>
          <a:p>
            <a:pPr marL="228600" lvl="0" indent="-228600">
              <a:buFont typeface="+mj-lt"/>
              <a:buAutoNum type="arabicPeriod"/>
            </a:pPr>
            <a:r>
              <a:rPr lang="en-US" dirty="0"/>
              <a:t>Actual course hours may vary, depending on course size, and number of questions.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If Regions or local services offer other topics in conjunction with this protocol update, it should be noted on the CEH approval request </a:t>
            </a:r>
          </a:p>
          <a:p>
            <a:pPr marL="228600" lvl="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AD660530-EFFD-6846-8C36-ED9D87CB3C24}" type="slidenum">
              <a:rPr lang="en-US" smtClean="0"/>
              <a:t>3</a:t>
            </a:fld>
            <a:endParaRPr lang="en-US"/>
          </a:p>
        </p:txBody>
      </p:sp>
    </p:spTree>
    <p:extLst>
      <p:ext uri="{BB962C8B-B14F-4D97-AF65-F5344CB8AC3E}">
        <p14:creationId xmlns:p14="http://schemas.microsoft.com/office/powerpoint/2010/main" val="2038076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Reference to “alterations of treatment based on pulse </a:t>
            </a:r>
            <a:r>
              <a:rPr lang="en-US" sz="1200" kern="1200" dirty="0" err="1">
                <a:solidFill>
                  <a:schemeClr val="tx1"/>
                </a:solidFill>
                <a:effectLst/>
                <a:latin typeface="+mn-lt"/>
                <a:ea typeface="+mn-ea"/>
                <a:cs typeface="+mn-cs"/>
              </a:rPr>
              <a:t>carboximetry</a:t>
            </a:r>
            <a:r>
              <a:rPr lang="en-US" sz="1200" kern="1200" dirty="0">
                <a:solidFill>
                  <a:schemeClr val="tx1"/>
                </a:solidFill>
                <a:effectLst/>
                <a:latin typeface="+mn-lt"/>
                <a:ea typeface="+mn-ea"/>
                <a:cs typeface="+mn-cs"/>
              </a:rPr>
              <a:t> readings” was removed from the CO Monitors section. </a:t>
            </a:r>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lang="en-US" sz="1200" kern="1200" dirty="0">
                <a:solidFill>
                  <a:schemeClr val="tx1"/>
                </a:solidFill>
                <a:effectLst/>
                <a:latin typeface="+mn-lt"/>
                <a:ea typeface="+mn-ea"/>
                <a:cs typeface="+mn-cs"/>
              </a:rPr>
              <a:t>This was based on a recognition that the accuracy of these monitors in diagnosing CO toxicity is not well established and that both “false positives” (i.e. the monitor OVER estimating the patient’s CO level) and “false negatives” (i.e. the monitor UNDER estimating the patient’s CO level) may occur. </a:t>
            </a:r>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lang="en-US" sz="1200" kern="1200" dirty="0">
                <a:solidFill>
                  <a:schemeClr val="tx1"/>
                </a:solidFill>
                <a:effectLst/>
                <a:latin typeface="+mn-lt"/>
                <a:ea typeface="+mn-ea"/>
                <a:cs typeface="+mn-cs"/>
              </a:rPr>
              <a:t>This step of removing these devices as a foundation of medical decision-making is </a:t>
            </a:r>
            <a:r>
              <a:rPr lang="en-US" sz="1200" b="1" kern="1200" dirty="0">
                <a:solidFill>
                  <a:schemeClr val="tx1"/>
                </a:solidFill>
                <a:effectLst/>
                <a:latin typeface="+mn-lt"/>
                <a:ea typeface="+mn-ea"/>
                <a:cs typeface="+mn-cs"/>
              </a:rPr>
              <a:t>in line with many other health care organizations</a:t>
            </a:r>
            <a:r>
              <a:rPr lang="en-US" sz="1200" kern="1200" dirty="0">
                <a:solidFill>
                  <a:schemeClr val="tx1"/>
                </a:solidFill>
                <a:effectLst/>
                <a:latin typeface="+mn-lt"/>
                <a:ea typeface="+mn-ea"/>
                <a:cs typeface="+mn-cs"/>
              </a:rPr>
              <a:t>,</a:t>
            </a:r>
          </a:p>
          <a:p>
            <a:pPr marL="1200150" marR="0" lvl="2" indent="-285750" algn="l" defTabSz="914400" rtl="0" eaLnBrk="1" fontAlgn="auto" latinLnBrk="0" hangingPunct="1">
              <a:lnSpc>
                <a:spcPct val="100000"/>
              </a:lnSpc>
              <a:spcBef>
                <a:spcPts val="0"/>
              </a:spcBef>
              <a:spcAft>
                <a:spcPts val="0"/>
              </a:spcAft>
              <a:buClrTx/>
              <a:buSzTx/>
              <a:buFont typeface="+mj-lt"/>
              <a:buAutoNum type="romanLcPeriod"/>
              <a:tabLst/>
              <a:defRPr/>
            </a:pPr>
            <a:r>
              <a:rPr lang="en-US" sz="1200" kern="1200" dirty="0">
                <a:solidFill>
                  <a:schemeClr val="tx1"/>
                </a:solidFill>
                <a:effectLst/>
                <a:latin typeface="+mn-lt"/>
                <a:ea typeface="+mn-ea"/>
                <a:cs typeface="+mn-cs"/>
              </a:rPr>
              <a:t> American College of Emergency Physicians. Please refer to the 2019 Maine EMS/MDPB “CO Monitors” White Paper. </a:t>
            </a:r>
          </a:p>
          <a:p>
            <a:pPr marL="1200150" marR="0" lvl="2" indent="-285750" algn="l" defTabSz="914400" rtl="0" eaLnBrk="1" fontAlgn="auto" latinLnBrk="0" hangingPunct="1">
              <a:lnSpc>
                <a:spcPct val="100000"/>
              </a:lnSpc>
              <a:spcBef>
                <a:spcPts val="0"/>
              </a:spcBef>
              <a:spcAft>
                <a:spcPts val="0"/>
              </a:spcAft>
              <a:buClrTx/>
              <a:buSzTx/>
              <a:buFont typeface="+mj-lt"/>
              <a:buAutoNum type="romanLcPeriod"/>
              <a:tabLst/>
              <a:defRPr/>
            </a:pPr>
            <a:r>
              <a:rPr lang="en-US" sz="1200" kern="1200" dirty="0">
                <a:solidFill>
                  <a:schemeClr val="tx1"/>
                </a:solidFill>
                <a:effectLst/>
                <a:latin typeface="+mn-lt"/>
                <a:ea typeface="+mn-ea"/>
                <a:cs typeface="+mn-cs"/>
              </a:rPr>
              <a:t>NFPA Standard for FF Rehab states only that </a:t>
            </a:r>
          </a:p>
          <a:p>
            <a:pPr marL="1657350" marR="0" lvl="3" indent="-285750" algn="l" defTabSz="914400" rtl="0" eaLnBrk="1" fontAlgn="auto" latinLnBrk="0" hangingPunct="1">
              <a:lnSpc>
                <a:spcPct val="100000"/>
              </a:lnSpc>
              <a:spcBef>
                <a:spcPts val="0"/>
              </a:spcBef>
              <a:spcAft>
                <a:spcPts val="0"/>
              </a:spcAft>
              <a:buClrTx/>
              <a:buSzTx/>
              <a:buFont typeface="+mj-lt"/>
              <a:buAutoNum type="romanLcPeriod"/>
              <a:tabLst/>
              <a:defRPr/>
            </a:pPr>
            <a:r>
              <a:rPr lang="en-US" sz="1200" kern="1200" dirty="0">
                <a:solidFill>
                  <a:schemeClr val="tx1"/>
                </a:solidFill>
                <a:effectLst/>
                <a:latin typeface="+mn-lt"/>
                <a:ea typeface="+mn-ea"/>
                <a:cs typeface="+mn-cs"/>
              </a:rPr>
              <a:t>“FF’s must be assessed for CO poisoning,” It does NOT specifically state the method of assessment (i.e.- finger tip CO monitors)</a:t>
            </a:r>
          </a:p>
          <a:p>
            <a:endParaRPr lang="en-US" dirty="0"/>
          </a:p>
        </p:txBody>
      </p:sp>
      <p:sp>
        <p:nvSpPr>
          <p:cNvPr id="4" name="Slide Number Placeholder 3"/>
          <p:cNvSpPr>
            <a:spLocks noGrp="1"/>
          </p:cNvSpPr>
          <p:nvPr>
            <p:ph type="sldNum" sz="quarter" idx="5"/>
          </p:nvPr>
        </p:nvSpPr>
        <p:spPr/>
        <p:txBody>
          <a:bodyPr/>
          <a:lstStyle/>
          <a:p>
            <a:fld id="{AD660530-EFFD-6846-8C36-ED9D87CB3C24}" type="slidenum">
              <a:rPr lang="en-US" smtClean="0"/>
              <a:t>23</a:t>
            </a:fld>
            <a:endParaRPr lang="en-US"/>
          </a:p>
        </p:txBody>
      </p:sp>
    </p:spTree>
    <p:extLst>
      <p:ext uri="{BB962C8B-B14F-4D97-AF65-F5344CB8AC3E}">
        <p14:creationId xmlns:p14="http://schemas.microsoft.com/office/powerpoint/2010/main" val="35392259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sz="1200" kern="1200" dirty="0">
                <a:solidFill>
                  <a:schemeClr val="tx1"/>
                </a:solidFill>
                <a:effectLst/>
                <a:latin typeface="+mn-lt"/>
                <a:ea typeface="+mn-ea"/>
                <a:cs typeface="+mn-cs"/>
              </a:rPr>
              <a:t>The Brown Section also describes the process for development of “Special Circumstances Protocols” </a:t>
            </a:r>
          </a:p>
          <a:p>
            <a:pPr marL="685800" lvl="1" indent="-228600">
              <a:buFont typeface="+mj-lt"/>
              <a:buAutoNum type="alphaLcPeriod"/>
            </a:pPr>
            <a:r>
              <a:rPr lang="en-US" sz="1200" kern="1200" dirty="0">
                <a:solidFill>
                  <a:schemeClr val="tx1"/>
                </a:solidFill>
                <a:effectLst/>
                <a:latin typeface="+mn-lt"/>
                <a:ea typeface="+mn-ea"/>
                <a:cs typeface="+mn-cs"/>
              </a:rPr>
              <a:t>Patient-specific  </a:t>
            </a:r>
          </a:p>
          <a:p>
            <a:pPr marL="228600" lvl="0" indent="-228600">
              <a:buFont typeface="+mj-lt"/>
              <a:buAutoNum type="arabicPeriod"/>
            </a:pPr>
            <a:r>
              <a:rPr lang="en-US" sz="1200" kern="1200" dirty="0">
                <a:solidFill>
                  <a:schemeClr val="tx1"/>
                </a:solidFill>
                <a:effectLst/>
                <a:latin typeface="+mn-lt"/>
                <a:ea typeface="+mn-ea"/>
                <a:cs typeface="+mn-cs"/>
              </a:rPr>
              <a:t>While intended to be comprehensive, Maine EMS protocols may not cover all patient needs</a:t>
            </a:r>
          </a:p>
          <a:p>
            <a:pPr marL="685800" lvl="1" indent="-228600">
              <a:buFont typeface="+mj-lt"/>
              <a:buAutoNum type="alphaLcPeriod"/>
            </a:pPr>
            <a:r>
              <a:rPr lang="en-US" sz="1200" kern="1200" dirty="0">
                <a:solidFill>
                  <a:schemeClr val="tx1"/>
                </a:solidFill>
                <a:effectLst/>
                <a:latin typeface="+mn-lt"/>
                <a:ea typeface="+mn-ea"/>
                <a:cs typeface="+mn-cs"/>
              </a:rPr>
              <a:t>Circumstances in which a patient as a very unique or rare condition requiring highly specialized treatments. </a:t>
            </a:r>
          </a:p>
          <a:p>
            <a:pPr marL="228600" lvl="0" indent="-228600">
              <a:buFont typeface="+mj-lt"/>
              <a:buAutoNum type="arabicPeriod"/>
            </a:pPr>
            <a:r>
              <a:rPr lang="en-US" sz="1200" kern="1200" dirty="0">
                <a:solidFill>
                  <a:schemeClr val="tx1"/>
                </a:solidFill>
                <a:effectLst/>
                <a:latin typeface="+mn-lt"/>
                <a:ea typeface="+mn-ea"/>
                <a:cs typeface="+mn-cs"/>
              </a:rPr>
              <a:t>The Brown Section describes the process for development of such Special Circumstances Protocols and highlights the MDPB’s role and responsibility in the development of these protocols. </a:t>
            </a:r>
            <a:endParaRPr lang="en-US" dirty="0"/>
          </a:p>
        </p:txBody>
      </p:sp>
      <p:sp>
        <p:nvSpPr>
          <p:cNvPr id="4" name="Slide Number Placeholder 3"/>
          <p:cNvSpPr>
            <a:spLocks noGrp="1"/>
          </p:cNvSpPr>
          <p:nvPr>
            <p:ph type="sldNum" sz="quarter" idx="5"/>
          </p:nvPr>
        </p:nvSpPr>
        <p:spPr/>
        <p:txBody>
          <a:bodyPr/>
          <a:lstStyle/>
          <a:p>
            <a:fld id="{AD660530-EFFD-6846-8C36-ED9D87CB3C24}" type="slidenum">
              <a:rPr lang="en-US" smtClean="0"/>
              <a:t>24</a:t>
            </a:fld>
            <a:endParaRPr lang="en-US"/>
          </a:p>
        </p:txBody>
      </p:sp>
    </p:spTree>
    <p:extLst>
      <p:ext uri="{BB962C8B-B14F-4D97-AF65-F5344CB8AC3E}">
        <p14:creationId xmlns:p14="http://schemas.microsoft.com/office/powerpoint/2010/main" val="26166657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Brown Section also describes the process for development of “Special Circumstances Protocols” which are patient specific protocols While intended to be comprehensive, the Maine EMS protocols may not cover all patient needs, especially circumstances in which a patient as a very unique or rare condition requiring highly specialized treatments. The Brown Section describes the process for development of such Special Circumstances Protocols and highlights the MDPB’s role and responsibility in the development of these protocols. </a:t>
            </a:r>
          </a:p>
          <a:p>
            <a:endParaRPr lang="en-US" dirty="0"/>
          </a:p>
        </p:txBody>
      </p:sp>
      <p:sp>
        <p:nvSpPr>
          <p:cNvPr id="4" name="Slide Number Placeholder 3"/>
          <p:cNvSpPr>
            <a:spLocks noGrp="1"/>
          </p:cNvSpPr>
          <p:nvPr>
            <p:ph type="sldNum" sz="quarter" idx="5"/>
          </p:nvPr>
        </p:nvSpPr>
        <p:spPr/>
        <p:txBody>
          <a:bodyPr/>
          <a:lstStyle/>
          <a:p>
            <a:fld id="{AD660530-EFFD-6846-8C36-ED9D87CB3C24}" type="slidenum">
              <a:rPr lang="en-US" smtClean="0"/>
              <a:t>25</a:t>
            </a:fld>
            <a:endParaRPr lang="en-US"/>
          </a:p>
        </p:txBody>
      </p:sp>
    </p:spTree>
    <p:extLst>
      <p:ext uri="{BB962C8B-B14F-4D97-AF65-F5344CB8AC3E}">
        <p14:creationId xmlns:p14="http://schemas.microsoft.com/office/powerpoint/2010/main" val="13965249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kern="1200" dirty="0">
                <a:solidFill>
                  <a:schemeClr val="tx1"/>
                </a:solidFill>
                <a:effectLst/>
                <a:latin typeface="+mn-lt"/>
                <a:ea typeface="+mn-ea"/>
                <a:cs typeface="+mn-cs"/>
              </a:rPr>
              <a:t>EMR Scope of Practice</a:t>
            </a:r>
            <a:r>
              <a:rPr lang="en-US" sz="1200" kern="1200" dirty="0">
                <a:solidFill>
                  <a:schemeClr val="tx1"/>
                </a:solidFill>
                <a:effectLst/>
                <a:latin typeface="+mn-lt"/>
                <a:ea typeface="+mn-ea"/>
                <a:cs typeface="+mn-cs"/>
              </a:rPr>
              <a:t> – the EMR scope of practice has broadened in the 2019 Maine EMS protocols</a:t>
            </a:r>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lang="en-US" sz="1200" kern="1200" dirty="0">
                <a:solidFill>
                  <a:schemeClr val="tx1"/>
                </a:solidFill>
                <a:effectLst/>
                <a:latin typeface="+mn-lt"/>
                <a:ea typeface="+mn-ea"/>
                <a:cs typeface="+mn-cs"/>
              </a:rPr>
              <a:t> Now Includes the provision of Naloxone by EMRs in conditions of suspected opiate overdose. </a:t>
            </a:r>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lang="en-US" sz="1200" kern="1200" dirty="0">
                <a:solidFill>
                  <a:schemeClr val="tx1"/>
                </a:solidFill>
                <a:effectLst/>
                <a:latin typeface="+mn-lt"/>
                <a:ea typeface="+mn-ea"/>
                <a:cs typeface="+mn-cs"/>
              </a:rPr>
              <a:t>APPROVED  METHODS OF ADMINISTRATION FOR EMR’S (naloxone)</a:t>
            </a:r>
          </a:p>
          <a:p>
            <a:pPr marL="1200150" marR="0" lvl="2" indent="-285750" algn="l" defTabSz="914400" rtl="0" eaLnBrk="1" fontAlgn="auto" latinLnBrk="0" hangingPunct="1">
              <a:lnSpc>
                <a:spcPct val="100000"/>
              </a:lnSpc>
              <a:spcBef>
                <a:spcPts val="0"/>
              </a:spcBef>
              <a:spcAft>
                <a:spcPts val="0"/>
              </a:spcAft>
              <a:buClrTx/>
              <a:buSzTx/>
              <a:buFont typeface="+mj-lt"/>
              <a:buAutoNum type="romanLcPeriod"/>
              <a:tabLst/>
              <a:defRPr/>
            </a:pPr>
            <a:r>
              <a:rPr lang="en-US" sz="1200" kern="1200" dirty="0" err="1">
                <a:solidFill>
                  <a:schemeClr val="tx1"/>
                </a:solidFill>
                <a:effectLst/>
                <a:latin typeface="+mn-lt"/>
                <a:ea typeface="+mn-ea"/>
                <a:cs typeface="+mn-cs"/>
              </a:rPr>
              <a:t>Intrtanasal</a:t>
            </a:r>
            <a:endParaRPr lang="en-US" sz="1200" kern="1200" dirty="0">
              <a:solidFill>
                <a:schemeClr val="tx1"/>
              </a:solidFill>
              <a:effectLst/>
              <a:latin typeface="+mn-lt"/>
              <a:ea typeface="+mn-ea"/>
              <a:cs typeface="+mn-cs"/>
            </a:endParaRPr>
          </a:p>
          <a:p>
            <a:pPr marL="1200150" marR="0" lvl="2" indent="-285750" algn="l" defTabSz="914400" rtl="0" eaLnBrk="1" fontAlgn="auto" latinLnBrk="0" hangingPunct="1">
              <a:lnSpc>
                <a:spcPct val="100000"/>
              </a:lnSpc>
              <a:spcBef>
                <a:spcPts val="0"/>
              </a:spcBef>
              <a:spcAft>
                <a:spcPts val="0"/>
              </a:spcAft>
              <a:buClrTx/>
              <a:buSzTx/>
              <a:buFont typeface="+mj-lt"/>
              <a:buAutoNum type="romanLcPeriod"/>
              <a:tabLst/>
              <a:defRPr/>
            </a:pPr>
            <a:r>
              <a:rPr lang="en-US" sz="1200" kern="1200">
                <a:solidFill>
                  <a:schemeClr val="tx1"/>
                </a:solidFill>
                <a:effectLst/>
                <a:latin typeface="+mn-lt"/>
                <a:ea typeface="+mn-ea"/>
                <a:cs typeface="+mn-cs"/>
              </a:rPr>
              <a:t>Via Auto-injector</a:t>
            </a:r>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For EMR’s interested in focused training surrounding the use of naloxone for suspected overdose, please contact your Regional EMS Offices or Maine EMS to access Naloxone training resources. </a:t>
            </a:r>
          </a:p>
          <a:p>
            <a:endParaRPr lang="en-US" dirty="0"/>
          </a:p>
        </p:txBody>
      </p:sp>
      <p:sp>
        <p:nvSpPr>
          <p:cNvPr id="4" name="Slide Number Placeholder 3"/>
          <p:cNvSpPr>
            <a:spLocks noGrp="1"/>
          </p:cNvSpPr>
          <p:nvPr>
            <p:ph type="sldNum" sz="quarter" idx="5"/>
          </p:nvPr>
        </p:nvSpPr>
        <p:spPr/>
        <p:txBody>
          <a:bodyPr/>
          <a:lstStyle/>
          <a:p>
            <a:fld id="{AD660530-EFFD-6846-8C36-ED9D87CB3C24}" type="slidenum">
              <a:rPr lang="en-US" smtClean="0"/>
              <a:t>27</a:t>
            </a:fld>
            <a:endParaRPr lang="en-US"/>
          </a:p>
        </p:txBody>
      </p:sp>
    </p:spTree>
    <p:extLst>
      <p:ext uri="{BB962C8B-B14F-4D97-AF65-F5344CB8AC3E}">
        <p14:creationId xmlns:p14="http://schemas.microsoft.com/office/powerpoint/2010/main" val="21735630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Considerations for IO Access</a:t>
            </a:r>
            <a:r>
              <a:rPr lang="en-US" sz="1200" kern="1200" dirty="0">
                <a:solidFill>
                  <a:schemeClr val="tx1"/>
                </a:solidFill>
                <a:effectLst/>
                <a:latin typeface="+mn-lt"/>
                <a:ea typeface="+mn-ea"/>
                <a:cs typeface="+mn-cs"/>
              </a:rPr>
              <a:t> – The MDPB continues to recommend manufacturer approved sites for IO placement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However, current literature suggests that humeral head placement MAY be optimal in some patients, particularly those suffering OHCA.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is speculated that the proximity to central circulation of humeral head placement may be beneficial for some patients, including those suffering cardiac arrest. </a:t>
            </a:r>
            <a:r>
              <a:rPr lang="en-US" sz="1200" b="1" kern="1200" dirty="0">
                <a:solidFill>
                  <a:schemeClr val="tx1"/>
                </a:solidFill>
                <a:effectLst/>
                <a:latin typeface="+mn-lt"/>
                <a:ea typeface="+mn-ea"/>
                <a:cs typeface="+mn-cs"/>
              </a:rPr>
              <a:t>Please consider this placement site in such circumstances.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OF NOTE: knee replacement has historically been a CONTRAINDICATION for placement of an IO in the knee.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Additionally, shoulder replacement, identified by a midline scar over the anterior proximal humerus would be an CONTRAINDICATION for humeral head placement. </a:t>
            </a:r>
          </a:p>
          <a:p>
            <a:endParaRPr lang="en-US" dirty="0"/>
          </a:p>
        </p:txBody>
      </p:sp>
      <p:sp>
        <p:nvSpPr>
          <p:cNvPr id="4" name="Slide Number Placeholder 3"/>
          <p:cNvSpPr>
            <a:spLocks noGrp="1"/>
          </p:cNvSpPr>
          <p:nvPr>
            <p:ph type="sldNum" sz="quarter" idx="5"/>
          </p:nvPr>
        </p:nvSpPr>
        <p:spPr/>
        <p:txBody>
          <a:bodyPr/>
          <a:lstStyle/>
          <a:p>
            <a:fld id="{AD660530-EFFD-6846-8C36-ED9D87CB3C24}" type="slidenum">
              <a:rPr lang="en-US" smtClean="0"/>
              <a:t>28</a:t>
            </a:fld>
            <a:endParaRPr lang="en-US"/>
          </a:p>
        </p:txBody>
      </p:sp>
    </p:spTree>
    <p:extLst>
      <p:ext uri="{BB962C8B-B14F-4D97-AF65-F5344CB8AC3E}">
        <p14:creationId xmlns:p14="http://schemas.microsoft.com/office/powerpoint/2010/main" val="21942539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The 2019 Pink Section includes a new protocol focusing on addressing fevers in neonates and young children.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Important in this protocol is the definition of NEONATE, which for the purposes of the 2019 Maine EMS Protocols means: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A child </a:t>
            </a:r>
            <a:r>
              <a:rPr lang="en-US" sz="1200" kern="1200" dirty="0">
                <a:solidFill>
                  <a:schemeClr val="tx1"/>
                </a:solidFill>
                <a:effectLst/>
                <a:latin typeface="+mn-lt"/>
                <a:ea typeface="+mn-ea"/>
                <a:cs typeface="+mn-cs"/>
              </a:rPr>
              <a:t>less than or equal to 28 days.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The protocol additionally identifies YOUNG INFANTS as:</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 Children less than 90 days old (29-90 days). </a:t>
            </a:r>
            <a:endParaRPr lang="en-US" dirty="0"/>
          </a:p>
          <a:p>
            <a:endParaRPr lang="en-US" dirty="0"/>
          </a:p>
        </p:txBody>
      </p:sp>
      <p:sp>
        <p:nvSpPr>
          <p:cNvPr id="4" name="Slide Number Placeholder 3"/>
          <p:cNvSpPr>
            <a:spLocks noGrp="1"/>
          </p:cNvSpPr>
          <p:nvPr>
            <p:ph type="sldNum" sz="quarter" idx="5"/>
          </p:nvPr>
        </p:nvSpPr>
        <p:spPr/>
        <p:txBody>
          <a:bodyPr/>
          <a:lstStyle/>
          <a:p>
            <a:fld id="{AD660530-EFFD-6846-8C36-ED9D87CB3C24}" type="slidenum">
              <a:rPr lang="en-US" smtClean="0"/>
              <a:t>29</a:t>
            </a:fld>
            <a:endParaRPr lang="en-US"/>
          </a:p>
        </p:txBody>
      </p:sp>
    </p:spTree>
    <p:extLst>
      <p:ext uri="{BB962C8B-B14F-4D97-AF65-F5344CB8AC3E}">
        <p14:creationId xmlns:p14="http://schemas.microsoft.com/office/powerpoint/2010/main" val="27808458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make an effort to record questions </a:t>
            </a:r>
            <a:r>
              <a:rPr lang="en-US"/>
              <a:t>for the FAQ.</a:t>
            </a:r>
            <a:endParaRPr lang="en-US" dirty="0"/>
          </a:p>
        </p:txBody>
      </p:sp>
      <p:sp>
        <p:nvSpPr>
          <p:cNvPr id="4" name="Slide Number Placeholder 3"/>
          <p:cNvSpPr>
            <a:spLocks noGrp="1"/>
          </p:cNvSpPr>
          <p:nvPr>
            <p:ph type="sldNum" sz="quarter" idx="5"/>
          </p:nvPr>
        </p:nvSpPr>
        <p:spPr/>
        <p:txBody>
          <a:bodyPr/>
          <a:lstStyle/>
          <a:p>
            <a:fld id="{AD660530-EFFD-6846-8C36-ED9D87CB3C24}" type="slidenum">
              <a:rPr lang="en-US" smtClean="0"/>
              <a:t>30</a:t>
            </a:fld>
            <a:endParaRPr lang="en-US"/>
          </a:p>
        </p:txBody>
      </p:sp>
    </p:spTree>
    <p:extLst>
      <p:ext uri="{BB962C8B-B14F-4D97-AF65-F5344CB8AC3E}">
        <p14:creationId xmlns:p14="http://schemas.microsoft.com/office/powerpoint/2010/main" val="4270703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Materials Location</a:t>
            </a:r>
          </a:p>
          <a:p>
            <a:pPr marL="685800" lvl="1" indent="-228600">
              <a:buFont typeface="+mj-lt"/>
              <a:buAutoNum type="alphaLcPeriod"/>
            </a:pPr>
            <a:r>
              <a:rPr lang="en-US" dirty="0"/>
              <a:t>All instructional materials will be downloadable from a folder located on the MEMS website</a:t>
            </a:r>
          </a:p>
          <a:p>
            <a:pPr marL="1143000" lvl="2" indent="-228600">
              <a:buFont typeface="Arial" panose="020B0604020202020204" pitchFamily="34" charset="0"/>
              <a:buChar char="•"/>
            </a:pPr>
            <a:r>
              <a:rPr lang="en-US" dirty="0"/>
              <a:t>PowerPoint presentations for each module</a:t>
            </a:r>
          </a:p>
          <a:p>
            <a:pPr marL="1143000" lvl="2" indent="-228600">
              <a:buFont typeface="Arial" panose="020B0604020202020204" pitchFamily="34" charset="0"/>
              <a:buChar char="•"/>
            </a:pPr>
            <a:r>
              <a:rPr lang="en-US" dirty="0"/>
              <a:t>2019 Protocol PDF– ENSURE ALL STUDENTS HAVE DOWNLOADED THE PDF OR HAVE ACCESS TO ONE</a:t>
            </a:r>
          </a:p>
          <a:p>
            <a:pPr marL="1143000" lvl="2" indent="-228600">
              <a:buFont typeface="Arial" panose="020B0604020202020204" pitchFamily="34" charset="0"/>
              <a:buChar char="•"/>
            </a:pPr>
            <a:r>
              <a:rPr lang="en-US" dirty="0"/>
              <a:t>Lesson Plan</a:t>
            </a:r>
          </a:p>
          <a:p>
            <a:pPr marL="1143000" lvl="2" indent="-228600">
              <a:buFont typeface="Arial" panose="020B0604020202020204" pitchFamily="34" charset="0"/>
              <a:buChar char="•"/>
            </a:pPr>
            <a:r>
              <a:rPr lang="en-US" dirty="0"/>
              <a:t>White papers- MDBP has released 5 new ones (listed on lesson plan resource list) for use in conjunction with protocol update release</a:t>
            </a:r>
          </a:p>
          <a:p>
            <a:pPr marL="685800" lvl="1" indent="-228600">
              <a:buFont typeface="+mj-lt"/>
              <a:buAutoNum type="alphaLcPeriod"/>
            </a:pPr>
            <a:endParaRPr lang="en-US" dirty="0"/>
          </a:p>
          <a:p>
            <a:endParaRPr lang="en-US" dirty="0"/>
          </a:p>
        </p:txBody>
      </p:sp>
      <p:sp>
        <p:nvSpPr>
          <p:cNvPr id="4" name="Slide Number Placeholder 3"/>
          <p:cNvSpPr>
            <a:spLocks noGrp="1"/>
          </p:cNvSpPr>
          <p:nvPr>
            <p:ph type="sldNum" sz="quarter" idx="5"/>
          </p:nvPr>
        </p:nvSpPr>
        <p:spPr/>
        <p:txBody>
          <a:bodyPr/>
          <a:lstStyle/>
          <a:p>
            <a:fld id="{AD660530-EFFD-6846-8C36-ED9D87CB3C24}" type="slidenum">
              <a:rPr lang="en-US" smtClean="0"/>
              <a:t>4</a:t>
            </a:fld>
            <a:endParaRPr lang="en-US"/>
          </a:p>
        </p:txBody>
      </p:sp>
    </p:spTree>
    <p:extLst>
      <p:ext uri="{BB962C8B-B14F-4D97-AF65-F5344CB8AC3E}">
        <p14:creationId xmlns:p14="http://schemas.microsoft.com/office/powerpoint/2010/main" val="2792765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Materials Location</a:t>
            </a:r>
          </a:p>
          <a:p>
            <a:pPr marL="685800" lvl="1" indent="-228600">
              <a:buFont typeface="+mj-lt"/>
              <a:buAutoNum type="alphaLcPeriod"/>
            </a:pPr>
            <a:r>
              <a:rPr lang="en-US" dirty="0"/>
              <a:t>All instructional materials will be downloadable from a folder located on the MEMS website</a:t>
            </a:r>
          </a:p>
          <a:p>
            <a:pPr marL="1143000" lvl="2" indent="-228600">
              <a:buFont typeface="Arial" panose="020B0604020202020204" pitchFamily="34" charset="0"/>
              <a:buChar char="•"/>
            </a:pPr>
            <a:r>
              <a:rPr lang="en-US" dirty="0"/>
              <a:t>PowerPoint presentations for each module</a:t>
            </a:r>
          </a:p>
          <a:p>
            <a:pPr marL="1143000" lvl="2" indent="-228600">
              <a:buFont typeface="Arial" panose="020B0604020202020204" pitchFamily="34" charset="0"/>
              <a:buChar char="•"/>
            </a:pPr>
            <a:r>
              <a:rPr lang="en-US" dirty="0"/>
              <a:t>2019 Protocol PDF– ENSURE ALL STUDENTS HAVE DOWNLOADED THE PDF OR HAVE ACCESS TO ONE</a:t>
            </a:r>
          </a:p>
          <a:p>
            <a:pPr marL="1143000" lvl="2" indent="-228600">
              <a:buFont typeface="Arial" panose="020B0604020202020204" pitchFamily="34" charset="0"/>
              <a:buChar char="•"/>
            </a:pPr>
            <a:r>
              <a:rPr lang="en-US" dirty="0"/>
              <a:t>Lesson Plan</a:t>
            </a:r>
          </a:p>
          <a:p>
            <a:pPr marL="1143000" lvl="2" indent="-228600">
              <a:buFont typeface="Arial" panose="020B0604020202020204" pitchFamily="34" charset="0"/>
              <a:buChar char="•"/>
            </a:pPr>
            <a:r>
              <a:rPr lang="en-US" dirty="0"/>
              <a:t>White papers- MDBP has released 5 new ones (listed on lesson plan resource list) for use in conjunction with protocol update release</a:t>
            </a:r>
          </a:p>
          <a:p>
            <a:pPr marL="685800" lvl="1" indent="-228600">
              <a:buFont typeface="+mj-lt"/>
              <a:buAutoNum type="alphaLcPeriod"/>
            </a:pPr>
            <a:endParaRPr lang="en-US" dirty="0"/>
          </a:p>
          <a:p>
            <a:endParaRPr lang="en-US" dirty="0"/>
          </a:p>
        </p:txBody>
      </p:sp>
      <p:sp>
        <p:nvSpPr>
          <p:cNvPr id="4" name="Slide Number Placeholder 3"/>
          <p:cNvSpPr>
            <a:spLocks noGrp="1"/>
          </p:cNvSpPr>
          <p:nvPr>
            <p:ph type="sldNum" sz="quarter" idx="5"/>
          </p:nvPr>
        </p:nvSpPr>
        <p:spPr/>
        <p:txBody>
          <a:bodyPr/>
          <a:lstStyle/>
          <a:p>
            <a:fld id="{AD660530-EFFD-6846-8C36-ED9D87CB3C24}" type="slidenum">
              <a:rPr lang="en-US" smtClean="0"/>
              <a:t>6</a:t>
            </a:fld>
            <a:endParaRPr lang="en-US"/>
          </a:p>
        </p:txBody>
      </p:sp>
    </p:spTree>
    <p:extLst>
      <p:ext uri="{BB962C8B-B14F-4D97-AF65-F5344CB8AC3E}">
        <p14:creationId xmlns:p14="http://schemas.microsoft.com/office/powerpoint/2010/main" val="3203250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This slide is intended to review the legislative authority of the protocols, the state-wide reach of the protocols, comment on the inclusive intention of the protocol review process, list the location of potential off-cycle protocol updates and list the MDPB members participating in the 2019 Protocol Review Process</a:t>
            </a:r>
          </a:p>
          <a:p>
            <a:pPr marL="228600" indent="-228600">
              <a:buFont typeface="+mj-lt"/>
              <a:buAutoNum type="arabicPeriod"/>
            </a:pPr>
            <a:r>
              <a:rPr lang="en-US" dirty="0"/>
              <a:t>Important change in verbiage that ALL healthcare providers in EMS system-– not just Physicians and Regional administrators– were given that opportunity to participate in making the changes</a:t>
            </a:r>
          </a:p>
          <a:p>
            <a:pPr marL="685800" lvl="1" indent="-228600">
              <a:buFont typeface="+mj-lt"/>
              <a:buAutoNum type="alphaLcPeriod"/>
            </a:pPr>
            <a:r>
              <a:rPr lang="en-US" dirty="0"/>
              <a:t>MDPB feels strongly that providers SHOULD be involved, makes system stronger</a:t>
            </a:r>
          </a:p>
          <a:p>
            <a:pPr marL="685800" lvl="1" indent="-228600">
              <a:buFont typeface="+mj-lt"/>
              <a:buAutoNum type="alphaLcPeriod"/>
            </a:pPr>
            <a:r>
              <a:rPr lang="en-US" dirty="0"/>
              <a:t>Allows more inclusiveness by providers, many of whom may feel their voices aren’t heard</a:t>
            </a:r>
          </a:p>
        </p:txBody>
      </p:sp>
      <p:sp>
        <p:nvSpPr>
          <p:cNvPr id="4" name="Slide Number Placeholder 3"/>
          <p:cNvSpPr>
            <a:spLocks noGrp="1"/>
          </p:cNvSpPr>
          <p:nvPr>
            <p:ph type="sldNum" sz="quarter" idx="5"/>
          </p:nvPr>
        </p:nvSpPr>
        <p:spPr/>
        <p:txBody>
          <a:bodyPr/>
          <a:lstStyle/>
          <a:p>
            <a:fld id="{AD660530-EFFD-6846-8C36-ED9D87CB3C24}" type="slidenum">
              <a:rPr lang="en-US" smtClean="0"/>
              <a:t>7</a:t>
            </a:fld>
            <a:endParaRPr lang="en-US"/>
          </a:p>
        </p:txBody>
      </p:sp>
    </p:spTree>
    <p:extLst>
      <p:ext uri="{BB962C8B-B14F-4D97-AF65-F5344CB8AC3E}">
        <p14:creationId xmlns:p14="http://schemas.microsoft.com/office/powerpoint/2010/main" val="3196205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The MDPB reviews and updates the protocols every two years.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This was changed from every three years starting in 2011</a:t>
            </a:r>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lang="en-US" sz="1200" kern="1200" dirty="0">
                <a:solidFill>
                  <a:schemeClr val="tx1"/>
                </a:solidFill>
                <a:effectLst/>
                <a:latin typeface="+mn-lt"/>
                <a:ea typeface="+mn-ea"/>
                <a:cs typeface="+mn-cs"/>
              </a:rPr>
              <a:t>Recognized that the pace of medical change is increasing. </a:t>
            </a:r>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lang="en-US" sz="1200" kern="1200" dirty="0">
                <a:solidFill>
                  <a:schemeClr val="tx1"/>
                </a:solidFill>
                <a:effectLst/>
                <a:latin typeface="+mn-lt"/>
                <a:ea typeface="+mn-ea"/>
                <a:cs typeface="+mn-cs"/>
              </a:rPr>
              <a:t>The group felt that waiting to update the protocols every three years was too long</a:t>
            </a:r>
          </a:p>
          <a:p>
            <a:pPr marL="1143000" marR="0" lvl="2"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would not allow the protocols to be as contemporaneous as possible.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Results from 2 processes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D660530-EFFD-6846-8C36-ED9D87CB3C24}" type="slidenum">
              <a:rPr lang="en-US" smtClean="0"/>
              <a:t>8</a:t>
            </a:fld>
            <a:endParaRPr lang="en-US"/>
          </a:p>
        </p:txBody>
      </p:sp>
    </p:spTree>
    <p:extLst>
      <p:ext uri="{BB962C8B-B14F-4D97-AF65-F5344CB8AC3E}">
        <p14:creationId xmlns:p14="http://schemas.microsoft.com/office/powerpoint/2010/main" val="2892806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mj-lt"/>
              <a:buAutoNum type="arabicPeriod"/>
            </a:pPr>
            <a:r>
              <a:rPr lang="en-US" sz="1200" kern="1200" dirty="0">
                <a:solidFill>
                  <a:schemeClr val="tx1"/>
                </a:solidFill>
                <a:effectLst/>
                <a:latin typeface="+mn-lt"/>
                <a:ea typeface="+mn-ea"/>
                <a:cs typeface="+mn-cs"/>
              </a:rPr>
              <a:t>The MDPB breaks the protocols into sections: </a:t>
            </a:r>
            <a:endParaRPr lang="en-US" sz="1100" kern="1200" dirty="0">
              <a:solidFill>
                <a:schemeClr val="tx1"/>
              </a:solidFill>
              <a:effectLst/>
              <a:latin typeface="+mn-lt"/>
              <a:ea typeface="+mn-ea"/>
              <a:cs typeface="+mn-cs"/>
            </a:endParaRPr>
          </a:p>
          <a:p>
            <a:pPr marL="685800" lvl="1" indent="-228600">
              <a:buFont typeface="+mj-lt"/>
              <a:buAutoNum type="alphaLcPeriod"/>
            </a:pPr>
            <a:r>
              <a:rPr lang="en-US" sz="1200" kern="1200" dirty="0">
                <a:solidFill>
                  <a:schemeClr val="tx1"/>
                </a:solidFill>
                <a:effectLst/>
                <a:latin typeface="+mn-lt"/>
                <a:ea typeface="+mn-ea"/>
                <a:cs typeface="+mn-cs"/>
              </a:rPr>
              <a:t>Brown/Purple/Grey/Black, Blue, Red, Green, Gold, Yellow, Pink</a:t>
            </a:r>
            <a:endParaRPr lang="en-US" sz="11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Each section has 1-2 “authors” who lead the group through a discussion regarding possible protocol changes </a:t>
            </a:r>
            <a:endParaRPr lang="en-US" sz="1100" kern="1200" dirty="0">
              <a:solidFill>
                <a:schemeClr val="tx1"/>
              </a:solidFill>
              <a:effectLst/>
              <a:latin typeface="+mn-lt"/>
              <a:ea typeface="+mn-ea"/>
              <a:cs typeface="+mn-cs"/>
            </a:endParaRPr>
          </a:p>
          <a:p>
            <a:pPr marL="685800" lvl="1" indent="-228600">
              <a:buFont typeface="+mj-lt"/>
              <a:buAutoNum type="alphaLcPeriod"/>
            </a:pPr>
            <a:r>
              <a:rPr lang="en-US" sz="1200" kern="1200" dirty="0">
                <a:solidFill>
                  <a:schemeClr val="tx1"/>
                </a:solidFill>
                <a:effectLst/>
                <a:latin typeface="+mn-lt"/>
                <a:ea typeface="+mn-ea"/>
                <a:cs typeface="+mn-cs"/>
              </a:rPr>
              <a:t>These discussions are informed by two processes</a:t>
            </a:r>
            <a:endParaRPr lang="en-US" sz="1100" kern="1200" dirty="0">
              <a:solidFill>
                <a:schemeClr val="tx1"/>
              </a:solidFill>
              <a:effectLst/>
              <a:latin typeface="+mn-lt"/>
              <a:ea typeface="+mn-ea"/>
              <a:cs typeface="+mn-cs"/>
            </a:endParaRPr>
          </a:p>
          <a:p>
            <a:pPr marL="1200150" lvl="2" indent="-285750">
              <a:buFont typeface="+mj-lt"/>
              <a:buAutoNum type="romanLcPeriod"/>
            </a:pPr>
            <a:r>
              <a:rPr lang="en-US" sz="1200" kern="1200" dirty="0">
                <a:solidFill>
                  <a:schemeClr val="tx1"/>
                </a:solidFill>
                <a:effectLst/>
                <a:latin typeface="+mn-lt"/>
                <a:ea typeface="+mn-ea"/>
                <a:cs typeface="+mn-cs"/>
              </a:rPr>
              <a:t>The section author’s review of the subject matter as well as external inputs, such as: </a:t>
            </a:r>
            <a:endParaRPr lang="en-US" sz="1100" kern="1200" dirty="0">
              <a:solidFill>
                <a:schemeClr val="tx1"/>
              </a:solidFill>
              <a:effectLst/>
              <a:latin typeface="+mn-lt"/>
              <a:ea typeface="+mn-ea"/>
              <a:cs typeface="+mn-cs"/>
            </a:endParaRPr>
          </a:p>
          <a:p>
            <a:pPr marL="1543050" lvl="3" indent="-171450">
              <a:buFont typeface="Arial" panose="020B0604020202020204" pitchFamily="34" charset="0"/>
              <a:buChar char="•"/>
            </a:pPr>
            <a:r>
              <a:rPr lang="en-US" sz="1200" kern="1200" dirty="0">
                <a:solidFill>
                  <a:schemeClr val="tx1"/>
                </a:solidFill>
                <a:effectLst/>
                <a:latin typeface="+mn-lt"/>
                <a:ea typeface="+mn-ea"/>
                <a:cs typeface="+mn-cs"/>
              </a:rPr>
              <a:t>Comments directly to the MDPB</a:t>
            </a:r>
            <a:endParaRPr lang="en-US" sz="1100" kern="1200" dirty="0">
              <a:solidFill>
                <a:schemeClr val="tx1"/>
              </a:solidFill>
              <a:effectLst/>
              <a:latin typeface="+mn-lt"/>
              <a:ea typeface="+mn-ea"/>
              <a:cs typeface="+mn-cs"/>
            </a:endParaRPr>
          </a:p>
          <a:p>
            <a:pPr marL="1543050" lvl="3" indent="-171450">
              <a:buFont typeface="Arial" panose="020B0604020202020204" pitchFamily="34" charset="0"/>
              <a:buChar char="•"/>
            </a:pPr>
            <a:r>
              <a:rPr lang="en-US" sz="1200" kern="1200" dirty="0">
                <a:solidFill>
                  <a:schemeClr val="tx1"/>
                </a:solidFill>
                <a:effectLst/>
                <a:latin typeface="+mn-lt"/>
                <a:ea typeface="+mn-ea"/>
                <a:cs typeface="+mn-cs"/>
              </a:rPr>
              <a:t>Comments from monthly MDPB conference calls – held from Jan 2018 until April 2019</a:t>
            </a:r>
            <a:endParaRPr lang="en-US" sz="1100" kern="1200" dirty="0">
              <a:solidFill>
                <a:schemeClr val="tx1"/>
              </a:solidFill>
              <a:effectLst/>
              <a:latin typeface="+mn-lt"/>
              <a:ea typeface="+mn-ea"/>
              <a:cs typeface="+mn-cs"/>
            </a:endParaRPr>
          </a:p>
          <a:p>
            <a:pPr marL="1543050" lvl="3" indent="-171450">
              <a:buFont typeface="Arial" panose="020B0604020202020204" pitchFamily="34" charset="0"/>
              <a:buChar char="•"/>
            </a:pPr>
            <a:r>
              <a:rPr lang="en-US" sz="1200" kern="1200" dirty="0">
                <a:solidFill>
                  <a:schemeClr val="tx1"/>
                </a:solidFill>
                <a:effectLst/>
                <a:latin typeface="+mn-lt"/>
                <a:ea typeface="+mn-ea"/>
                <a:cs typeface="+mn-cs"/>
              </a:rPr>
              <a:t>Review of other states’ protocols</a:t>
            </a:r>
            <a:endParaRPr lang="en-US" sz="1100" kern="1200" dirty="0">
              <a:solidFill>
                <a:schemeClr val="tx1"/>
              </a:solidFill>
              <a:effectLst/>
              <a:latin typeface="+mn-lt"/>
              <a:ea typeface="+mn-ea"/>
              <a:cs typeface="+mn-cs"/>
            </a:endParaRPr>
          </a:p>
          <a:p>
            <a:pPr marL="1543050" lvl="3" indent="-171450">
              <a:buFont typeface="Arial" panose="020B0604020202020204" pitchFamily="34" charset="0"/>
              <a:buChar char="•"/>
            </a:pPr>
            <a:r>
              <a:rPr lang="en-US" sz="1200" kern="1200" dirty="0">
                <a:solidFill>
                  <a:schemeClr val="tx1"/>
                </a:solidFill>
                <a:effectLst/>
                <a:latin typeface="+mn-lt"/>
                <a:ea typeface="+mn-ea"/>
                <a:cs typeface="+mn-cs"/>
              </a:rPr>
              <a:t>Review of the medical literature </a:t>
            </a:r>
            <a:endParaRPr lang="en-US"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D660530-EFFD-6846-8C36-ED9D87CB3C24}" type="slidenum">
              <a:rPr lang="en-US" smtClean="0"/>
              <a:t>9</a:t>
            </a:fld>
            <a:endParaRPr lang="en-US"/>
          </a:p>
        </p:txBody>
      </p:sp>
    </p:spTree>
    <p:extLst>
      <p:ext uri="{BB962C8B-B14F-4D97-AF65-F5344CB8AC3E}">
        <p14:creationId xmlns:p14="http://schemas.microsoft.com/office/powerpoint/2010/main" val="3531688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mj-lt"/>
              <a:buAutoNum type="arabicPeriod"/>
            </a:pPr>
            <a:r>
              <a:rPr lang="en-US" sz="1200" kern="1200" dirty="0">
                <a:solidFill>
                  <a:schemeClr val="tx1"/>
                </a:solidFill>
                <a:effectLst/>
                <a:latin typeface="+mn-lt"/>
                <a:ea typeface="+mn-ea"/>
                <a:cs typeface="+mn-cs"/>
              </a:rPr>
              <a:t>The MDPB breaks the protocols into sections: </a:t>
            </a:r>
            <a:endParaRPr lang="en-US" sz="1100" kern="1200" dirty="0">
              <a:solidFill>
                <a:schemeClr val="tx1"/>
              </a:solidFill>
              <a:effectLst/>
              <a:latin typeface="+mn-lt"/>
              <a:ea typeface="+mn-ea"/>
              <a:cs typeface="+mn-cs"/>
            </a:endParaRPr>
          </a:p>
          <a:p>
            <a:pPr marL="685800" lvl="1" indent="-228600">
              <a:buFont typeface="+mj-lt"/>
              <a:buAutoNum type="alphaLcPeriod"/>
            </a:pPr>
            <a:r>
              <a:rPr lang="en-US" sz="1200" kern="1200" dirty="0">
                <a:solidFill>
                  <a:schemeClr val="tx1"/>
                </a:solidFill>
                <a:effectLst/>
                <a:latin typeface="+mn-lt"/>
                <a:ea typeface="+mn-ea"/>
                <a:cs typeface="+mn-cs"/>
              </a:rPr>
              <a:t>Brown/Purple/Grey/Black, Blue, Red, Green, Gold, Yellow, Pink</a:t>
            </a:r>
            <a:endParaRPr lang="en-US" sz="11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Each section has 1-2 “authors” who lead the group through a discussion regarding possible protocol changes </a:t>
            </a:r>
            <a:endParaRPr lang="en-US" sz="1100" kern="1200" dirty="0">
              <a:solidFill>
                <a:schemeClr val="tx1"/>
              </a:solidFill>
              <a:effectLst/>
              <a:latin typeface="+mn-lt"/>
              <a:ea typeface="+mn-ea"/>
              <a:cs typeface="+mn-cs"/>
            </a:endParaRPr>
          </a:p>
          <a:p>
            <a:pPr marL="685800" lvl="1" indent="-228600">
              <a:buFont typeface="+mj-lt"/>
              <a:buAutoNum type="alphaLcPeriod"/>
            </a:pPr>
            <a:r>
              <a:rPr lang="en-US" sz="1200" kern="1200" dirty="0">
                <a:solidFill>
                  <a:schemeClr val="tx1"/>
                </a:solidFill>
                <a:effectLst/>
                <a:latin typeface="+mn-lt"/>
                <a:ea typeface="+mn-ea"/>
                <a:cs typeface="+mn-cs"/>
              </a:rPr>
              <a:t>These discussions are informed by two processes</a:t>
            </a:r>
            <a:endParaRPr lang="en-US" sz="1100" kern="1200" dirty="0">
              <a:solidFill>
                <a:schemeClr val="tx1"/>
              </a:solidFill>
              <a:effectLst/>
              <a:latin typeface="+mn-lt"/>
              <a:ea typeface="+mn-ea"/>
              <a:cs typeface="+mn-cs"/>
            </a:endParaRPr>
          </a:p>
          <a:p>
            <a:pPr marL="1200150" lvl="2" indent="-285750">
              <a:buFont typeface="+mj-lt"/>
              <a:buAutoNum type="romanLcPeriod"/>
            </a:pPr>
            <a:r>
              <a:rPr lang="en-US" sz="1200" kern="1200" dirty="0">
                <a:solidFill>
                  <a:schemeClr val="tx1"/>
                </a:solidFill>
                <a:effectLst/>
                <a:latin typeface="+mn-lt"/>
                <a:ea typeface="+mn-ea"/>
                <a:cs typeface="+mn-cs"/>
              </a:rPr>
              <a:t>The section author’s review of the subject matter as well as external inputs, such as: </a:t>
            </a:r>
            <a:endParaRPr lang="en-US" sz="1100" kern="1200" dirty="0">
              <a:solidFill>
                <a:schemeClr val="tx1"/>
              </a:solidFill>
              <a:effectLst/>
              <a:latin typeface="+mn-lt"/>
              <a:ea typeface="+mn-ea"/>
              <a:cs typeface="+mn-cs"/>
            </a:endParaRPr>
          </a:p>
          <a:p>
            <a:pPr marL="1543050" lvl="3" indent="-171450">
              <a:buFont typeface="Arial" panose="020B0604020202020204" pitchFamily="34" charset="0"/>
              <a:buChar char="•"/>
            </a:pPr>
            <a:r>
              <a:rPr lang="en-US" sz="1200" kern="1200" dirty="0">
                <a:solidFill>
                  <a:schemeClr val="tx1"/>
                </a:solidFill>
                <a:effectLst/>
                <a:latin typeface="+mn-lt"/>
                <a:ea typeface="+mn-ea"/>
                <a:cs typeface="+mn-cs"/>
              </a:rPr>
              <a:t>Comments directly to the MDPB</a:t>
            </a:r>
            <a:endParaRPr lang="en-US" sz="1100" kern="1200" dirty="0">
              <a:solidFill>
                <a:schemeClr val="tx1"/>
              </a:solidFill>
              <a:effectLst/>
              <a:latin typeface="+mn-lt"/>
              <a:ea typeface="+mn-ea"/>
              <a:cs typeface="+mn-cs"/>
            </a:endParaRPr>
          </a:p>
          <a:p>
            <a:pPr marL="1543050" lvl="3" indent="-171450">
              <a:buFont typeface="Arial" panose="020B0604020202020204" pitchFamily="34" charset="0"/>
              <a:buChar char="•"/>
            </a:pPr>
            <a:r>
              <a:rPr lang="en-US" sz="1200" kern="1200" dirty="0">
                <a:solidFill>
                  <a:schemeClr val="tx1"/>
                </a:solidFill>
                <a:effectLst/>
                <a:latin typeface="+mn-lt"/>
                <a:ea typeface="+mn-ea"/>
                <a:cs typeface="+mn-cs"/>
              </a:rPr>
              <a:t>Comments from monthly MDPB conference calls – held from Jan 2018 until April 2019</a:t>
            </a:r>
            <a:endParaRPr lang="en-US" sz="1100" kern="1200" dirty="0">
              <a:solidFill>
                <a:schemeClr val="tx1"/>
              </a:solidFill>
              <a:effectLst/>
              <a:latin typeface="+mn-lt"/>
              <a:ea typeface="+mn-ea"/>
              <a:cs typeface="+mn-cs"/>
            </a:endParaRPr>
          </a:p>
          <a:p>
            <a:pPr marL="1543050" lvl="3" indent="-171450">
              <a:buFont typeface="Arial" panose="020B0604020202020204" pitchFamily="34" charset="0"/>
              <a:buChar char="•"/>
            </a:pPr>
            <a:r>
              <a:rPr lang="en-US" sz="1200" kern="1200" dirty="0">
                <a:solidFill>
                  <a:schemeClr val="tx1"/>
                </a:solidFill>
                <a:effectLst/>
                <a:latin typeface="+mn-lt"/>
                <a:ea typeface="+mn-ea"/>
                <a:cs typeface="+mn-cs"/>
              </a:rPr>
              <a:t>Review of other states’ protocols</a:t>
            </a:r>
            <a:endParaRPr lang="en-US" sz="1100" kern="1200" dirty="0">
              <a:solidFill>
                <a:schemeClr val="tx1"/>
              </a:solidFill>
              <a:effectLst/>
              <a:latin typeface="+mn-lt"/>
              <a:ea typeface="+mn-ea"/>
              <a:cs typeface="+mn-cs"/>
            </a:endParaRPr>
          </a:p>
          <a:p>
            <a:pPr marL="1543050" lvl="3" indent="-171450">
              <a:buFont typeface="Arial" panose="020B0604020202020204" pitchFamily="34" charset="0"/>
              <a:buChar char="•"/>
            </a:pPr>
            <a:r>
              <a:rPr lang="en-US" sz="1200" kern="1200" dirty="0">
                <a:solidFill>
                  <a:schemeClr val="tx1"/>
                </a:solidFill>
                <a:effectLst/>
                <a:latin typeface="+mn-lt"/>
                <a:ea typeface="+mn-ea"/>
                <a:cs typeface="+mn-cs"/>
              </a:rPr>
              <a:t>Review of the medical literature </a:t>
            </a:r>
          </a:p>
          <a:p>
            <a:pPr marL="228600" lvl="0" indent="-228600">
              <a:buFont typeface="+mj-lt"/>
              <a:buAutoNum type="arabicPeriod"/>
            </a:pPr>
            <a:r>
              <a:rPr lang="en-US" sz="1100" kern="1200" dirty="0">
                <a:solidFill>
                  <a:schemeClr val="tx1"/>
                </a:solidFill>
                <a:effectLst/>
                <a:latin typeface="+mn-lt"/>
                <a:ea typeface="+mn-ea"/>
                <a:cs typeface="+mn-cs"/>
              </a:rPr>
              <a:t>The RESTRAINT protocol is a good example of provider input to the Protocol change process</a:t>
            </a:r>
          </a:p>
          <a:p>
            <a:endParaRPr lang="en-US" dirty="0"/>
          </a:p>
        </p:txBody>
      </p:sp>
      <p:sp>
        <p:nvSpPr>
          <p:cNvPr id="4" name="Slide Number Placeholder 3"/>
          <p:cNvSpPr>
            <a:spLocks noGrp="1"/>
          </p:cNvSpPr>
          <p:nvPr>
            <p:ph type="sldNum" sz="quarter" idx="5"/>
          </p:nvPr>
        </p:nvSpPr>
        <p:spPr/>
        <p:txBody>
          <a:bodyPr/>
          <a:lstStyle/>
          <a:p>
            <a:fld id="{AD660530-EFFD-6846-8C36-ED9D87CB3C24}" type="slidenum">
              <a:rPr lang="en-US" smtClean="0"/>
              <a:t>10</a:t>
            </a:fld>
            <a:endParaRPr lang="en-US"/>
          </a:p>
        </p:txBody>
      </p:sp>
    </p:spTree>
    <p:extLst>
      <p:ext uri="{BB962C8B-B14F-4D97-AF65-F5344CB8AC3E}">
        <p14:creationId xmlns:p14="http://schemas.microsoft.com/office/powerpoint/2010/main" val="989548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mj-lt"/>
              <a:buAutoNum type="arabicPeriod"/>
            </a:pPr>
            <a:r>
              <a:rPr lang="en-US" sz="1200" kern="1200" dirty="0">
                <a:solidFill>
                  <a:schemeClr val="tx1"/>
                </a:solidFill>
                <a:effectLst/>
                <a:latin typeface="+mn-lt"/>
                <a:ea typeface="+mn-ea"/>
                <a:cs typeface="+mn-cs"/>
              </a:rPr>
              <a:t>The MDPB breaks the protocols into sections: </a:t>
            </a:r>
            <a:endParaRPr lang="en-US" sz="1100" kern="1200" dirty="0">
              <a:solidFill>
                <a:schemeClr val="tx1"/>
              </a:solidFill>
              <a:effectLst/>
              <a:latin typeface="+mn-lt"/>
              <a:ea typeface="+mn-ea"/>
              <a:cs typeface="+mn-cs"/>
            </a:endParaRPr>
          </a:p>
          <a:p>
            <a:pPr marL="685800" lvl="1" indent="-228600">
              <a:buFont typeface="+mj-lt"/>
              <a:buAutoNum type="alphaLcPeriod"/>
            </a:pPr>
            <a:r>
              <a:rPr lang="en-US" sz="1200" kern="1200" dirty="0">
                <a:solidFill>
                  <a:schemeClr val="tx1"/>
                </a:solidFill>
                <a:effectLst/>
                <a:latin typeface="+mn-lt"/>
                <a:ea typeface="+mn-ea"/>
                <a:cs typeface="+mn-cs"/>
              </a:rPr>
              <a:t>Brown/Purple/Grey/Black, Blue, Red, Green, Gold, Yellow, Pink</a:t>
            </a:r>
            <a:endParaRPr lang="en-US" sz="11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Each section has 1-2 “authors” who lead the group through a discussion regarding possible protocol changes </a:t>
            </a:r>
            <a:endParaRPr lang="en-US" sz="1100" kern="1200" dirty="0">
              <a:solidFill>
                <a:schemeClr val="tx1"/>
              </a:solidFill>
              <a:effectLst/>
              <a:latin typeface="+mn-lt"/>
              <a:ea typeface="+mn-ea"/>
              <a:cs typeface="+mn-cs"/>
            </a:endParaRPr>
          </a:p>
          <a:p>
            <a:pPr marL="685800" lvl="1" indent="-228600">
              <a:buFont typeface="+mj-lt"/>
              <a:buAutoNum type="alphaLcPeriod"/>
            </a:pPr>
            <a:r>
              <a:rPr lang="en-US" sz="1200" kern="1200" dirty="0">
                <a:solidFill>
                  <a:schemeClr val="tx1"/>
                </a:solidFill>
                <a:effectLst/>
                <a:latin typeface="+mn-lt"/>
                <a:ea typeface="+mn-ea"/>
                <a:cs typeface="+mn-cs"/>
              </a:rPr>
              <a:t>These discussions are informed by two processes</a:t>
            </a:r>
            <a:endParaRPr lang="en-US" sz="1100" kern="1200" dirty="0">
              <a:solidFill>
                <a:schemeClr val="tx1"/>
              </a:solidFill>
              <a:effectLst/>
              <a:latin typeface="+mn-lt"/>
              <a:ea typeface="+mn-ea"/>
              <a:cs typeface="+mn-cs"/>
            </a:endParaRPr>
          </a:p>
          <a:p>
            <a:pPr marL="1200150" lvl="2" indent="-285750">
              <a:buFont typeface="+mj-lt"/>
              <a:buAutoNum type="romanLcPeriod"/>
            </a:pPr>
            <a:r>
              <a:rPr lang="en-US" sz="1200" kern="1200" dirty="0">
                <a:solidFill>
                  <a:schemeClr val="tx1"/>
                </a:solidFill>
                <a:effectLst/>
                <a:latin typeface="+mn-lt"/>
                <a:ea typeface="+mn-ea"/>
                <a:cs typeface="+mn-cs"/>
              </a:rPr>
              <a:t>The section author’s review of the subject matter as well as external inputs, such as: </a:t>
            </a:r>
            <a:endParaRPr lang="en-US" sz="1100" kern="1200" dirty="0">
              <a:solidFill>
                <a:schemeClr val="tx1"/>
              </a:solidFill>
              <a:effectLst/>
              <a:latin typeface="+mn-lt"/>
              <a:ea typeface="+mn-ea"/>
              <a:cs typeface="+mn-cs"/>
            </a:endParaRPr>
          </a:p>
          <a:p>
            <a:pPr marL="1543050" lvl="3" indent="-171450">
              <a:buFont typeface="Arial" panose="020B0604020202020204" pitchFamily="34" charset="0"/>
              <a:buChar char="•"/>
            </a:pPr>
            <a:r>
              <a:rPr lang="en-US" sz="1200" kern="1200" dirty="0">
                <a:solidFill>
                  <a:schemeClr val="tx1"/>
                </a:solidFill>
                <a:effectLst/>
                <a:latin typeface="+mn-lt"/>
                <a:ea typeface="+mn-ea"/>
                <a:cs typeface="+mn-cs"/>
              </a:rPr>
              <a:t>Comments directly to the MDPB</a:t>
            </a:r>
            <a:endParaRPr lang="en-US" sz="1100" kern="1200" dirty="0">
              <a:solidFill>
                <a:schemeClr val="tx1"/>
              </a:solidFill>
              <a:effectLst/>
              <a:latin typeface="+mn-lt"/>
              <a:ea typeface="+mn-ea"/>
              <a:cs typeface="+mn-cs"/>
            </a:endParaRPr>
          </a:p>
          <a:p>
            <a:pPr marL="1543050" lvl="3" indent="-171450">
              <a:buFont typeface="Arial" panose="020B0604020202020204" pitchFamily="34" charset="0"/>
              <a:buChar char="•"/>
            </a:pPr>
            <a:r>
              <a:rPr lang="en-US" sz="1200" kern="1200" dirty="0">
                <a:solidFill>
                  <a:schemeClr val="tx1"/>
                </a:solidFill>
                <a:effectLst/>
                <a:latin typeface="+mn-lt"/>
                <a:ea typeface="+mn-ea"/>
                <a:cs typeface="+mn-cs"/>
              </a:rPr>
              <a:t>Comments from monthly MDPB conference calls – held from Jan 2018 until April 2019</a:t>
            </a:r>
            <a:endParaRPr lang="en-US" sz="1100" kern="1200" dirty="0">
              <a:solidFill>
                <a:schemeClr val="tx1"/>
              </a:solidFill>
              <a:effectLst/>
              <a:latin typeface="+mn-lt"/>
              <a:ea typeface="+mn-ea"/>
              <a:cs typeface="+mn-cs"/>
            </a:endParaRPr>
          </a:p>
          <a:p>
            <a:pPr marL="1543050" lvl="3" indent="-171450">
              <a:buFont typeface="Arial" panose="020B0604020202020204" pitchFamily="34" charset="0"/>
              <a:buChar char="•"/>
            </a:pPr>
            <a:r>
              <a:rPr lang="en-US" sz="1200" kern="1200" dirty="0">
                <a:solidFill>
                  <a:schemeClr val="tx1"/>
                </a:solidFill>
                <a:effectLst/>
                <a:latin typeface="+mn-lt"/>
                <a:ea typeface="+mn-ea"/>
                <a:cs typeface="+mn-cs"/>
              </a:rPr>
              <a:t>Review of other states’ protocols</a:t>
            </a:r>
            <a:endParaRPr lang="en-US" sz="1100" kern="1200" dirty="0">
              <a:solidFill>
                <a:schemeClr val="tx1"/>
              </a:solidFill>
              <a:effectLst/>
              <a:latin typeface="+mn-lt"/>
              <a:ea typeface="+mn-ea"/>
              <a:cs typeface="+mn-cs"/>
            </a:endParaRPr>
          </a:p>
          <a:p>
            <a:pPr marL="1543050" lvl="3" indent="-171450">
              <a:buFont typeface="Arial" panose="020B0604020202020204" pitchFamily="34" charset="0"/>
              <a:buChar char="•"/>
            </a:pPr>
            <a:r>
              <a:rPr lang="en-US" sz="1200" kern="1200" dirty="0">
                <a:solidFill>
                  <a:schemeClr val="tx1"/>
                </a:solidFill>
                <a:effectLst/>
                <a:latin typeface="+mn-lt"/>
                <a:ea typeface="+mn-ea"/>
                <a:cs typeface="+mn-cs"/>
              </a:rPr>
              <a:t>Review of the medical literature </a:t>
            </a:r>
            <a:endParaRPr lang="en-US"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D660530-EFFD-6846-8C36-ED9D87CB3C24}" type="slidenum">
              <a:rPr lang="en-US" smtClean="0"/>
              <a:t>11</a:t>
            </a:fld>
            <a:endParaRPr lang="en-US"/>
          </a:p>
        </p:txBody>
      </p:sp>
    </p:spTree>
    <p:extLst>
      <p:ext uri="{BB962C8B-B14F-4D97-AF65-F5344CB8AC3E}">
        <p14:creationId xmlns:p14="http://schemas.microsoft.com/office/powerpoint/2010/main" val="780843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D926FE0-5F80-4769-B534-8E4885B7F1E2}" type="datetimeFigureOut">
              <a:rPr lang="en-US" smtClean="0"/>
              <a:t>9/23/2019</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93F0A64-B54A-4A60-8A48-D505AD9120E3}" type="slidenum">
              <a:rPr lang="en-US" smtClean="0"/>
              <a:t>‹#›</a:t>
            </a:fld>
            <a:endParaRPr lang="en-US"/>
          </a:p>
        </p:txBody>
      </p:sp>
    </p:spTree>
    <p:extLst>
      <p:ext uri="{BB962C8B-B14F-4D97-AF65-F5344CB8AC3E}">
        <p14:creationId xmlns:p14="http://schemas.microsoft.com/office/powerpoint/2010/main" val="3724027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9EA0A8-D3A2-854E-B2C9-4832D4F6BFD2}"/>
              </a:ext>
            </a:extLst>
          </p:cNvPr>
          <p:cNvSpPr>
            <a:spLocks noGrp="1"/>
          </p:cNvSpPr>
          <p:nvPr>
            <p:ph type="dt" sz="half" idx="10"/>
          </p:nvPr>
        </p:nvSpPr>
        <p:spPr/>
        <p:txBody>
          <a:bodyPr/>
          <a:lstStyle/>
          <a:p>
            <a:fld id="{05307B28-92D0-584A-AA7F-5B833E62AD71}" type="datetimeFigureOut">
              <a:rPr lang="en-US" smtClean="0"/>
              <a:t>9/23/2019</a:t>
            </a:fld>
            <a:endParaRPr lang="en-US"/>
          </a:p>
        </p:txBody>
      </p:sp>
      <p:sp>
        <p:nvSpPr>
          <p:cNvPr id="3" name="Footer Placeholder 2">
            <a:extLst>
              <a:ext uri="{FF2B5EF4-FFF2-40B4-BE49-F238E27FC236}">
                <a16:creationId xmlns:a16="http://schemas.microsoft.com/office/drawing/2014/main" id="{149B19DE-3822-8D4F-969A-00CFF4BFF75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322EB77-A8AA-2E41-8692-08E3E09FA057}"/>
              </a:ext>
            </a:extLst>
          </p:cNvPr>
          <p:cNvSpPr>
            <a:spLocks noGrp="1"/>
          </p:cNvSpPr>
          <p:nvPr>
            <p:ph type="sldNum" sz="quarter" idx="12"/>
          </p:nvPr>
        </p:nvSpPr>
        <p:spPr/>
        <p:txBody>
          <a:bodyPr/>
          <a:lstStyle/>
          <a:p>
            <a:fld id="{E9654DB5-8A89-FB42-9C79-CAE2AA1D7179}" type="slidenum">
              <a:rPr lang="en-US" smtClean="0"/>
              <a:t>‹#›</a:t>
            </a:fld>
            <a:endParaRPr lang="en-US"/>
          </a:p>
        </p:txBody>
      </p:sp>
      <p:sp>
        <p:nvSpPr>
          <p:cNvPr id="5" name="Title 4">
            <a:extLst>
              <a:ext uri="{FF2B5EF4-FFF2-40B4-BE49-F238E27FC236}">
                <a16:creationId xmlns:a16="http://schemas.microsoft.com/office/drawing/2014/main" id="{F6D2564C-7AD1-EF4D-AFC6-BCF4FBDD2980}"/>
              </a:ext>
            </a:extLst>
          </p:cNvPr>
          <p:cNvSpPr>
            <a:spLocks noGrp="1"/>
          </p:cNvSpPr>
          <p:nvPr>
            <p:ph type="title"/>
          </p:nvPr>
        </p:nvSpPr>
        <p:spPr>
          <a:xfrm>
            <a:off x="609600" y="76200"/>
            <a:ext cx="10972800" cy="1143000"/>
          </a:xfrm>
        </p:spPr>
        <p:txBody>
          <a:bodyPr/>
          <a:lstStyle/>
          <a:p>
            <a:r>
              <a:rPr lang="en-US" dirty="0"/>
              <a:t>Click to edit Master title style</a:t>
            </a:r>
          </a:p>
        </p:txBody>
      </p:sp>
    </p:spTree>
    <p:extLst>
      <p:ext uri="{BB962C8B-B14F-4D97-AF65-F5344CB8AC3E}">
        <p14:creationId xmlns:p14="http://schemas.microsoft.com/office/powerpoint/2010/main" val="288286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9EA0A8-D3A2-854E-B2C9-4832D4F6BFD2}"/>
              </a:ext>
            </a:extLst>
          </p:cNvPr>
          <p:cNvSpPr>
            <a:spLocks noGrp="1"/>
          </p:cNvSpPr>
          <p:nvPr>
            <p:ph type="dt" sz="half" idx="10"/>
          </p:nvPr>
        </p:nvSpPr>
        <p:spPr/>
        <p:txBody>
          <a:bodyPr/>
          <a:lstStyle/>
          <a:p>
            <a:fld id="{05307B28-92D0-584A-AA7F-5B833E62AD71}" type="datetimeFigureOut">
              <a:rPr lang="en-US" smtClean="0"/>
              <a:t>9/23/2019</a:t>
            </a:fld>
            <a:endParaRPr lang="en-US"/>
          </a:p>
        </p:txBody>
      </p:sp>
      <p:sp>
        <p:nvSpPr>
          <p:cNvPr id="3" name="Footer Placeholder 2">
            <a:extLst>
              <a:ext uri="{FF2B5EF4-FFF2-40B4-BE49-F238E27FC236}">
                <a16:creationId xmlns:a16="http://schemas.microsoft.com/office/drawing/2014/main" id="{149B19DE-3822-8D4F-969A-00CFF4BFF7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22EB77-A8AA-2E41-8692-08E3E09FA057}"/>
              </a:ext>
            </a:extLst>
          </p:cNvPr>
          <p:cNvSpPr>
            <a:spLocks noGrp="1"/>
          </p:cNvSpPr>
          <p:nvPr>
            <p:ph type="sldNum" sz="quarter" idx="12"/>
          </p:nvPr>
        </p:nvSpPr>
        <p:spPr/>
        <p:txBody>
          <a:bodyPr/>
          <a:lstStyle/>
          <a:p>
            <a:fld id="{E9654DB5-8A89-FB42-9C79-CAE2AA1D7179}" type="slidenum">
              <a:rPr lang="en-US" smtClean="0"/>
              <a:t>‹#›</a:t>
            </a:fld>
            <a:endParaRPr lang="en-US"/>
          </a:p>
        </p:txBody>
      </p:sp>
      <p:sp>
        <p:nvSpPr>
          <p:cNvPr id="5" name="Title 4">
            <a:extLst>
              <a:ext uri="{FF2B5EF4-FFF2-40B4-BE49-F238E27FC236}">
                <a16:creationId xmlns:a16="http://schemas.microsoft.com/office/drawing/2014/main" id="{F6D2564C-7AD1-EF4D-AFC6-BCF4FBDD298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3134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9EA0A8-D3A2-854E-B2C9-4832D4F6BFD2}"/>
              </a:ext>
            </a:extLst>
          </p:cNvPr>
          <p:cNvSpPr>
            <a:spLocks noGrp="1"/>
          </p:cNvSpPr>
          <p:nvPr>
            <p:ph type="dt" sz="half" idx="10"/>
          </p:nvPr>
        </p:nvSpPr>
        <p:spPr/>
        <p:txBody>
          <a:bodyPr/>
          <a:lstStyle/>
          <a:p>
            <a:fld id="{05307B28-92D0-584A-AA7F-5B833E62AD71}" type="datetimeFigureOut">
              <a:rPr lang="en-US" smtClean="0"/>
              <a:t>9/23/2019</a:t>
            </a:fld>
            <a:endParaRPr lang="en-US"/>
          </a:p>
        </p:txBody>
      </p:sp>
      <p:sp>
        <p:nvSpPr>
          <p:cNvPr id="3" name="Footer Placeholder 2">
            <a:extLst>
              <a:ext uri="{FF2B5EF4-FFF2-40B4-BE49-F238E27FC236}">
                <a16:creationId xmlns:a16="http://schemas.microsoft.com/office/drawing/2014/main" id="{149B19DE-3822-8D4F-969A-00CFF4BFF7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22EB77-A8AA-2E41-8692-08E3E09FA057}"/>
              </a:ext>
            </a:extLst>
          </p:cNvPr>
          <p:cNvSpPr>
            <a:spLocks noGrp="1"/>
          </p:cNvSpPr>
          <p:nvPr>
            <p:ph type="sldNum" sz="quarter" idx="12"/>
          </p:nvPr>
        </p:nvSpPr>
        <p:spPr/>
        <p:txBody>
          <a:bodyPr/>
          <a:lstStyle/>
          <a:p>
            <a:fld id="{E9654DB5-8A89-FB42-9C79-CAE2AA1D7179}" type="slidenum">
              <a:rPr lang="en-US" smtClean="0"/>
              <a:t>‹#›</a:t>
            </a:fld>
            <a:endParaRPr lang="en-US"/>
          </a:p>
        </p:txBody>
      </p:sp>
      <p:sp>
        <p:nvSpPr>
          <p:cNvPr id="5" name="Title 4">
            <a:extLst>
              <a:ext uri="{FF2B5EF4-FFF2-40B4-BE49-F238E27FC236}">
                <a16:creationId xmlns:a16="http://schemas.microsoft.com/office/drawing/2014/main" id="{F6D2564C-7AD1-EF4D-AFC6-BCF4FBDD298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016346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9EA0A8-D3A2-854E-B2C9-4832D4F6BFD2}"/>
              </a:ext>
            </a:extLst>
          </p:cNvPr>
          <p:cNvSpPr>
            <a:spLocks noGrp="1"/>
          </p:cNvSpPr>
          <p:nvPr>
            <p:ph type="dt" sz="half" idx="10"/>
          </p:nvPr>
        </p:nvSpPr>
        <p:spPr/>
        <p:txBody>
          <a:bodyPr/>
          <a:lstStyle/>
          <a:p>
            <a:fld id="{05307B28-92D0-584A-AA7F-5B833E62AD71}" type="datetimeFigureOut">
              <a:rPr lang="en-US" smtClean="0"/>
              <a:t>9/23/2019</a:t>
            </a:fld>
            <a:endParaRPr lang="en-US"/>
          </a:p>
        </p:txBody>
      </p:sp>
      <p:sp>
        <p:nvSpPr>
          <p:cNvPr id="3" name="Footer Placeholder 2">
            <a:extLst>
              <a:ext uri="{FF2B5EF4-FFF2-40B4-BE49-F238E27FC236}">
                <a16:creationId xmlns:a16="http://schemas.microsoft.com/office/drawing/2014/main" id="{149B19DE-3822-8D4F-969A-00CFF4BFF7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22EB77-A8AA-2E41-8692-08E3E09FA057}"/>
              </a:ext>
            </a:extLst>
          </p:cNvPr>
          <p:cNvSpPr>
            <a:spLocks noGrp="1"/>
          </p:cNvSpPr>
          <p:nvPr>
            <p:ph type="sldNum" sz="quarter" idx="12"/>
          </p:nvPr>
        </p:nvSpPr>
        <p:spPr/>
        <p:txBody>
          <a:bodyPr/>
          <a:lstStyle/>
          <a:p>
            <a:fld id="{E9654DB5-8A89-FB42-9C79-CAE2AA1D7179}" type="slidenum">
              <a:rPr lang="en-US" smtClean="0"/>
              <a:t>‹#›</a:t>
            </a:fld>
            <a:endParaRPr lang="en-US"/>
          </a:p>
        </p:txBody>
      </p:sp>
      <p:sp>
        <p:nvSpPr>
          <p:cNvPr id="5" name="Title 4">
            <a:extLst>
              <a:ext uri="{FF2B5EF4-FFF2-40B4-BE49-F238E27FC236}">
                <a16:creationId xmlns:a16="http://schemas.microsoft.com/office/drawing/2014/main" id="{F6D2564C-7AD1-EF4D-AFC6-BCF4FBDD298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134152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D926FE0-5F80-4769-B534-8E4885B7F1E2}" type="datetimeFigureOut">
              <a:rPr lang="en-US" smtClean="0"/>
              <a:t>9/23/2019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3F0A64-B54A-4A60-8A48-D505AD9120E3}" type="slidenum">
              <a:rPr lang="en-US" smtClean="0"/>
              <a:t>‹#›</a:t>
            </a:fld>
            <a:endParaRPr lang="en-US"/>
          </a:p>
        </p:txBody>
      </p:sp>
    </p:spTree>
    <p:extLst>
      <p:ext uri="{BB962C8B-B14F-4D97-AF65-F5344CB8AC3E}">
        <p14:creationId xmlns:p14="http://schemas.microsoft.com/office/powerpoint/2010/main" val="754322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0" y="1295401"/>
            <a:ext cx="5486400" cy="4830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926FE0-5F80-4769-B534-8E4885B7F1E2}" type="datetimeFigureOut">
              <a:rPr lang="en-US" smtClean="0"/>
              <a:t>9/23/2019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3F0A64-B54A-4A60-8A48-D505AD9120E3}" type="slidenum">
              <a:rPr lang="en-US" smtClean="0"/>
              <a:t>‹#›</a:t>
            </a:fld>
            <a:endParaRPr lang="en-US"/>
          </a:p>
        </p:txBody>
      </p:sp>
    </p:spTree>
    <p:extLst>
      <p:ext uri="{BB962C8B-B14F-4D97-AF65-F5344CB8AC3E}">
        <p14:creationId xmlns:p14="http://schemas.microsoft.com/office/powerpoint/2010/main" val="17367909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D926FE0-5F80-4769-B534-8E4885B7F1E2}" type="datetimeFigureOut">
              <a:rPr lang="en-US" smtClean="0"/>
              <a:t>9/23/2019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3F0A64-B54A-4A60-8A48-D505AD9120E3}" type="slidenum">
              <a:rPr lang="en-US" smtClean="0"/>
              <a:t>‹#›</a:t>
            </a:fld>
            <a:endParaRPr lang="en-US"/>
          </a:p>
        </p:txBody>
      </p:sp>
    </p:spTree>
    <p:extLst>
      <p:ext uri="{BB962C8B-B14F-4D97-AF65-F5344CB8AC3E}">
        <p14:creationId xmlns:p14="http://schemas.microsoft.com/office/powerpoint/2010/main" val="28711391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609600" y="76200"/>
            <a:ext cx="10972800" cy="1143000"/>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userDrawn="1">
            <p:ph sz="half" idx="1"/>
          </p:nvPr>
        </p:nvSpPr>
        <p:spPr>
          <a:xfrm>
            <a:off x="914400" y="1295401"/>
            <a:ext cx="50800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userDrawn="1">
            <p:ph sz="half" idx="2"/>
          </p:nvPr>
        </p:nvSpPr>
        <p:spPr>
          <a:xfrm>
            <a:off x="6197600" y="1295401"/>
            <a:ext cx="5181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userDrawn="1">
            <p:ph type="dt" sz="half" idx="10"/>
          </p:nvPr>
        </p:nvSpPr>
        <p:spPr/>
        <p:txBody>
          <a:bodyPr/>
          <a:lstStyle/>
          <a:p>
            <a:fld id="{7D926FE0-5F80-4769-B534-8E4885B7F1E2}" type="datetimeFigureOut">
              <a:rPr lang="en-US" smtClean="0"/>
              <a:t>9/23/2019</a:t>
            </a:fld>
            <a:endParaRPr lang="en-US"/>
          </a:p>
        </p:txBody>
      </p:sp>
      <p:sp>
        <p:nvSpPr>
          <p:cNvPr id="6" name="Footer Placeholder 5"/>
          <p:cNvSpPr>
            <a:spLocks noGrp="1"/>
          </p:cNvSpPr>
          <p:nvPr userDrawn="1">
            <p:ph type="ftr" sz="quarter" idx="11"/>
          </p:nvPr>
        </p:nvSpPr>
        <p:spPr/>
        <p:txBody>
          <a:bodyPr/>
          <a:lstStyle/>
          <a:p>
            <a:endParaRPr lang="en-US"/>
          </a:p>
        </p:txBody>
      </p:sp>
      <p:sp>
        <p:nvSpPr>
          <p:cNvPr id="7" name="Slide Number Placeholder 6"/>
          <p:cNvSpPr>
            <a:spLocks noGrp="1"/>
          </p:cNvSpPr>
          <p:nvPr userDrawn="1">
            <p:ph type="sldNum" sz="quarter" idx="12"/>
          </p:nvPr>
        </p:nvSpPr>
        <p:spPr>
          <a:xfrm>
            <a:off x="8737600" y="6264276"/>
            <a:ext cx="2844800" cy="365125"/>
          </a:xfrm>
        </p:spPr>
        <p:txBody>
          <a:bodyPr/>
          <a:lstStyle>
            <a:lvl1pPr>
              <a:defRPr>
                <a:solidFill>
                  <a:schemeClr val="bg1"/>
                </a:solidFill>
              </a:defRPr>
            </a:lvl1pPr>
          </a:lstStyle>
          <a:p>
            <a:fld id="{793F0A64-B54A-4A60-8A48-D505AD9120E3}" type="slidenum">
              <a:rPr lang="en-US" smtClean="0"/>
              <a:pPr/>
              <a:t>‹#›</a:t>
            </a:fld>
            <a:endParaRPr lang="en-US" dirty="0"/>
          </a:p>
        </p:txBody>
      </p:sp>
    </p:spTree>
    <p:extLst>
      <p:ext uri="{BB962C8B-B14F-4D97-AF65-F5344CB8AC3E}">
        <p14:creationId xmlns:p14="http://schemas.microsoft.com/office/powerpoint/2010/main" val="39951669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16000" y="1295400"/>
            <a:ext cx="49805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16000" y="2057401"/>
            <a:ext cx="4980517" cy="4068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295400"/>
            <a:ext cx="51858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057401"/>
            <a:ext cx="5185833" cy="4068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D926FE0-5F80-4769-B534-8E4885B7F1E2}" type="datetimeFigureOut">
              <a:rPr lang="en-US" smtClean="0"/>
              <a:t>9/23/2019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3F0A64-B54A-4A60-8A48-D505AD9120E3}" type="slidenum">
              <a:rPr lang="en-US" smtClean="0"/>
              <a:t>‹#›</a:t>
            </a:fld>
            <a:endParaRPr lang="en-US"/>
          </a:p>
        </p:txBody>
      </p:sp>
    </p:spTree>
    <p:extLst>
      <p:ext uri="{BB962C8B-B14F-4D97-AF65-F5344CB8AC3E}">
        <p14:creationId xmlns:p14="http://schemas.microsoft.com/office/powerpoint/2010/main" val="33093654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926FE0-5F80-4769-B534-8E4885B7F1E2}" type="datetimeFigureOut">
              <a:rPr lang="en-US" smtClean="0"/>
              <a:t>9/23/2019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3F0A64-B54A-4A60-8A48-D505AD9120E3}" type="slidenum">
              <a:rPr lang="en-US" smtClean="0"/>
              <a:t>‹#›</a:t>
            </a:fld>
            <a:endParaRPr lang="en-US"/>
          </a:p>
        </p:txBody>
      </p:sp>
    </p:spTree>
    <p:extLst>
      <p:ext uri="{BB962C8B-B14F-4D97-AF65-F5344CB8AC3E}">
        <p14:creationId xmlns:p14="http://schemas.microsoft.com/office/powerpoint/2010/main" val="255016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16000" y="1295401"/>
            <a:ext cx="10566400" cy="4830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926FE0-5F80-4769-B534-8E4885B7F1E2}" type="datetimeFigureOut">
              <a:rPr lang="en-US" smtClean="0"/>
              <a:t>9/23/2019</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93F0A64-B54A-4A60-8A48-D505AD9120E3}" type="slidenum">
              <a:rPr lang="en-US" smtClean="0"/>
              <a:t>‹#›</a:t>
            </a:fld>
            <a:endParaRPr lang="en-US"/>
          </a:p>
        </p:txBody>
      </p:sp>
    </p:spTree>
    <p:extLst>
      <p:ext uri="{BB962C8B-B14F-4D97-AF65-F5344CB8AC3E}">
        <p14:creationId xmlns:p14="http://schemas.microsoft.com/office/powerpoint/2010/main" val="40526923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926FE0-5F80-4769-B534-8E4885B7F1E2}" type="datetimeFigureOut">
              <a:rPr lang="en-US" smtClean="0"/>
              <a:t>9/23/2019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3F0A64-B54A-4A60-8A48-D505AD9120E3}" type="slidenum">
              <a:rPr lang="en-US" smtClean="0"/>
              <a:t>‹#›</a:t>
            </a:fld>
            <a:endParaRPr lang="en-US"/>
          </a:p>
        </p:txBody>
      </p:sp>
    </p:spTree>
    <p:extLst>
      <p:ext uri="{BB962C8B-B14F-4D97-AF65-F5344CB8AC3E}">
        <p14:creationId xmlns:p14="http://schemas.microsoft.com/office/powerpoint/2010/main" val="36373129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D926FE0-5F80-4769-B534-8E4885B7F1E2}" type="datetimeFigureOut">
              <a:rPr lang="en-US" smtClean="0"/>
              <a:t>9/23/2019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F0A64-B54A-4A60-8A48-D505AD9120E3}" type="slidenum">
              <a:rPr lang="en-US" smtClean="0"/>
              <a:t>‹#›</a:t>
            </a:fld>
            <a:endParaRPr lang="en-US"/>
          </a:p>
        </p:txBody>
      </p:sp>
    </p:spTree>
    <p:extLst>
      <p:ext uri="{BB962C8B-B14F-4D97-AF65-F5344CB8AC3E}">
        <p14:creationId xmlns:p14="http://schemas.microsoft.com/office/powerpoint/2010/main" val="41350937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D926FE0-5F80-4769-B534-8E4885B7F1E2}" type="datetimeFigureOut">
              <a:rPr lang="en-US" smtClean="0"/>
              <a:t>9/23/2019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F0A64-B54A-4A60-8A48-D505AD9120E3}" type="slidenum">
              <a:rPr lang="en-US" smtClean="0"/>
              <a:t>‹#›</a:t>
            </a:fld>
            <a:endParaRPr lang="en-US"/>
          </a:p>
        </p:txBody>
      </p:sp>
    </p:spTree>
    <p:extLst>
      <p:ext uri="{BB962C8B-B14F-4D97-AF65-F5344CB8AC3E}">
        <p14:creationId xmlns:p14="http://schemas.microsoft.com/office/powerpoint/2010/main" val="1378670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D926FE0-5F80-4769-B534-8E4885B7F1E2}" type="datetimeFigureOut">
              <a:rPr lang="en-US" smtClean="0"/>
              <a:t>9/23/2019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3F0A64-B54A-4A60-8A48-D505AD9120E3}" type="slidenum">
              <a:rPr lang="en-US" smtClean="0"/>
              <a:t>‹#›</a:t>
            </a:fld>
            <a:endParaRPr lang="en-US"/>
          </a:p>
        </p:txBody>
      </p:sp>
    </p:spTree>
    <p:extLst>
      <p:ext uri="{BB962C8B-B14F-4D97-AF65-F5344CB8AC3E}">
        <p14:creationId xmlns:p14="http://schemas.microsoft.com/office/powerpoint/2010/main" val="42865438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0" y="1295401"/>
            <a:ext cx="5486400" cy="4830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926FE0-5F80-4769-B534-8E4885B7F1E2}" type="datetimeFigureOut">
              <a:rPr lang="en-US" smtClean="0"/>
              <a:t>9/23/2019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3F0A64-B54A-4A60-8A48-D505AD9120E3}" type="slidenum">
              <a:rPr lang="en-US" smtClean="0"/>
              <a:t>‹#›</a:t>
            </a:fld>
            <a:endParaRPr lang="en-US"/>
          </a:p>
        </p:txBody>
      </p:sp>
    </p:spTree>
    <p:extLst>
      <p:ext uri="{BB962C8B-B14F-4D97-AF65-F5344CB8AC3E}">
        <p14:creationId xmlns:p14="http://schemas.microsoft.com/office/powerpoint/2010/main" val="32713100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D926FE0-5F80-4769-B534-8E4885B7F1E2}" type="datetimeFigureOut">
              <a:rPr lang="en-US" smtClean="0"/>
              <a:t>9/23/2019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3F0A64-B54A-4A60-8A48-D505AD9120E3}" type="slidenum">
              <a:rPr lang="en-US" smtClean="0"/>
              <a:t>‹#›</a:t>
            </a:fld>
            <a:endParaRPr lang="en-US"/>
          </a:p>
        </p:txBody>
      </p:sp>
    </p:spTree>
    <p:extLst>
      <p:ext uri="{BB962C8B-B14F-4D97-AF65-F5344CB8AC3E}">
        <p14:creationId xmlns:p14="http://schemas.microsoft.com/office/powerpoint/2010/main" val="1770451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609600" y="76200"/>
            <a:ext cx="10972800" cy="1143000"/>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userDrawn="1">
            <p:ph sz="half" idx="1"/>
          </p:nvPr>
        </p:nvSpPr>
        <p:spPr>
          <a:xfrm>
            <a:off x="914400" y="1295401"/>
            <a:ext cx="50800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userDrawn="1">
            <p:ph sz="half" idx="2"/>
          </p:nvPr>
        </p:nvSpPr>
        <p:spPr>
          <a:xfrm>
            <a:off x="6197600" y="1295401"/>
            <a:ext cx="5181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userDrawn="1">
            <p:ph type="dt" sz="half" idx="10"/>
          </p:nvPr>
        </p:nvSpPr>
        <p:spPr/>
        <p:txBody>
          <a:bodyPr/>
          <a:lstStyle/>
          <a:p>
            <a:fld id="{7D926FE0-5F80-4769-B534-8E4885B7F1E2}" type="datetimeFigureOut">
              <a:rPr lang="en-US" smtClean="0"/>
              <a:t>9/23/2019</a:t>
            </a:fld>
            <a:endParaRPr lang="en-US"/>
          </a:p>
        </p:txBody>
      </p:sp>
      <p:sp>
        <p:nvSpPr>
          <p:cNvPr id="6" name="Footer Placeholder 5"/>
          <p:cNvSpPr>
            <a:spLocks noGrp="1"/>
          </p:cNvSpPr>
          <p:nvPr userDrawn="1">
            <p:ph type="ftr" sz="quarter" idx="11"/>
          </p:nvPr>
        </p:nvSpPr>
        <p:spPr/>
        <p:txBody>
          <a:bodyPr/>
          <a:lstStyle/>
          <a:p>
            <a:endParaRPr lang="en-US"/>
          </a:p>
        </p:txBody>
      </p:sp>
      <p:sp>
        <p:nvSpPr>
          <p:cNvPr id="7" name="Slide Number Placeholder 6"/>
          <p:cNvSpPr>
            <a:spLocks noGrp="1"/>
          </p:cNvSpPr>
          <p:nvPr userDrawn="1">
            <p:ph type="sldNum" sz="quarter" idx="12"/>
          </p:nvPr>
        </p:nvSpPr>
        <p:spPr>
          <a:xfrm>
            <a:off x="8737600" y="6264276"/>
            <a:ext cx="2844800" cy="365125"/>
          </a:xfrm>
        </p:spPr>
        <p:txBody>
          <a:bodyPr/>
          <a:lstStyle>
            <a:lvl1pPr>
              <a:defRPr>
                <a:solidFill>
                  <a:schemeClr val="bg1"/>
                </a:solidFill>
              </a:defRPr>
            </a:lvl1pPr>
          </a:lstStyle>
          <a:p>
            <a:fld id="{793F0A64-B54A-4A60-8A48-D505AD9120E3}" type="slidenum">
              <a:rPr lang="en-US" smtClean="0"/>
              <a:pPr/>
              <a:t>‹#›</a:t>
            </a:fld>
            <a:endParaRPr lang="en-US" dirty="0"/>
          </a:p>
        </p:txBody>
      </p:sp>
    </p:spTree>
    <p:extLst>
      <p:ext uri="{BB962C8B-B14F-4D97-AF65-F5344CB8AC3E}">
        <p14:creationId xmlns:p14="http://schemas.microsoft.com/office/powerpoint/2010/main" val="35568503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16000" y="1295400"/>
            <a:ext cx="49805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16000" y="2057401"/>
            <a:ext cx="4980517" cy="4068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295400"/>
            <a:ext cx="51858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057401"/>
            <a:ext cx="5185833" cy="4068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D926FE0-5F80-4769-B534-8E4885B7F1E2}" type="datetimeFigureOut">
              <a:rPr lang="en-US" smtClean="0"/>
              <a:t>9/23/2019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3F0A64-B54A-4A60-8A48-D505AD9120E3}" type="slidenum">
              <a:rPr lang="en-US" smtClean="0"/>
              <a:t>‹#›</a:t>
            </a:fld>
            <a:endParaRPr lang="en-US"/>
          </a:p>
        </p:txBody>
      </p:sp>
    </p:spTree>
    <p:extLst>
      <p:ext uri="{BB962C8B-B14F-4D97-AF65-F5344CB8AC3E}">
        <p14:creationId xmlns:p14="http://schemas.microsoft.com/office/powerpoint/2010/main" val="41687329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926FE0-5F80-4769-B534-8E4885B7F1E2}" type="datetimeFigureOut">
              <a:rPr lang="en-US" smtClean="0"/>
              <a:t>9/23/2019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3F0A64-B54A-4A60-8A48-D505AD9120E3}" type="slidenum">
              <a:rPr lang="en-US" smtClean="0"/>
              <a:t>‹#›</a:t>
            </a:fld>
            <a:endParaRPr lang="en-US"/>
          </a:p>
        </p:txBody>
      </p:sp>
    </p:spTree>
    <p:extLst>
      <p:ext uri="{BB962C8B-B14F-4D97-AF65-F5344CB8AC3E}">
        <p14:creationId xmlns:p14="http://schemas.microsoft.com/office/powerpoint/2010/main" val="29656779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926FE0-5F80-4769-B534-8E4885B7F1E2}" type="datetimeFigureOut">
              <a:rPr lang="en-US" smtClean="0"/>
              <a:t>9/23/2019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3F0A64-B54A-4A60-8A48-D505AD9120E3}" type="slidenum">
              <a:rPr lang="en-US" smtClean="0"/>
              <a:t>‹#›</a:t>
            </a:fld>
            <a:endParaRPr lang="en-US"/>
          </a:p>
        </p:txBody>
      </p:sp>
    </p:spTree>
    <p:extLst>
      <p:ext uri="{BB962C8B-B14F-4D97-AF65-F5344CB8AC3E}">
        <p14:creationId xmlns:p14="http://schemas.microsoft.com/office/powerpoint/2010/main" val="107631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D926FE0-5F80-4769-B534-8E4885B7F1E2}" type="datetimeFigureOut">
              <a:rPr lang="en-US" smtClean="0"/>
              <a:t>9/23/2019</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93F0A64-B54A-4A60-8A48-D505AD9120E3}" type="slidenum">
              <a:rPr lang="en-US" smtClean="0"/>
              <a:t>‹#›</a:t>
            </a:fld>
            <a:endParaRPr lang="en-US"/>
          </a:p>
        </p:txBody>
      </p:sp>
    </p:spTree>
    <p:extLst>
      <p:ext uri="{BB962C8B-B14F-4D97-AF65-F5344CB8AC3E}">
        <p14:creationId xmlns:p14="http://schemas.microsoft.com/office/powerpoint/2010/main" val="42389345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D926FE0-5F80-4769-B534-8E4885B7F1E2}" type="datetimeFigureOut">
              <a:rPr lang="en-US" smtClean="0"/>
              <a:t>9/23/2019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F0A64-B54A-4A60-8A48-D505AD9120E3}" type="slidenum">
              <a:rPr lang="en-US" smtClean="0"/>
              <a:t>‹#›</a:t>
            </a:fld>
            <a:endParaRPr lang="en-US"/>
          </a:p>
        </p:txBody>
      </p:sp>
    </p:spTree>
    <p:extLst>
      <p:ext uri="{BB962C8B-B14F-4D97-AF65-F5344CB8AC3E}">
        <p14:creationId xmlns:p14="http://schemas.microsoft.com/office/powerpoint/2010/main" val="24995054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D926FE0-5F80-4769-B534-8E4885B7F1E2}" type="datetimeFigureOut">
              <a:rPr lang="en-US" smtClean="0"/>
              <a:t>9/23/2019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F0A64-B54A-4A60-8A48-D505AD9120E3}" type="slidenum">
              <a:rPr lang="en-US" smtClean="0"/>
              <a:t>‹#›</a:t>
            </a:fld>
            <a:endParaRPr lang="en-US"/>
          </a:p>
        </p:txBody>
      </p:sp>
    </p:spTree>
    <p:extLst>
      <p:ext uri="{BB962C8B-B14F-4D97-AF65-F5344CB8AC3E}">
        <p14:creationId xmlns:p14="http://schemas.microsoft.com/office/powerpoint/2010/main" val="21837260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9EA0A8-D3A2-854E-B2C9-4832D4F6BFD2}"/>
              </a:ext>
            </a:extLst>
          </p:cNvPr>
          <p:cNvSpPr>
            <a:spLocks noGrp="1"/>
          </p:cNvSpPr>
          <p:nvPr>
            <p:ph type="dt" sz="half" idx="10"/>
          </p:nvPr>
        </p:nvSpPr>
        <p:spPr/>
        <p:txBody>
          <a:bodyPr/>
          <a:lstStyle/>
          <a:p>
            <a:fld id="{05307B28-92D0-584A-AA7F-5B833E62AD71}" type="datetimeFigureOut">
              <a:rPr lang="en-US" smtClean="0"/>
              <a:t>9/23/2019</a:t>
            </a:fld>
            <a:endParaRPr lang="en-US"/>
          </a:p>
        </p:txBody>
      </p:sp>
      <p:sp>
        <p:nvSpPr>
          <p:cNvPr id="3" name="Footer Placeholder 2">
            <a:extLst>
              <a:ext uri="{FF2B5EF4-FFF2-40B4-BE49-F238E27FC236}">
                <a16:creationId xmlns:a16="http://schemas.microsoft.com/office/drawing/2014/main" id="{149B19DE-3822-8D4F-969A-00CFF4BFF75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322EB77-A8AA-2E41-8692-08E3E09FA057}"/>
              </a:ext>
            </a:extLst>
          </p:cNvPr>
          <p:cNvSpPr>
            <a:spLocks noGrp="1"/>
          </p:cNvSpPr>
          <p:nvPr>
            <p:ph type="sldNum" sz="quarter" idx="12"/>
          </p:nvPr>
        </p:nvSpPr>
        <p:spPr/>
        <p:txBody>
          <a:bodyPr/>
          <a:lstStyle/>
          <a:p>
            <a:fld id="{E9654DB5-8A89-FB42-9C79-CAE2AA1D7179}" type="slidenum">
              <a:rPr lang="en-US" smtClean="0"/>
              <a:t>‹#›</a:t>
            </a:fld>
            <a:endParaRPr lang="en-US"/>
          </a:p>
        </p:txBody>
      </p:sp>
      <p:sp>
        <p:nvSpPr>
          <p:cNvPr id="5" name="Title 4">
            <a:extLst>
              <a:ext uri="{FF2B5EF4-FFF2-40B4-BE49-F238E27FC236}">
                <a16:creationId xmlns:a16="http://schemas.microsoft.com/office/drawing/2014/main" id="{F6D2564C-7AD1-EF4D-AFC6-BCF4FBDD2980}"/>
              </a:ext>
            </a:extLst>
          </p:cNvPr>
          <p:cNvSpPr>
            <a:spLocks noGrp="1"/>
          </p:cNvSpPr>
          <p:nvPr>
            <p:ph type="title"/>
          </p:nvPr>
        </p:nvSpPr>
        <p:spPr>
          <a:xfrm>
            <a:off x="609600" y="76200"/>
            <a:ext cx="10972800" cy="1143000"/>
          </a:xfrm>
        </p:spPr>
        <p:txBody>
          <a:bodyPr/>
          <a:lstStyle/>
          <a:p>
            <a:r>
              <a:rPr lang="en-US" dirty="0"/>
              <a:t>Click to edit Master title style</a:t>
            </a:r>
          </a:p>
        </p:txBody>
      </p:sp>
    </p:spTree>
    <p:extLst>
      <p:ext uri="{BB962C8B-B14F-4D97-AF65-F5344CB8AC3E}">
        <p14:creationId xmlns:p14="http://schemas.microsoft.com/office/powerpoint/2010/main" val="42413159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D926FE0-5F80-4769-B534-8E4885B7F1E2}" type="datetimeFigureOut">
              <a:rPr lang="en-US" smtClean="0"/>
              <a:t>9/23/2019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3F0A64-B54A-4A60-8A48-D505AD9120E3}" type="slidenum">
              <a:rPr lang="en-US" smtClean="0"/>
              <a:t>‹#›</a:t>
            </a:fld>
            <a:endParaRPr lang="en-US"/>
          </a:p>
        </p:txBody>
      </p:sp>
    </p:spTree>
    <p:extLst>
      <p:ext uri="{BB962C8B-B14F-4D97-AF65-F5344CB8AC3E}">
        <p14:creationId xmlns:p14="http://schemas.microsoft.com/office/powerpoint/2010/main" val="15842876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0" y="1295401"/>
            <a:ext cx="5486400" cy="4830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926FE0-5F80-4769-B534-8E4885B7F1E2}" type="datetimeFigureOut">
              <a:rPr lang="en-US" smtClean="0"/>
              <a:t>9/23/2019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3F0A64-B54A-4A60-8A48-D505AD9120E3}" type="slidenum">
              <a:rPr lang="en-US" smtClean="0"/>
              <a:t>‹#›</a:t>
            </a:fld>
            <a:endParaRPr lang="en-US"/>
          </a:p>
        </p:txBody>
      </p:sp>
    </p:spTree>
    <p:extLst>
      <p:ext uri="{BB962C8B-B14F-4D97-AF65-F5344CB8AC3E}">
        <p14:creationId xmlns:p14="http://schemas.microsoft.com/office/powerpoint/2010/main" val="2939865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D926FE0-5F80-4769-B534-8E4885B7F1E2}" type="datetimeFigureOut">
              <a:rPr lang="en-US" smtClean="0"/>
              <a:t>9/23/2019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3F0A64-B54A-4A60-8A48-D505AD9120E3}" type="slidenum">
              <a:rPr lang="en-US" smtClean="0"/>
              <a:t>‹#›</a:t>
            </a:fld>
            <a:endParaRPr lang="en-US"/>
          </a:p>
        </p:txBody>
      </p:sp>
    </p:spTree>
    <p:extLst>
      <p:ext uri="{BB962C8B-B14F-4D97-AF65-F5344CB8AC3E}">
        <p14:creationId xmlns:p14="http://schemas.microsoft.com/office/powerpoint/2010/main" val="33016133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609600" y="76200"/>
            <a:ext cx="10972800" cy="1143000"/>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userDrawn="1">
            <p:ph sz="half" idx="1"/>
          </p:nvPr>
        </p:nvSpPr>
        <p:spPr>
          <a:xfrm>
            <a:off x="914400" y="1295401"/>
            <a:ext cx="50800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userDrawn="1">
            <p:ph sz="half" idx="2"/>
          </p:nvPr>
        </p:nvSpPr>
        <p:spPr>
          <a:xfrm>
            <a:off x="6197600" y="1295401"/>
            <a:ext cx="5181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userDrawn="1">
            <p:ph type="dt" sz="half" idx="10"/>
          </p:nvPr>
        </p:nvSpPr>
        <p:spPr/>
        <p:txBody>
          <a:bodyPr/>
          <a:lstStyle/>
          <a:p>
            <a:fld id="{7D926FE0-5F80-4769-B534-8E4885B7F1E2}" type="datetimeFigureOut">
              <a:rPr lang="en-US" smtClean="0"/>
              <a:t>9/23/2019</a:t>
            </a:fld>
            <a:endParaRPr lang="en-US"/>
          </a:p>
        </p:txBody>
      </p:sp>
      <p:sp>
        <p:nvSpPr>
          <p:cNvPr id="6" name="Footer Placeholder 5"/>
          <p:cNvSpPr>
            <a:spLocks noGrp="1"/>
          </p:cNvSpPr>
          <p:nvPr userDrawn="1">
            <p:ph type="ftr" sz="quarter" idx="11"/>
          </p:nvPr>
        </p:nvSpPr>
        <p:spPr/>
        <p:txBody>
          <a:bodyPr/>
          <a:lstStyle/>
          <a:p>
            <a:endParaRPr lang="en-US"/>
          </a:p>
        </p:txBody>
      </p:sp>
      <p:sp>
        <p:nvSpPr>
          <p:cNvPr id="7" name="Slide Number Placeholder 6"/>
          <p:cNvSpPr>
            <a:spLocks noGrp="1"/>
          </p:cNvSpPr>
          <p:nvPr userDrawn="1">
            <p:ph type="sldNum" sz="quarter" idx="12"/>
          </p:nvPr>
        </p:nvSpPr>
        <p:spPr>
          <a:xfrm>
            <a:off x="8737600" y="6264276"/>
            <a:ext cx="2844800" cy="365125"/>
          </a:xfrm>
        </p:spPr>
        <p:txBody>
          <a:bodyPr/>
          <a:lstStyle>
            <a:lvl1pPr>
              <a:defRPr>
                <a:solidFill>
                  <a:schemeClr val="bg1"/>
                </a:solidFill>
              </a:defRPr>
            </a:lvl1pPr>
          </a:lstStyle>
          <a:p>
            <a:fld id="{793F0A64-B54A-4A60-8A48-D505AD9120E3}" type="slidenum">
              <a:rPr lang="en-US" smtClean="0"/>
              <a:pPr/>
              <a:t>‹#›</a:t>
            </a:fld>
            <a:endParaRPr lang="en-US" dirty="0"/>
          </a:p>
        </p:txBody>
      </p:sp>
    </p:spTree>
    <p:extLst>
      <p:ext uri="{BB962C8B-B14F-4D97-AF65-F5344CB8AC3E}">
        <p14:creationId xmlns:p14="http://schemas.microsoft.com/office/powerpoint/2010/main" val="31411447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16000" y="1295400"/>
            <a:ext cx="49805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16000" y="2057401"/>
            <a:ext cx="4980517" cy="4068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295400"/>
            <a:ext cx="51858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057401"/>
            <a:ext cx="5185833" cy="4068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D926FE0-5F80-4769-B534-8E4885B7F1E2}" type="datetimeFigureOut">
              <a:rPr lang="en-US" smtClean="0"/>
              <a:t>9/23/2019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3F0A64-B54A-4A60-8A48-D505AD9120E3}" type="slidenum">
              <a:rPr lang="en-US" smtClean="0"/>
              <a:t>‹#›</a:t>
            </a:fld>
            <a:endParaRPr lang="en-US"/>
          </a:p>
        </p:txBody>
      </p:sp>
    </p:spTree>
    <p:extLst>
      <p:ext uri="{BB962C8B-B14F-4D97-AF65-F5344CB8AC3E}">
        <p14:creationId xmlns:p14="http://schemas.microsoft.com/office/powerpoint/2010/main" val="37041570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926FE0-5F80-4769-B534-8E4885B7F1E2}" type="datetimeFigureOut">
              <a:rPr lang="en-US" smtClean="0"/>
              <a:t>9/23/2019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3F0A64-B54A-4A60-8A48-D505AD9120E3}" type="slidenum">
              <a:rPr lang="en-US" smtClean="0"/>
              <a:t>‹#›</a:t>
            </a:fld>
            <a:endParaRPr lang="en-US"/>
          </a:p>
        </p:txBody>
      </p:sp>
    </p:spTree>
    <p:extLst>
      <p:ext uri="{BB962C8B-B14F-4D97-AF65-F5344CB8AC3E}">
        <p14:creationId xmlns:p14="http://schemas.microsoft.com/office/powerpoint/2010/main" val="10574365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926FE0-5F80-4769-B534-8E4885B7F1E2}" type="datetimeFigureOut">
              <a:rPr lang="en-US" smtClean="0"/>
              <a:t>9/23/2019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3F0A64-B54A-4A60-8A48-D505AD9120E3}" type="slidenum">
              <a:rPr lang="en-US" smtClean="0"/>
              <a:t>‹#›</a:t>
            </a:fld>
            <a:endParaRPr lang="en-US"/>
          </a:p>
        </p:txBody>
      </p:sp>
    </p:spTree>
    <p:extLst>
      <p:ext uri="{BB962C8B-B14F-4D97-AF65-F5344CB8AC3E}">
        <p14:creationId xmlns:p14="http://schemas.microsoft.com/office/powerpoint/2010/main" val="1306606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609600" y="76200"/>
            <a:ext cx="10972800" cy="1143000"/>
          </a:xfrm>
          <a:prstGeom prst="rect">
            <a:avLst/>
          </a:prstGeo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userDrawn="1">
            <p:ph sz="half" idx="1"/>
          </p:nvPr>
        </p:nvSpPr>
        <p:spPr>
          <a:xfrm>
            <a:off x="914400" y="1295401"/>
            <a:ext cx="50800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userDrawn="1">
            <p:ph sz="half" idx="2"/>
          </p:nvPr>
        </p:nvSpPr>
        <p:spPr>
          <a:xfrm>
            <a:off x="6197600" y="1295401"/>
            <a:ext cx="5181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userDrawn="1">
            <p:ph type="dt" sz="half" idx="10"/>
          </p:nvPr>
        </p:nvSpPr>
        <p:spPr/>
        <p:txBody>
          <a:bodyPr/>
          <a:lstStyle/>
          <a:p>
            <a:fld id="{7D926FE0-5F80-4769-B534-8E4885B7F1E2}" type="datetimeFigureOut">
              <a:rPr lang="en-US" smtClean="0"/>
              <a:t>9/23/2019</a:t>
            </a:fld>
            <a:endParaRPr lang="en-US"/>
          </a:p>
        </p:txBody>
      </p:sp>
      <p:sp>
        <p:nvSpPr>
          <p:cNvPr id="6" name="Footer Placeholder 5"/>
          <p:cNvSpPr>
            <a:spLocks noGrp="1"/>
          </p:cNvSpPr>
          <p:nvPr userDrawn="1">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userDrawn="1">
            <p:ph type="sldNum" sz="quarter" idx="12"/>
          </p:nvPr>
        </p:nvSpPr>
        <p:spPr>
          <a:xfrm>
            <a:off x="8737600" y="6264276"/>
            <a:ext cx="2844800" cy="365125"/>
          </a:xfrm>
        </p:spPr>
        <p:txBody>
          <a:bodyPr/>
          <a:lstStyle>
            <a:lvl1pPr>
              <a:defRPr>
                <a:solidFill>
                  <a:schemeClr val="bg1"/>
                </a:solidFill>
              </a:defRPr>
            </a:lvl1pPr>
          </a:lstStyle>
          <a:p>
            <a:fld id="{793F0A64-B54A-4A60-8A48-D505AD9120E3}" type="slidenum">
              <a:rPr lang="en-US" smtClean="0"/>
              <a:pPr/>
              <a:t>‹#›</a:t>
            </a:fld>
            <a:endParaRPr lang="en-US" dirty="0"/>
          </a:p>
        </p:txBody>
      </p:sp>
    </p:spTree>
    <p:extLst>
      <p:ext uri="{BB962C8B-B14F-4D97-AF65-F5344CB8AC3E}">
        <p14:creationId xmlns:p14="http://schemas.microsoft.com/office/powerpoint/2010/main" val="20498146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D926FE0-5F80-4769-B534-8E4885B7F1E2}" type="datetimeFigureOut">
              <a:rPr lang="en-US" smtClean="0"/>
              <a:t>9/23/2019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F0A64-B54A-4A60-8A48-D505AD9120E3}" type="slidenum">
              <a:rPr lang="en-US" smtClean="0"/>
              <a:t>‹#›</a:t>
            </a:fld>
            <a:endParaRPr lang="en-US"/>
          </a:p>
        </p:txBody>
      </p:sp>
    </p:spTree>
    <p:extLst>
      <p:ext uri="{BB962C8B-B14F-4D97-AF65-F5344CB8AC3E}">
        <p14:creationId xmlns:p14="http://schemas.microsoft.com/office/powerpoint/2010/main" val="17260702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D926FE0-5F80-4769-B534-8E4885B7F1E2}" type="datetimeFigureOut">
              <a:rPr lang="en-US" smtClean="0"/>
              <a:t>9/23/2019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F0A64-B54A-4A60-8A48-D505AD9120E3}" type="slidenum">
              <a:rPr lang="en-US" smtClean="0"/>
              <a:t>‹#›</a:t>
            </a:fld>
            <a:endParaRPr lang="en-US"/>
          </a:p>
        </p:txBody>
      </p:sp>
    </p:spTree>
    <p:extLst>
      <p:ext uri="{BB962C8B-B14F-4D97-AF65-F5344CB8AC3E}">
        <p14:creationId xmlns:p14="http://schemas.microsoft.com/office/powerpoint/2010/main" val="3571485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16000" y="1295400"/>
            <a:ext cx="49805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16000" y="2057401"/>
            <a:ext cx="4980517" cy="4068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295400"/>
            <a:ext cx="51858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057401"/>
            <a:ext cx="5185833" cy="4068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D926FE0-5F80-4769-B534-8E4885B7F1E2}" type="datetimeFigureOut">
              <a:rPr lang="en-US" smtClean="0"/>
              <a:t>9/23/2019</a:t>
            </a:fld>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793F0A64-B54A-4A60-8A48-D505AD9120E3}" type="slidenum">
              <a:rPr lang="en-US" smtClean="0"/>
              <a:t>‹#›</a:t>
            </a:fld>
            <a:endParaRPr lang="en-US"/>
          </a:p>
        </p:txBody>
      </p:sp>
    </p:spTree>
    <p:extLst>
      <p:ext uri="{BB962C8B-B14F-4D97-AF65-F5344CB8AC3E}">
        <p14:creationId xmlns:p14="http://schemas.microsoft.com/office/powerpoint/2010/main" val="2705943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7D926FE0-5F80-4769-B534-8E4885B7F1E2}" type="datetimeFigureOut">
              <a:rPr lang="en-US" smtClean="0"/>
              <a:t>9/23/2019</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793F0A64-B54A-4A60-8A48-D505AD9120E3}" type="slidenum">
              <a:rPr lang="en-US" smtClean="0"/>
              <a:t>‹#›</a:t>
            </a:fld>
            <a:endParaRPr lang="en-US"/>
          </a:p>
        </p:txBody>
      </p:sp>
    </p:spTree>
    <p:extLst>
      <p:ext uri="{BB962C8B-B14F-4D97-AF65-F5344CB8AC3E}">
        <p14:creationId xmlns:p14="http://schemas.microsoft.com/office/powerpoint/2010/main" val="763721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926FE0-5F80-4769-B534-8E4885B7F1E2}" type="datetimeFigureOut">
              <a:rPr lang="en-US" smtClean="0"/>
              <a:t>9/23/2019</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793F0A64-B54A-4A60-8A48-D505AD9120E3}" type="slidenum">
              <a:rPr lang="en-US" smtClean="0"/>
              <a:t>‹#›</a:t>
            </a:fld>
            <a:endParaRPr lang="en-US"/>
          </a:p>
        </p:txBody>
      </p:sp>
    </p:spTree>
    <p:extLst>
      <p:ext uri="{BB962C8B-B14F-4D97-AF65-F5344CB8AC3E}">
        <p14:creationId xmlns:p14="http://schemas.microsoft.com/office/powerpoint/2010/main" val="2804635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D926FE0-5F80-4769-B534-8E4885B7F1E2}" type="datetimeFigureOut">
              <a:rPr lang="en-US" smtClean="0"/>
              <a:t>9/23/2019</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93F0A64-B54A-4A60-8A48-D505AD9120E3}" type="slidenum">
              <a:rPr lang="en-US" smtClean="0"/>
              <a:t>‹#›</a:t>
            </a:fld>
            <a:endParaRPr lang="en-US"/>
          </a:p>
        </p:txBody>
      </p:sp>
    </p:spTree>
    <p:extLst>
      <p:ext uri="{BB962C8B-B14F-4D97-AF65-F5344CB8AC3E}">
        <p14:creationId xmlns:p14="http://schemas.microsoft.com/office/powerpoint/2010/main" val="2627598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D926FE0-5F80-4769-B534-8E4885B7F1E2}" type="datetimeFigureOut">
              <a:rPr lang="en-US" smtClean="0"/>
              <a:t>9/23/2019</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93F0A64-B54A-4A60-8A48-D505AD9120E3}" type="slidenum">
              <a:rPr lang="en-US" smtClean="0"/>
              <a:t>‹#›</a:t>
            </a:fld>
            <a:endParaRPr lang="en-US"/>
          </a:p>
        </p:txBody>
      </p:sp>
    </p:spTree>
    <p:extLst>
      <p:ext uri="{BB962C8B-B14F-4D97-AF65-F5344CB8AC3E}">
        <p14:creationId xmlns:p14="http://schemas.microsoft.com/office/powerpoint/2010/main" val="201058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1.png"/><Relationship Id="rId5" Type="http://schemas.openxmlformats.org/officeDocument/2006/relationships/slideLayout" Target="../slideLayouts/slideLayout18.xml"/><Relationship Id="rId10"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1.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image" Target="../media/image1.png"/><Relationship Id="rId5" Type="http://schemas.openxmlformats.org/officeDocument/2006/relationships/slideLayout" Target="../slideLayouts/slideLayout37.xml"/><Relationship Id="rId10" Type="http://schemas.openxmlformats.org/officeDocument/2006/relationships/theme" Target="../theme/theme4.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5" name="Group 14"/>
          <p:cNvGrpSpPr/>
          <p:nvPr userDrawn="1"/>
        </p:nvGrpSpPr>
        <p:grpSpPr>
          <a:xfrm>
            <a:off x="396240" y="238760"/>
            <a:ext cx="11490960" cy="6400800"/>
            <a:chOff x="304800" y="228600"/>
            <a:chExt cx="8618220" cy="6400800"/>
          </a:xfrm>
        </p:grpSpPr>
        <p:sp>
          <p:nvSpPr>
            <p:cNvPr id="9" name="Rounded Rectangle 8"/>
            <p:cNvSpPr/>
            <p:nvPr/>
          </p:nvSpPr>
          <p:spPr>
            <a:xfrm>
              <a:off x="8610600" y="228600"/>
              <a:ext cx="304800" cy="6172200"/>
            </a:xfrm>
            <a:prstGeom prst="roundRect">
              <a:avLst/>
            </a:prstGeom>
            <a:solidFill>
              <a:srgbClr val="008F00"/>
            </a:solidFill>
            <a:ln>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ounded Rectangle 7"/>
            <p:cNvSpPr/>
            <p:nvPr/>
          </p:nvSpPr>
          <p:spPr>
            <a:xfrm>
              <a:off x="457200" y="228600"/>
              <a:ext cx="8465820" cy="838200"/>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2">
                    <a:lumMod val="75000"/>
                  </a:schemeClr>
                </a:solidFill>
              </a:endParaRPr>
            </a:p>
          </p:txBody>
        </p:sp>
        <p:sp>
          <p:nvSpPr>
            <p:cNvPr id="10" name="Rounded Rectangle 9"/>
            <p:cNvSpPr/>
            <p:nvPr/>
          </p:nvSpPr>
          <p:spPr>
            <a:xfrm>
              <a:off x="457200" y="6324600"/>
              <a:ext cx="8458200" cy="304800"/>
            </a:xfrm>
            <a:prstGeom prst="roundRect">
              <a:avLst/>
            </a:prstGeom>
            <a:solidFill>
              <a:srgbClr val="008F00"/>
            </a:solidFill>
            <a:ln>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1" name="Group 10"/>
            <p:cNvGrpSpPr/>
            <p:nvPr/>
          </p:nvGrpSpPr>
          <p:grpSpPr>
            <a:xfrm>
              <a:off x="304800" y="1143000"/>
              <a:ext cx="762000" cy="5105400"/>
              <a:chOff x="457200" y="1066800"/>
              <a:chExt cx="762000" cy="5257800"/>
            </a:xfrm>
          </p:grpSpPr>
          <p:sp>
            <p:nvSpPr>
              <p:cNvPr id="12" name="Rectangle 11"/>
              <p:cNvSpPr/>
              <p:nvPr/>
            </p:nvSpPr>
            <p:spPr>
              <a:xfrm>
                <a:off x="457200" y="1066800"/>
                <a:ext cx="762000" cy="1981200"/>
              </a:xfrm>
              <a:prstGeom prst="rect">
                <a:avLst/>
              </a:prstGeom>
              <a:gradFill flip="none" rotWithShape="1">
                <a:gsLst>
                  <a:gs pos="50000">
                    <a:srgbClr val="178E44">
                      <a:alpha val="60000"/>
                    </a:srgbClr>
                  </a:gs>
                  <a:gs pos="2000">
                    <a:schemeClr val="bg1">
                      <a:lumMod val="0"/>
                      <a:lumOff val="100000"/>
                    </a:schemeClr>
                  </a:gs>
                  <a:gs pos="98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ectangle 12"/>
              <p:cNvSpPr/>
              <p:nvPr/>
            </p:nvSpPr>
            <p:spPr>
              <a:xfrm>
                <a:off x="457200" y="2819400"/>
                <a:ext cx="762000" cy="1905000"/>
              </a:xfrm>
              <a:prstGeom prst="rect">
                <a:avLst/>
              </a:prstGeom>
              <a:gradFill flip="none" rotWithShape="1">
                <a:gsLst>
                  <a:gs pos="50000">
                    <a:srgbClr val="FFFF00">
                      <a:alpha val="50000"/>
                    </a:srgbClr>
                  </a:gs>
                  <a:gs pos="2000">
                    <a:schemeClr val="bg1">
                      <a:lumMod val="0"/>
                      <a:lumOff val="100000"/>
                    </a:schemeClr>
                  </a:gs>
                  <a:gs pos="98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Rectangle 13"/>
              <p:cNvSpPr/>
              <p:nvPr/>
            </p:nvSpPr>
            <p:spPr>
              <a:xfrm>
                <a:off x="457200" y="4419600"/>
                <a:ext cx="762000" cy="1905000"/>
              </a:xfrm>
              <a:prstGeom prst="rect">
                <a:avLst/>
              </a:prstGeom>
              <a:gradFill>
                <a:gsLst>
                  <a:gs pos="50000">
                    <a:srgbClr val="FF0000">
                      <a:alpha val="60000"/>
                    </a:srgbClr>
                  </a:gs>
                  <a:gs pos="2000">
                    <a:schemeClr val="bg1">
                      <a:lumMod val="0"/>
                      <a:lumOff val="100000"/>
                    </a:schemeClr>
                  </a:gs>
                  <a:gs pos="98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3" name="Text Placeholder 2"/>
          <p:cNvSpPr>
            <a:spLocks noGrp="1"/>
          </p:cNvSpPr>
          <p:nvPr userDrawn="1">
            <p:ph type="body" idx="1"/>
          </p:nvPr>
        </p:nvSpPr>
        <p:spPr>
          <a:xfrm>
            <a:off x="1463040" y="1295401"/>
            <a:ext cx="9946640" cy="48307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userDrawn="1">
            <p:ph type="dt" sz="half" idx="2"/>
          </p:nvPr>
        </p:nvSpPr>
        <p:spPr>
          <a:xfrm>
            <a:off x="609600" y="6356351"/>
            <a:ext cx="2844800" cy="273050"/>
          </a:xfrm>
          <a:prstGeom prst="rect">
            <a:avLst/>
          </a:prstGeom>
        </p:spPr>
        <p:txBody>
          <a:bodyPr vert="horz" lIns="91440" tIns="45720" rIns="91440" bIns="45720" rtlCol="0" anchor="ctr"/>
          <a:lstStyle>
            <a:lvl1pPr algn="l">
              <a:defRPr sz="1200">
                <a:solidFill>
                  <a:schemeClr val="bg1"/>
                </a:solidFill>
              </a:defRPr>
            </a:lvl1pPr>
          </a:lstStyle>
          <a:p>
            <a:fld id="{7D926FE0-5F80-4769-B534-8E4885B7F1E2}" type="datetimeFigureOut">
              <a:rPr lang="en-US" smtClean="0"/>
              <a:pPr/>
              <a:t>9/23/2019</a:t>
            </a:fld>
            <a:endParaRPr lang="en-US" dirty="0"/>
          </a:p>
        </p:txBody>
      </p:sp>
      <p:sp>
        <p:nvSpPr>
          <p:cNvPr id="6" name="Slide Number Placeholder 5"/>
          <p:cNvSpPr>
            <a:spLocks noGrp="1"/>
          </p:cNvSpPr>
          <p:nvPr userDrawn="1">
            <p:ph type="sldNum" sz="quarter" idx="4"/>
          </p:nvPr>
        </p:nvSpPr>
        <p:spPr>
          <a:xfrm>
            <a:off x="8737600" y="6324601"/>
            <a:ext cx="2844800" cy="288925"/>
          </a:xfrm>
          <a:prstGeom prst="rect">
            <a:avLst/>
          </a:prstGeom>
        </p:spPr>
        <p:txBody>
          <a:bodyPr vert="horz" lIns="91440" tIns="45720" rIns="91440" bIns="45720" rtlCol="0" anchor="ctr"/>
          <a:lstStyle>
            <a:lvl1pPr algn="r">
              <a:defRPr sz="1600" b="1">
                <a:solidFill>
                  <a:schemeClr val="bg1"/>
                </a:solidFill>
              </a:defRPr>
            </a:lvl1pPr>
          </a:lstStyle>
          <a:p>
            <a:fld id="{793F0A64-B54A-4A60-8A48-D505AD9120E3}" type="slidenum">
              <a:rPr lang="en-US" smtClean="0"/>
              <a:pPr/>
              <a:t>‹#›</a:t>
            </a:fld>
            <a:endParaRPr lang="en-US" dirty="0"/>
          </a:p>
        </p:txBody>
      </p:sp>
      <p:pic>
        <p:nvPicPr>
          <p:cNvPr id="1026"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9855201" y="5713065"/>
            <a:ext cx="1576916" cy="583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itle Placeholder 1">
            <a:extLst>
              <a:ext uri="{FF2B5EF4-FFF2-40B4-BE49-F238E27FC236}">
                <a16:creationId xmlns:a16="http://schemas.microsoft.com/office/drawing/2014/main" id="{1CCA0CE1-5D17-E843-9822-DA7ADE239FA1}"/>
              </a:ext>
            </a:extLst>
          </p:cNvPr>
          <p:cNvSpPr>
            <a:spLocks noGrp="1"/>
          </p:cNvSpPr>
          <p:nvPr>
            <p:ph type="title"/>
          </p:nvPr>
        </p:nvSpPr>
        <p:spPr>
          <a:xfrm>
            <a:off x="609600" y="76200"/>
            <a:ext cx="109728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3348534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3" r:id="rId11"/>
    <p:sldLayoutId id="2147483674" r:id="rId12"/>
    <p:sldLayoutId id="2147483675" r:id="rId13"/>
  </p:sldLayoutIdLst>
  <p:txStyles>
    <p:titleStyle>
      <a:lvl1pPr algn="ctr" defTabSz="914400" rtl="0" eaLnBrk="1" latinLnBrk="0" hangingPunct="1">
        <a:spcBef>
          <a:spcPct val="0"/>
        </a:spcBef>
        <a:buNone/>
        <a:defRPr sz="3200" kern="1200">
          <a:solidFill>
            <a:schemeClr val="bg1"/>
          </a:solidFill>
          <a:latin typeface="Droid Serif" panose="02020600060500020200" pitchFamily="18" charset="0"/>
          <a:ea typeface="Droid Serif" panose="02020600060500020200" pitchFamily="18" charset="0"/>
          <a:cs typeface="Droid Serif" panose="02020600060500020200"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7" name="Group 16"/>
          <p:cNvGrpSpPr/>
          <p:nvPr userDrawn="1"/>
        </p:nvGrpSpPr>
        <p:grpSpPr>
          <a:xfrm>
            <a:off x="406400" y="228600"/>
            <a:ext cx="11480800" cy="6400800"/>
            <a:chOff x="304800" y="228600"/>
            <a:chExt cx="8610600" cy="6400800"/>
          </a:xfrm>
        </p:grpSpPr>
        <p:grpSp>
          <p:nvGrpSpPr>
            <p:cNvPr id="16" name="Group 15"/>
            <p:cNvGrpSpPr/>
            <p:nvPr userDrawn="1"/>
          </p:nvGrpSpPr>
          <p:grpSpPr>
            <a:xfrm>
              <a:off x="457200" y="228600"/>
              <a:ext cx="8458200" cy="6400800"/>
              <a:chOff x="457200" y="228600"/>
              <a:chExt cx="8458200" cy="6400800"/>
            </a:xfrm>
          </p:grpSpPr>
          <p:sp>
            <p:nvSpPr>
              <p:cNvPr id="8" name="Rounded Rectangle 7"/>
              <p:cNvSpPr/>
              <p:nvPr/>
            </p:nvSpPr>
            <p:spPr>
              <a:xfrm>
                <a:off x="457200" y="228600"/>
                <a:ext cx="8305800" cy="838200"/>
              </a:xfrm>
              <a:prstGeom prst="roundRect">
                <a:avLst/>
              </a:prstGeom>
              <a:solidFill>
                <a:srgbClr val="561B92"/>
              </a:solidFill>
              <a:ln>
                <a:solidFill>
                  <a:srgbClr val="561B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ounded Rectangle 8"/>
              <p:cNvSpPr/>
              <p:nvPr/>
            </p:nvSpPr>
            <p:spPr>
              <a:xfrm>
                <a:off x="8610600" y="228600"/>
                <a:ext cx="304800" cy="6172200"/>
              </a:xfrm>
              <a:prstGeom prst="roundRect">
                <a:avLst/>
              </a:prstGeom>
              <a:solidFill>
                <a:srgbClr val="4E1B92"/>
              </a:solidFill>
              <a:ln>
                <a:solidFill>
                  <a:srgbClr val="4E1B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ounded Rectangle 9"/>
              <p:cNvSpPr/>
              <p:nvPr/>
            </p:nvSpPr>
            <p:spPr>
              <a:xfrm>
                <a:off x="457200" y="6324600"/>
                <a:ext cx="8458200" cy="304800"/>
              </a:xfrm>
              <a:prstGeom prst="roundRect">
                <a:avLst/>
              </a:prstGeom>
              <a:solidFill>
                <a:srgbClr val="4E1B92"/>
              </a:solidFill>
              <a:ln>
                <a:solidFill>
                  <a:srgbClr val="4E1B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nvGrpSpPr>
            <p:cNvPr id="11" name="Group 10"/>
            <p:cNvGrpSpPr/>
            <p:nvPr/>
          </p:nvGrpSpPr>
          <p:grpSpPr>
            <a:xfrm>
              <a:off x="304800" y="1143000"/>
              <a:ext cx="762000" cy="5105400"/>
              <a:chOff x="457200" y="1066800"/>
              <a:chExt cx="762000" cy="5257800"/>
            </a:xfrm>
          </p:grpSpPr>
          <p:sp>
            <p:nvSpPr>
              <p:cNvPr id="12" name="Rectangle 11"/>
              <p:cNvSpPr/>
              <p:nvPr/>
            </p:nvSpPr>
            <p:spPr>
              <a:xfrm>
                <a:off x="457200" y="1066800"/>
                <a:ext cx="762000" cy="1981200"/>
              </a:xfrm>
              <a:prstGeom prst="rect">
                <a:avLst/>
              </a:prstGeom>
              <a:gradFill flip="none" rotWithShape="1">
                <a:gsLst>
                  <a:gs pos="50000">
                    <a:srgbClr val="178E44">
                      <a:alpha val="60000"/>
                    </a:srgbClr>
                  </a:gs>
                  <a:gs pos="2000">
                    <a:schemeClr val="bg1">
                      <a:lumMod val="0"/>
                      <a:lumOff val="100000"/>
                    </a:schemeClr>
                  </a:gs>
                  <a:gs pos="98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a:off x="457200" y="2819400"/>
                <a:ext cx="762000" cy="1905000"/>
              </a:xfrm>
              <a:prstGeom prst="rect">
                <a:avLst/>
              </a:prstGeom>
              <a:gradFill flip="none" rotWithShape="1">
                <a:gsLst>
                  <a:gs pos="50000">
                    <a:srgbClr val="FFFF00">
                      <a:alpha val="50000"/>
                    </a:srgbClr>
                  </a:gs>
                  <a:gs pos="2000">
                    <a:schemeClr val="bg1">
                      <a:lumMod val="0"/>
                      <a:lumOff val="100000"/>
                    </a:schemeClr>
                  </a:gs>
                  <a:gs pos="98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a:off x="457200" y="4419600"/>
                <a:ext cx="762000" cy="1905000"/>
              </a:xfrm>
              <a:prstGeom prst="rect">
                <a:avLst/>
              </a:prstGeom>
              <a:gradFill>
                <a:gsLst>
                  <a:gs pos="50000">
                    <a:srgbClr val="FF0000">
                      <a:alpha val="60000"/>
                    </a:srgbClr>
                  </a:gs>
                  <a:gs pos="2000">
                    <a:schemeClr val="bg1">
                      <a:lumMod val="0"/>
                      <a:lumOff val="100000"/>
                    </a:schemeClr>
                  </a:gs>
                  <a:gs pos="98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2" name="Title Placeholder 1"/>
          <p:cNvSpPr>
            <a:spLocks noGrp="1"/>
          </p:cNvSpPr>
          <p:nvPr userDrawn="1">
            <p:ph type="title"/>
          </p:nvPr>
        </p:nvSpPr>
        <p:spPr>
          <a:xfrm>
            <a:off x="609600" y="76200"/>
            <a:ext cx="10972800" cy="1143000"/>
          </a:xfrm>
          <a:prstGeom prst="rect">
            <a:avLst/>
          </a:prstGeom>
          <a:ln>
            <a:solidFill>
              <a:srgbClr val="4E1B92"/>
            </a:solidFill>
          </a:ln>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userDrawn="1">
            <p:ph type="body" idx="1"/>
          </p:nvPr>
        </p:nvSpPr>
        <p:spPr>
          <a:xfrm>
            <a:off x="1447800" y="1295401"/>
            <a:ext cx="9982200" cy="4830763"/>
          </a:xfrm>
          <a:prstGeom prst="rect">
            <a:avLst/>
          </a:prstGeom>
          <a:noFill/>
          <a:ln>
            <a:noFill/>
          </a:ln>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userDrawn="1">
            <p:ph type="dt" sz="half" idx="2"/>
          </p:nvPr>
        </p:nvSpPr>
        <p:spPr>
          <a:xfrm>
            <a:off x="609600" y="6356351"/>
            <a:ext cx="2844800" cy="273050"/>
          </a:xfrm>
          <a:prstGeom prst="rect">
            <a:avLst/>
          </a:prstGeom>
        </p:spPr>
        <p:txBody>
          <a:bodyPr vert="horz" lIns="91440" tIns="45720" rIns="91440" bIns="45720" rtlCol="0" anchor="ctr"/>
          <a:lstStyle>
            <a:lvl1pPr algn="l">
              <a:defRPr sz="1200">
                <a:solidFill>
                  <a:schemeClr val="bg1"/>
                </a:solidFill>
              </a:defRPr>
            </a:lvl1pPr>
          </a:lstStyle>
          <a:p>
            <a:fld id="{7D926FE0-5F80-4769-B534-8E4885B7F1E2}" type="datetimeFigureOut">
              <a:rPr lang="en-US" smtClean="0"/>
              <a:pPr/>
              <a:t>9/23/2019</a:t>
            </a:fld>
            <a:endParaRPr lang="en-US" dirty="0"/>
          </a:p>
        </p:txBody>
      </p:sp>
      <p:sp>
        <p:nvSpPr>
          <p:cNvPr id="5" name="Footer Placeholder 4"/>
          <p:cNvSpPr>
            <a:spLocks noGrp="1"/>
          </p:cNvSpPr>
          <p:nvPr userDrawn="1">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userDrawn="1">
            <p:ph type="sldNum" sz="quarter" idx="4"/>
          </p:nvPr>
        </p:nvSpPr>
        <p:spPr>
          <a:xfrm>
            <a:off x="8737600" y="6324601"/>
            <a:ext cx="2844800" cy="288925"/>
          </a:xfrm>
          <a:prstGeom prst="rect">
            <a:avLst/>
          </a:prstGeom>
        </p:spPr>
        <p:txBody>
          <a:bodyPr vert="horz" lIns="91440" tIns="45720" rIns="91440" bIns="45720" rtlCol="0" anchor="ctr"/>
          <a:lstStyle>
            <a:lvl1pPr algn="r">
              <a:defRPr sz="1600" b="1">
                <a:solidFill>
                  <a:schemeClr val="bg1"/>
                </a:solidFill>
              </a:defRPr>
            </a:lvl1pPr>
          </a:lstStyle>
          <a:p>
            <a:fld id="{793F0A64-B54A-4A60-8A48-D505AD9120E3}" type="slidenum">
              <a:rPr lang="en-US" smtClean="0"/>
              <a:pPr/>
              <a:t>‹#›</a:t>
            </a:fld>
            <a:endParaRPr lang="en-US" dirty="0"/>
          </a:p>
        </p:txBody>
      </p:sp>
      <p:pic>
        <p:nvPicPr>
          <p:cNvPr id="1026" name="Picture 2"/>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855201" y="5713065"/>
            <a:ext cx="1576916" cy="583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9716606"/>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Lst>
  <p:txStyles>
    <p:titleStyle>
      <a:lvl1pPr algn="ctr" defTabSz="914400" rtl="0" eaLnBrk="1" latinLnBrk="0" hangingPunct="1">
        <a:spcBef>
          <a:spcPct val="0"/>
        </a:spcBef>
        <a:buNone/>
        <a:defRPr sz="3200" kern="1200">
          <a:solidFill>
            <a:schemeClr val="bg1"/>
          </a:solidFill>
          <a:latin typeface="Droid Serif" panose="02020600060500020200" pitchFamily="18" charset="0"/>
          <a:ea typeface="Droid Serif" panose="02020600060500020200" pitchFamily="18" charset="0"/>
          <a:cs typeface="Droid Serif" panose="02020600060500020200"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7" name="Group 16"/>
          <p:cNvGrpSpPr/>
          <p:nvPr userDrawn="1"/>
        </p:nvGrpSpPr>
        <p:grpSpPr>
          <a:xfrm>
            <a:off x="406400" y="228600"/>
            <a:ext cx="11480800" cy="6400800"/>
            <a:chOff x="304800" y="228600"/>
            <a:chExt cx="8610600" cy="6400800"/>
          </a:xfrm>
        </p:grpSpPr>
        <p:grpSp>
          <p:nvGrpSpPr>
            <p:cNvPr id="16" name="Group 15"/>
            <p:cNvGrpSpPr/>
            <p:nvPr userDrawn="1"/>
          </p:nvGrpSpPr>
          <p:grpSpPr>
            <a:xfrm>
              <a:off x="457200" y="228600"/>
              <a:ext cx="8458200" cy="6400800"/>
              <a:chOff x="457200" y="228600"/>
              <a:chExt cx="8458200" cy="6400800"/>
            </a:xfrm>
          </p:grpSpPr>
          <p:sp>
            <p:nvSpPr>
              <p:cNvPr id="8" name="Rounded Rectangle 7"/>
              <p:cNvSpPr/>
              <p:nvPr/>
            </p:nvSpPr>
            <p:spPr>
              <a:xfrm>
                <a:off x="457200" y="228600"/>
                <a:ext cx="8305800" cy="838200"/>
              </a:xfrm>
              <a:prstGeom prst="roundRect">
                <a:avLst/>
              </a:prstGeom>
              <a:solidFill>
                <a:srgbClr val="974F30"/>
              </a:solidFill>
              <a:ln>
                <a:solidFill>
                  <a:srgbClr val="974F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ounded Rectangle 8"/>
              <p:cNvSpPr/>
              <p:nvPr/>
            </p:nvSpPr>
            <p:spPr>
              <a:xfrm>
                <a:off x="8610600" y="228600"/>
                <a:ext cx="304800" cy="6172200"/>
              </a:xfrm>
              <a:prstGeom prst="roundRect">
                <a:avLst/>
              </a:prstGeom>
              <a:solidFill>
                <a:srgbClr val="974F30"/>
              </a:solidFill>
              <a:ln>
                <a:solidFill>
                  <a:srgbClr val="974F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ounded Rectangle 9"/>
              <p:cNvSpPr/>
              <p:nvPr/>
            </p:nvSpPr>
            <p:spPr>
              <a:xfrm>
                <a:off x="457200" y="6324600"/>
                <a:ext cx="8458200" cy="304800"/>
              </a:xfrm>
              <a:prstGeom prst="roundRect">
                <a:avLst/>
              </a:prstGeom>
              <a:solidFill>
                <a:srgbClr val="974F30"/>
              </a:solidFill>
              <a:ln>
                <a:solidFill>
                  <a:srgbClr val="974F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nvGrpSpPr>
            <p:cNvPr id="11" name="Group 10"/>
            <p:cNvGrpSpPr/>
            <p:nvPr/>
          </p:nvGrpSpPr>
          <p:grpSpPr>
            <a:xfrm>
              <a:off x="304800" y="1143000"/>
              <a:ext cx="762000" cy="5105400"/>
              <a:chOff x="457200" y="1066800"/>
              <a:chExt cx="762000" cy="5257800"/>
            </a:xfrm>
          </p:grpSpPr>
          <p:sp>
            <p:nvSpPr>
              <p:cNvPr id="12" name="Rectangle 11"/>
              <p:cNvSpPr/>
              <p:nvPr/>
            </p:nvSpPr>
            <p:spPr>
              <a:xfrm>
                <a:off x="457200" y="1066800"/>
                <a:ext cx="762000" cy="1981200"/>
              </a:xfrm>
              <a:prstGeom prst="rect">
                <a:avLst/>
              </a:prstGeom>
              <a:gradFill flip="none" rotWithShape="1">
                <a:gsLst>
                  <a:gs pos="50000">
                    <a:srgbClr val="178E44">
                      <a:alpha val="60000"/>
                    </a:srgbClr>
                  </a:gs>
                  <a:gs pos="2000">
                    <a:schemeClr val="bg1">
                      <a:lumMod val="0"/>
                      <a:lumOff val="100000"/>
                    </a:schemeClr>
                  </a:gs>
                  <a:gs pos="98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a:off x="457200" y="2819400"/>
                <a:ext cx="762000" cy="1905000"/>
              </a:xfrm>
              <a:prstGeom prst="rect">
                <a:avLst/>
              </a:prstGeom>
              <a:gradFill flip="none" rotWithShape="1">
                <a:gsLst>
                  <a:gs pos="50000">
                    <a:srgbClr val="FFFF00">
                      <a:alpha val="50000"/>
                    </a:srgbClr>
                  </a:gs>
                  <a:gs pos="2000">
                    <a:schemeClr val="bg1">
                      <a:lumMod val="0"/>
                      <a:lumOff val="100000"/>
                    </a:schemeClr>
                  </a:gs>
                  <a:gs pos="98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a:off x="457200" y="4419600"/>
                <a:ext cx="762000" cy="1905000"/>
              </a:xfrm>
              <a:prstGeom prst="rect">
                <a:avLst/>
              </a:prstGeom>
              <a:gradFill>
                <a:gsLst>
                  <a:gs pos="50000">
                    <a:srgbClr val="FF0000">
                      <a:alpha val="60000"/>
                    </a:srgbClr>
                  </a:gs>
                  <a:gs pos="2000">
                    <a:schemeClr val="bg1">
                      <a:lumMod val="0"/>
                      <a:lumOff val="100000"/>
                    </a:schemeClr>
                  </a:gs>
                  <a:gs pos="98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2" name="Title Placeholder 1"/>
          <p:cNvSpPr>
            <a:spLocks noGrp="1"/>
          </p:cNvSpPr>
          <p:nvPr userDrawn="1">
            <p:ph type="title"/>
          </p:nvPr>
        </p:nvSpPr>
        <p:spPr>
          <a:xfrm>
            <a:off x="609600" y="76200"/>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userDrawn="1">
            <p:ph type="body" idx="1"/>
          </p:nvPr>
        </p:nvSpPr>
        <p:spPr>
          <a:xfrm>
            <a:off x="1016000" y="1295401"/>
            <a:ext cx="10566400" cy="48307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userDrawn="1">
            <p:ph type="dt" sz="half" idx="2"/>
          </p:nvPr>
        </p:nvSpPr>
        <p:spPr>
          <a:xfrm>
            <a:off x="609600" y="6356351"/>
            <a:ext cx="2844800" cy="273050"/>
          </a:xfrm>
          <a:prstGeom prst="rect">
            <a:avLst/>
          </a:prstGeom>
        </p:spPr>
        <p:txBody>
          <a:bodyPr vert="horz" lIns="91440" tIns="45720" rIns="91440" bIns="45720" rtlCol="0" anchor="ctr"/>
          <a:lstStyle>
            <a:lvl1pPr algn="l">
              <a:defRPr sz="1200">
                <a:solidFill>
                  <a:schemeClr val="bg1"/>
                </a:solidFill>
              </a:defRPr>
            </a:lvl1pPr>
          </a:lstStyle>
          <a:p>
            <a:fld id="{7D926FE0-5F80-4769-B534-8E4885B7F1E2}" type="datetimeFigureOut">
              <a:rPr lang="en-US" smtClean="0"/>
              <a:pPr/>
              <a:t>9/23/2019</a:t>
            </a:fld>
            <a:endParaRPr lang="en-US" dirty="0"/>
          </a:p>
        </p:txBody>
      </p:sp>
      <p:sp>
        <p:nvSpPr>
          <p:cNvPr id="5" name="Footer Placeholder 4"/>
          <p:cNvSpPr>
            <a:spLocks noGrp="1"/>
          </p:cNvSpPr>
          <p:nvPr userDrawn="1">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userDrawn="1">
            <p:ph type="sldNum" sz="quarter" idx="4"/>
          </p:nvPr>
        </p:nvSpPr>
        <p:spPr>
          <a:xfrm>
            <a:off x="8737600" y="6324601"/>
            <a:ext cx="2844800" cy="288925"/>
          </a:xfrm>
          <a:prstGeom prst="rect">
            <a:avLst/>
          </a:prstGeom>
        </p:spPr>
        <p:txBody>
          <a:bodyPr vert="horz" lIns="91440" tIns="45720" rIns="91440" bIns="45720" rtlCol="0" anchor="ctr"/>
          <a:lstStyle>
            <a:lvl1pPr algn="r">
              <a:defRPr sz="1600" b="1">
                <a:solidFill>
                  <a:schemeClr val="bg1"/>
                </a:solidFill>
              </a:defRPr>
            </a:lvl1pPr>
          </a:lstStyle>
          <a:p>
            <a:fld id="{793F0A64-B54A-4A60-8A48-D505AD9120E3}" type="slidenum">
              <a:rPr lang="en-US" smtClean="0"/>
              <a:pPr/>
              <a:t>‹#›</a:t>
            </a:fld>
            <a:endParaRPr lang="en-US" dirty="0"/>
          </a:p>
        </p:txBody>
      </p:sp>
      <p:pic>
        <p:nvPicPr>
          <p:cNvPr id="1026" name="Picture 2"/>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9855201" y="5713065"/>
            <a:ext cx="1576916" cy="583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339306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Lst>
  <p:txStyles>
    <p:titleStyle>
      <a:lvl1pPr algn="ctr" defTabSz="914400" rtl="0" eaLnBrk="1" latinLnBrk="0" hangingPunct="1">
        <a:spcBef>
          <a:spcPct val="0"/>
        </a:spcBef>
        <a:buNone/>
        <a:defRPr sz="3200" kern="1200">
          <a:solidFill>
            <a:schemeClr val="bg1"/>
          </a:solidFill>
          <a:latin typeface="Droid Serif" panose="02020600060500020200" pitchFamily="18" charset="0"/>
          <a:ea typeface="Droid Serif" panose="02020600060500020200" pitchFamily="18" charset="0"/>
          <a:cs typeface="Droid Serif" panose="02020600060500020200"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7" name="Group 16"/>
          <p:cNvGrpSpPr/>
          <p:nvPr userDrawn="1"/>
        </p:nvGrpSpPr>
        <p:grpSpPr>
          <a:xfrm>
            <a:off x="406400" y="228600"/>
            <a:ext cx="11480800" cy="6400800"/>
            <a:chOff x="304800" y="228600"/>
            <a:chExt cx="8610600" cy="6400800"/>
          </a:xfrm>
        </p:grpSpPr>
        <p:grpSp>
          <p:nvGrpSpPr>
            <p:cNvPr id="16" name="Group 15"/>
            <p:cNvGrpSpPr/>
            <p:nvPr userDrawn="1"/>
          </p:nvGrpSpPr>
          <p:grpSpPr>
            <a:xfrm>
              <a:off x="457200" y="228600"/>
              <a:ext cx="8458200" cy="6400800"/>
              <a:chOff x="457200" y="228600"/>
              <a:chExt cx="8458200" cy="6400800"/>
            </a:xfrm>
          </p:grpSpPr>
          <p:sp>
            <p:nvSpPr>
              <p:cNvPr id="8" name="Rounded Rectangle 7"/>
              <p:cNvSpPr/>
              <p:nvPr/>
            </p:nvSpPr>
            <p:spPr>
              <a:xfrm>
                <a:off x="457200" y="228600"/>
                <a:ext cx="8305800" cy="838200"/>
              </a:xfrm>
              <a:prstGeom prst="roundRect">
                <a:avLst/>
              </a:prstGeom>
              <a:solidFill>
                <a:srgbClr val="561B92"/>
              </a:solidFill>
              <a:ln>
                <a:solidFill>
                  <a:srgbClr val="561B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ounded Rectangle 8"/>
              <p:cNvSpPr/>
              <p:nvPr/>
            </p:nvSpPr>
            <p:spPr>
              <a:xfrm>
                <a:off x="8610600" y="228600"/>
                <a:ext cx="304800" cy="6172200"/>
              </a:xfrm>
              <a:prstGeom prst="roundRect">
                <a:avLst/>
              </a:prstGeom>
              <a:solidFill>
                <a:srgbClr val="4E1B92"/>
              </a:solidFill>
              <a:ln>
                <a:solidFill>
                  <a:srgbClr val="4E1B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ounded Rectangle 9"/>
              <p:cNvSpPr/>
              <p:nvPr/>
            </p:nvSpPr>
            <p:spPr>
              <a:xfrm>
                <a:off x="457200" y="6324600"/>
                <a:ext cx="8458200" cy="304800"/>
              </a:xfrm>
              <a:prstGeom prst="roundRect">
                <a:avLst/>
              </a:prstGeom>
              <a:solidFill>
                <a:srgbClr val="4E1B92"/>
              </a:solidFill>
              <a:ln>
                <a:solidFill>
                  <a:srgbClr val="4E1B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nvGrpSpPr>
            <p:cNvPr id="11" name="Group 10"/>
            <p:cNvGrpSpPr/>
            <p:nvPr/>
          </p:nvGrpSpPr>
          <p:grpSpPr>
            <a:xfrm>
              <a:off x="304800" y="1143000"/>
              <a:ext cx="762000" cy="5105400"/>
              <a:chOff x="457200" y="1066800"/>
              <a:chExt cx="762000" cy="5257800"/>
            </a:xfrm>
          </p:grpSpPr>
          <p:sp>
            <p:nvSpPr>
              <p:cNvPr id="12" name="Rectangle 11"/>
              <p:cNvSpPr/>
              <p:nvPr/>
            </p:nvSpPr>
            <p:spPr>
              <a:xfrm>
                <a:off x="457200" y="1066800"/>
                <a:ext cx="762000" cy="1981200"/>
              </a:xfrm>
              <a:prstGeom prst="rect">
                <a:avLst/>
              </a:prstGeom>
              <a:gradFill flip="none" rotWithShape="1">
                <a:gsLst>
                  <a:gs pos="50000">
                    <a:srgbClr val="178E44">
                      <a:alpha val="60000"/>
                    </a:srgbClr>
                  </a:gs>
                  <a:gs pos="2000">
                    <a:schemeClr val="bg1">
                      <a:lumMod val="0"/>
                      <a:lumOff val="100000"/>
                    </a:schemeClr>
                  </a:gs>
                  <a:gs pos="98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a:off x="457200" y="2819400"/>
                <a:ext cx="762000" cy="1905000"/>
              </a:xfrm>
              <a:prstGeom prst="rect">
                <a:avLst/>
              </a:prstGeom>
              <a:gradFill flip="none" rotWithShape="1">
                <a:gsLst>
                  <a:gs pos="50000">
                    <a:srgbClr val="FFFF00">
                      <a:alpha val="50000"/>
                    </a:srgbClr>
                  </a:gs>
                  <a:gs pos="2000">
                    <a:schemeClr val="bg1">
                      <a:lumMod val="0"/>
                      <a:lumOff val="100000"/>
                    </a:schemeClr>
                  </a:gs>
                  <a:gs pos="98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a:off x="457200" y="4419600"/>
                <a:ext cx="762000" cy="1905000"/>
              </a:xfrm>
              <a:prstGeom prst="rect">
                <a:avLst/>
              </a:prstGeom>
              <a:gradFill>
                <a:gsLst>
                  <a:gs pos="50000">
                    <a:srgbClr val="FF0000">
                      <a:alpha val="60000"/>
                    </a:srgbClr>
                  </a:gs>
                  <a:gs pos="2000">
                    <a:schemeClr val="bg1">
                      <a:lumMod val="0"/>
                      <a:lumOff val="100000"/>
                    </a:schemeClr>
                  </a:gs>
                  <a:gs pos="98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2" name="Title Placeholder 1"/>
          <p:cNvSpPr>
            <a:spLocks noGrp="1"/>
          </p:cNvSpPr>
          <p:nvPr userDrawn="1">
            <p:ph type="title"/>
          </p:nvPr>
        </p:nvSpPr>
        <p:spPr>
          <a:xfrm>
            <a:off x="609600" y="76200"/>
            <a:ext cx="10972800" cy="1143000"/>
          </a:xfrm>
          <a:prstGeom prst="rect">
            <a:avLst/>
          </a:prstGeom>
          <a:ln>
            <a:solidFill>
              <a:srgbClr val="4E1B92"/>
            </a:solidFill>
          </a:ln>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userDrawn="1">
            <p:ph type="body" idx="1"/>
          </p:nvPr>
        </p:nvSpPr>
        <p:spPr>
          <a:xfrm>
            <a:off x="1447800" y="1295401"/>
            <a:ext cx="9982200" cy="4830763"/>
          </a:xfrm>
          <a:prstGeom prst="rect">
            <a:avLst/>
          </a:prstGeom>
          <a:noFill/>
          <a:ln>
            <a:noFill/>
          </a:ln>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userDrawn="1">
            <p:ph type="dt" sz="half" idx="2"/>
          </p:nvPr>
        </p:nvSpPr>
        <p:spPr>
          <a:xfrm>
            <a:off x="609600" y="6356351"/>
            <a:ext cx="2844800" cy="273050"/>
          </a:xfrm>
          <a:prstGeom prst="rect">
            <a:avLst/>
          </a:prstGeom>
        </p:spPr>
        <p:txBody>
          <a:bodyPr vert="horz" lIns="91440" tIns="45720" rIns="91440" bIns="45720" rtlCol="0" anchor="ctr"/>
          <a:lstStyle>
            <a:lvl1pPr algn="l">
              <a:defRPr sz="1200">
                <a:solidFill>
                  <a:schemeClr val="bg1"/>
                </a:solidFill>
              </a:defRPr>
            </a:lvl1pPr>
          </a:lstStyle>
          <a:p>
            <a:fld id="{7D926FE0-5F80-4769-B534-8E4885B7F1E2}" type="datetimeFigureOut">
              <a:rPr lang="en-US" smtClean="0"/>
              <a:pPr/>
              <a:t>9/23/2019</a:t>
            </a:fld>
            <a:endParaRPr lang="en-US" dirty="0"/>
          </a:p>
        </p:txBody>
      </p:sp>
      <p:sp>
        <p:nvSpPr>
          <p:cNvPr id="5" name="Footer Placeholder 4"/>
          <p:cNvSpPr>
            <a:spLocks noGrp="1"/>
          </p:cNvSpPr>
          <p:nvPr userDrawn="1">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userDrawn="1">
            <p:ph type="sldNum" sz="quarter" idx="4"/>
          </p:nvPr>
        </p:nvSpPr>
        <p:spPr>
          <a:xfrm>
            <a:off x="8737600" y="6324601"/>
            <a:ext cx="2844800" cy="288925"/>
          </a:xfrm>
          <a:prstGeom prst="rect">
            <a:avLst/>
          </a:prstGeom>
        </p:spPr>
        <p:txBody>
          <a:bodyPr vert="horz" lIns="91440" tIns="45720" rIns="91440" bIns="45720" rtlCol="0" anchor="ctr"/>
          <a:lstStyle>
            <a:lvl1pPr algn="r">
              <a:defRPr sz="1600" b="1">
                <a:solidFill>
                  <a:schemeClr val="bg1"/>
                </a:solidFill>
              </a:defRPr>
            </a:lvl1pPr>
          </a:lstStyle>
          <a:p>
            <a:fld id="{793F0A64-B54A-4A60-8A48-D505AD9120E3}" type="slidenum">
              <a:rPr lang="en-US" smtClean="0"/>
              <a:pPr/>
              <a:t>‹#›</a:t>
            </a:fld>
            <a:endParaRPr lang="en-US" dirty="0"/>
          </a:p>
        </p:txBody>
      </p:sp>
      <p:pic>
        <p:nvPicPr>
          <p:cNvPr id="1026" name="Picture 2"/>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855201" y="5713065"/>
            <a:ext cx="1576916" cy="583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354238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Lst>
  <p:txStyles>
    <p:titleStyle>
      <a:lvl1pPr algn="ctr" defTabSz="914400" rtl="0" eaLnBrk="1" latinLnBrk="0" hangingPunct="1">
        <a:spcBef>
          <a:spcPct val="0"/>
        </a:spcBef>
        <a:buNone/>
        <a:defRPr sz="3200" kern="1200">
          <a:solidFill>
            <a:schemeClr val="bg1"/>
          </a:solidFill>
          <a:latin typeface="Droid Serif" panose="02020600060500020200" pitchFamily="18" charset="0"/>
          <a:ea typeface="Droid Serif" panose="02020600060500020200" pitchFamily="18" charset="0"/>
          <a:cs typeface="Droid Serif" panose="02020600060500020200"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maine.gov/ems/" TargetMode="External"/><Relationship Id="rId2" Type="http://schemas.openxmlformats.org/officeDocument/2006/relationships/image" Target="../media/image2.tiff"/><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7.xml"/><Relationship Id="rId1" Type="http://schemas.openxmlformats.org/officeDocument/2006/relationships/slideLayout" Target="../slideLayouts/slideLayout32.xml"/><Relationship Id="rId4" Type="http://schemas.openxmlformats.org/officeDocument/2006/relationships/image" Target="../media/image10.tiff"/></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3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3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32.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26.tiff"/></Relationships>
</file>

<file path=ppt/slides/_rels/slide29.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72DB87-0CD3-644B-907E-0A9327CD02CB}"/>
              </a:ext>
            </a:extLst>
          </p:cNvPr>
          <p:cNvPicPr>
            <a:picLocks noChangeAspect="1"/>
          </p:cNvPicPr>
          <p:nvPr/>
        </p:nvPicPr>
        <p:blipFill>
          <a:blip r:embed="rId2"/>
          <a:stretch>
            <a:fillRect/>
          </a:stretch>
        </p:blipFill>
        <p:spPr>
          <a:xfrm>
            <a:off x="0" y="0"/>
            <a:ext cx="5288507" cy="6858000"/>
          </a:xfrm>
          <a:prstGeom prst="rect">
            <a:avLst/>
          </a:prstGeom>
          <a:ln>
            <a:noFill/>
          </a:ln>
          <a:effectLst>
            <a:softEdge rad="112500"/>
          </a:effectLst>
        </p:spPr>
      </p:pic>
      <p:sp>
        <p:nvSpPr>
          <p:cNvPr id="2" name="Title 1">
            <a:extLst>
              <a:ext uri="{FF2B5EF4-FFF2-40B4-BE49-F238E27FC236}">
                <a16:creationId xmlns:a16="http://schemas.microsoft.com/office/drawing/2014/main" id="{29641CF4-AC20-104C-8C38-287EDED51A1A}"/>
              </a:ext>
            </a:extLst>
          </p:cNvPr>
          <p:cNvSpPr>
            <a:spLocks noGrp="1"/>
          </p:cNvSpPr>
          <p:nvPr>
            <p:ph type="title"/>
          </p:nvPr>
        </p:nvSpPr>
        <p:spPr>
          <a:xfrm>
            <a:off x="6096000" y="365126"/>
            <a:ext cx="5257799" cy="678064"/>
          </a:xfrm>
        </p:spPr>
        <p:txBody>
          <a:bodyPr/>
          <a:lstStyle/>
          <a:p>
            <a:pPr algn="ctr"/>
            <a:r>
              <a:rPr lang="en-US" dirty="0"/>
              <a:t>2019 Update</a:t>
            </a:r>
          </a:p>
        </p:txBody>
      </p:sp>
      <p:sp>
        <p:nvSpPr>
          <p:cNvPr id="6" name="Text Placeholder 2">
            <a:extLst>
              <a:ext uri="{FF2B5EF4-FFF2-40B4-BE49-F238E27FC236}">
                <a16:creationId xmlns:a16="http://schemas.microsoft.com/office/drawing/2014/main" id="{6CC248F1-78B8-B348-B355-6DA310810F15}"/>
              </a:ext>
            </a:extLst>
          </p:cNvPr>
          <p:cNvSpPr txBox="1">
            <a:spLocks/>
          </p:cNvSpPr>
          <p:nvPr/>
        </p:nvSpPr>
        <p:spPr>
          <a:xfrm>
            <a:off x="6096000" y="1295401"/>
            <a:ext cx="5313680" cy="4830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a:t>You will need to download the PDF copy to your </a:t>
            </a:r>
          </a:p>
          <a:p>
            <a:pPr lvl="1"/>
            <a:r>
              <a:rPr lang="en-US" dirty="0"/>
              <a:t>Laptop</a:t>
            </a:r>
          </a:p>
          <a:p>
            <a:pPr lvl="1"/>
            <a:r>
              <a:rPr lang="en-US" dirty="0"/>
              <a:t>iPad/tablet</a:t>
            </a:r>
          </a:p>
          <a:p>
            <a:pPr lvl="1"/>
            <a:r>
              <a:rPr lang="en-US" dirty="0"/>
              <a:t>Phone </a:t>
            </a:r>
            <a:r>
              <a:rPr lang="en-US" b="1" dirty="0"/>
              <a:t>NOT</a:t>
            </a:r>
            <a:r>
              <a:rPr lang="en-US" dirty="0"/>
              <a:t> suggested</a:t>
            </a:r>
          </a:p>
          <a:p>
            <a:pPr lvl="2"/>
            <a:r>
              <a:rPr lang="en-US" dirty="0"/>
              <a:t>But, if that’s all you have….</a:t>
            </a:r>
          </a:p>
          <a:p>
            <a:pPr marL="114300" indent="0">
              <a:buNone/>
            </a:pPr>
            <a:r>
              <a:rPr lang="en-US" sz="2400" dirty="0">
                <a:solidFill>
                  <a:srgbClr val="0432FF"/>
                </a:solidFill>
                <a:hlinkClick r:id="rId3"/>
              </a:rPr>
              <a:t>https://www.maine.gov/ems/</a:t>
            </a:r>
            <a:endParaRPr lang="en-US" sz="2400" dirty="0">
              <a:solidFill>
                <a:srgbClr val="0432FF"/>
              </a:solidFill>
            </a:endParaRPr>
          </a:p>
          <a:p>
            <a:pPr marL="114300" indent="0">
              <a:buNone/>
            </a:pPr>
            <a:endParaRPr lang="en-US" sz="2000" dirty="0"/>
          </a:p>
          <a:p>
            <a:pPr marL="114300" indent="0">
              <a:buNone/>
            </a:pPr>
            <a:r>
              <a:rPr lang="en-US" sz="2000" dirty="0"/>
              <a:t>Maine EMS Protocols Dec 1, 2019</a:t>
            </a:r>
          </a:p>
          <a:p>
            <a:pPr marL="0" indent="0">
              <a:buNone/>
            </a:pPr>
            <a:endParaRPr lang="en-US" dirty="0"/>
          </a:p>
        </p:txBody>
      </p:sp>
    </p:spTree>
    <p:extLst>
      <p:ext uri="{BB962C8B-B14F-4D97-AF65-F5344CB8AC3E}">
        <p14:creationId xmlns:p14="http://schemas.microsoft.com/office/powerpoint/2010/main" val="2526387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7CC27-C94F-7049-BF61-81B3C551555E}"/>
              </a:ext>
            </a:extLst>
          </p:cNvPr>
          <p:cNvSpPr>
            <a:spLocks noGrp="1"/>
          </p:cNvSpPr>
          <p:nvPr>
            <p:ph type="title"/>
          </p:nvPr>
        </p:nvSpPr>
        <p:spPr/>
        <p:txBody>
          <a:bodyPr>
            <a:normAutofit/>
          </a:bodyPr>
          <a:lstStyle/>
          <a:p>
            <a:r>
              <a:rPr lang="en-US" sz="3200" b="1" dirty="0">
                <a:latin typeface="Droid Serif" panose="02020600060500020200" pitchFamily="18" charset="0"/>
                <a:ea typeface="Droid Serif" panose="02020600060500020200" pitchFamily="18" charset="0"/>
                <a:cs typeface="Droid Serif" panose="02020600060500020200" pitchFamily="18" charset="0"/>
              </a:rPr>
              <a:t>Process #1</a:t>
            </a:r>
          </a:p>
        </p:txBody>
      </p:sp>
      <p:sp>
        <p:nvSpPr>
          <p:cNvPr id="3" name="Content Placeholder 2">
            <a:extLst>
              <a:ext uri="{FF2B5EF4-FFF2-40B4-BE49-F238E27FC236}">
                <a16:creationId xmlns:a16="http://schemas.microsoft.com/office/drawing/2014/main" id="{4F3AE9B7-5530-5B40-8F88-7EA734576E72}"/>
              </a:ext>
            </a:extLst>
          </p:cNvPr>
          <p:cNvSpPr>
            <a:spLocks noGrp="1"/>
          </p:cNvSpPr>
          <p:nvPr>
            <p:ph idx="1"/>
          </p:nvPr>
        </p:nvSpPr>
        <p:spPr>
          <a:xfrm>
            <a:off x="1500188" y="1295401"/>
            <a:ext cx="9901237" cy="4830763"/>
          </a:xfrm>
        </p:spPr>
        <p:txBody>
          <a:bodyPr>
            <a:normAutofit/>
          </a:bodyPr>
          <a:lstStyle/>
          <a:p>
            <a:pPr marL="0" indent="0">
              <a:buNone/>
            </a:pPr>
            <a:r>
              <a:rPr lang="en-US" b="1" dirty="0"/>
              <a:t>External Input:</a:t>
            </a:r>
          </a:p>
          <a:p>
            <a:r>
              <a:rPr lang="en-US" dirty="0"/>
              <a:t>Direct to MDPB via:</a:t>
            </a:r>
          </a:p>
          <a:p>
            <a:pPr lvl="1"/>
            <a:r>
              <a:rPr lang="en-US" dirty="0"/>
              <a:t>State Medical Director</a:t>
            </a:r>
          </a:p>
          <a:p>
            <a:pPr lvl="1"/>
            <a:r>
              <a:rPr lang="en-US" dirty="0"/>
              <a:t>Regional Medical Director</a:t>
            </a:r>
          </a:p>
          <a:p>
            <a:pPr lvl="1"/>
            <a:r>
              <a:rPr lang="en-US" dirty="0"/>
              <a:t>Other MDPB members</a:t>
            </a:r>
          </a:p>
          <a:p>
            <a:pPr lvl="1"/>
            <a:r>
              <a:rPr lang="en-US" dirty="0"/>
              <a:t>Provider and stakeholder comment to MDPB members</a:t>
            </a:r>
          </a:p>
        </p:txBody>
      </p:sp>
    </p:spTree>
    <p:extLst>
      <p:ext uri="{BB962C8B-B14F-4D97-AF65-F5344CB8AC3E}">
        <p14:creationId xmlns:p14="http://schemas.microsoft.com/office/powerpoint/2010/main" val="647643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7CC27-C94F-7049-BF61-81B3C551555E}"/>
              </a:ext>
            </a:extLst>
          </p:cNvPr>
          <p:cNvSpPr>
            <a:spLocks noGrp="1"/>
          </p:cNvSpPr>
          <p:nvPr>
            <p:ph type="title"/>
          </p:nvPr>
        </p:nvSpPr>
        <p:spPr/>
        <p:txBody>
          <a:bodyPr>
            <a:normAutofit/>
          </a:bodyPr>
          <a:lstStyle/>
          <a:p>
            <a:r>
              <a:rPr lang="en-US" sz="3200" b="1" dirty="0">
                <a:latin typeface="Droid Serif" panose="02020600060500020200" pitchFamily="18" charset="0"/>
                <a:ea typeface="Droid Serif" panose="02020600060500020200" pitchFamily="18" charset="0"/>
                <a:cs typeface="Droid Serif" panose="02020600060500020200" pitchFamily="18" charset="0"/>
              </a:rPr>
              <a:t>Process #1</a:t>
            </a:r>
          </a:p>
        </p:txBody>
      </p:sp>
      <p:sp>
        <p:nvSpPr>
          <p:cNvPr id="3" name="Content Placeholder 2">
            <a:extLst>
              <a:ext uri="{FF2B5EF4-FFF2-40B4-BE49-F238E27FC236}">
                <a16:creationId xmlns:a16="http://schemas.microsoft.com/office/drawing/2014/main" id="{4F3AE9B7-5530-5B40-8F88-7EA734576E72}"/>
              </a:ext>
            </a:extLst>
          </p:cNvPr>
          <p:cNvSpPr>
            <a:spLocks noGrp="1"/>
          </p:cNvSpPr>
          <p:nvPr>
            <p:ph idx="1"/>
          </p:nvPr>
        </p:nvSpPr>
        <p:spPr>
          <a:xfrm>
            <a:off x="1500188" y="1295401"/>
            <a:ext cx="9901237" cy="4830763"/>
          </a:xfrm>
        </p:spPr>
        <p:txBody>
          <a:bodyPr>
            <a:normAutofit/>
          </a:bodyPr>
          <a:lstStyle/>
          <a:p>
            <a:pPr marL="0" indent="0">
              <a:buNone/>
            </a:pPr>
            <a:r>
              <a:rPr lang="en-US" b="1" dirty="0"/>
              <a:t>External Input:</a:t>
            </a:r>
          </a:p>
          <a:p>
            <a:r>
              <a:rPr lang="en-US" dirty="0"/>
              <a:t>Monthly MDPB conference calls </a:t>
            </a:r>
          </a:p>
          <a:p>
            <a:pPr lvl="1"/>
            <a:r>
              <a:rPr lang="en-US" dirty="0"/>
              <a:t>Every 1</a:t>
            </a:r>
            <a:r>
              <a:rPr lang="en-US" baseline="30000" dirty="0"/>
              <a:t>st</a:t>
            </a:r>
            <a:r>
              <a:rPr lang="en-US" dirty="0"/>
              <a:t> Monday, Jan 2018 – Apr 2019</a:t>
            </a:r>
          </a:p>
          <a:p>
            <a:r>
              <a:rPr lang="en-US" dirty="0"/>
              <a:t>Review of other states’ protocols</a:t>
            </a:r>
          </a:p>
          <a:p>
            <a:r>
              <a:rPr lang="en-US" dirty="0"/>
              <a:t>Review of medical literature</a:t>
            </a:r>
          </a:p>
        </p:txBody>
      </p:sp>
    </p:spTree>
    <p:extLst>
      <p:ext uri="{BB962C8B-B14F-4D97-AF65-F5344CB8AC3E}">
        <p14:creationId xmlns:p14="http://schemas.microsoft.com/office/powerpoint/2010/main" val="4269683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DFAAA-6C66-F34D-BBDF-B634726272F4}"/>
              </a:ext>
            </a:extLst>
          </p:cNvPr>
          <p:cNvSpPr>
            <a:spLocks noGrp="1"/>
          </p:cNvSpPr>
          <p:nvPr>
            <p:ph type="title"/>
          </p:nvPr>
        </p:nvSpPr>
        <p:spPr/>
        <p:txBody>
          <a:bodyPr>
            <a:normAutofit/>
          </a:bodyPr>
          <a:lstStyle/>
          <a:p>
            <a:r>
              <a:rPr lang="en-US" sz="3200" b="1" dirty="0">
                <a:latin typeface="Droid Serif" panose="02020600060500020200" pitchFamily="18" charset="0"/>
                <a:ea typeface="Droid Serif" panose="02020600060500020200" pitchFamily="18" charset="0"/>
                <a:cs typeface="Droid Serif" panose="02020600060500020200" pitchFamily="18" charset="0"/>
              </a:rPr>
              <a:t>Process #2</a:t>
            </a:r>
          </a:p>
        </p:txBody>
      </p:sp>
      <p:sp>
        <p:nvSpPr>
          <p:cNvPr id="3" name="Content Placeholder 2">
            <a:extLst>
              <a:ext uri="{FF2B5EF4-FFF2-40B4-BE49-F238E27FC236}">
                <a16:creationId xmlns:a16="http://schemas.microsoft.com/office/drawing/2014/main" id="{0F48EB2D-0BE0-ED4A-8E03-C97BF0F2916D}"/>
              </a:ext>
            </a:extLst>
          </p:cNvPr>
          <p:cNvSpPr>
            <a:spLocks noGrp="1"/>
          </p:cNvSpPr>
          <p:nvPr>
            <p:ph idx="1"/>
          </p:nvPr>
        </p:nvSpPr>
        <p:spPr>
          <a:xfrm>
            <a:off x="1500187" y="1295401"/>
            <a:ext cx="9915525" cy="4830763"/>
          </a:xfrm>
        </p:spPr>
        <p:txBody>
          <a:bodyPr>
            <a:normAutofit/>
          </a:bodyPr>
          <a:lstStyle/>
          <a:p>
            <a:pPr marL="0" indent="0">
              <a:buNone/>
            </a:pPr>
            <a:r>
              <a:rPr lang="en-US" b="1" dirty="0"/>
              <a:t>The MDPB </a:t>
            </a:r>
          </a:p>
          <a:p>
            <a:r>
              <a:rPr lang="en-US" dirty="0"/>
              <a:t>Recognizes that all changes to the protocols have impacts</a:t>
            </a:r>
          </a:p>
          <a:p>
            <a:r>
              <a:rPr lang="en-US" dirty="0"/>
              <a:t>Attempts to ensure that any protocol changes are in the best interest of the patient through</a:t>
            </a:r>
          </a:p>
          <a:p>
            <a:pPr lvl="1"/>
            <a:r>
              <a:rPr lang="en-US" dirty="0"/>
              <a:t>Protocols affecting direct patient care </a:t>
            </a:r>
          </a:p>
          <a:p>
            <a:pPr lvl="1"/>
            <a:r>
              <a:rPr lang="en-US" dirty="0"/>
              <a:t>P</a:t>
            </a:r>
            <a:r>
              <a:rPr lang="en-US"/>
              <a:t>rotocols </a:t>
            </a:r>
            <a:r>
              <a:rPr lang="en-US" dirty="0"/>
              <a:t>affecting system design</a:t>
            </a:r>
          </a:p>
          <a:p>
            <a:pPr lvl="1"/>
            <a:endParaRPr lang="en-US" dirty="0"/>
          </a:p>
        </p:txBody>
      </p:sp>
    </p:spTree>
    <p:extLst>
      <p:ext uri="{BB962C8B-B14F-4D97-AF65-F5344CB8AC3E}">
        <p14:creationId xmlns:p14="http://schemas.microsoft.com/office/powerpoint/2010/main" val="398156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DFAAA-6C66-F34D-BBDF-B634726272F4}"/>
              </a:ext>
            </a:extLst>
          </p:cNvPr>
          <p:cNvSpPr>
            <a:spLocks noGrp="1"/>
          </p:cNvSpPr>
          <p:nvPr>
            <p:ph type="title"/>
          </p:nvPr>
        </p:nvSpPr>
        <p:spPr/>
        <p:txBody>
          <a:bodyPr>
            <a:normAutofit/>
          </a:bodyPr>
          <a:lstStyle/>
          <a:p>
            <a:r>
              <a:rPr lang="en-US" sz="3200" b="1" dirty="0">
                <a:latin typeface="Droid Serif" panose="02020600060500020200" pitchFamily="18" charset="0"/>
                <a:ea typeface="Droid Serif" panose="02020600060500020200" pitchFamily="18" charset="0"/>
                <a:cs typeface="Droid Serif" panose="02020600060500020200" pitchFamily="18" charset="0"/>
              </a:rPr>
              <a:t>Process #2</a:t>
            </a:r>
          </a:p>
        </p:txBody>
      </p:sp>
      <p:sp>
        <p:nvSpPr>
          <p:cNvPr id="3" name="Content Placeholder 2">
            <a:extLst>
              <a:ext uri="{FF2B5EF4-FFF2-40B4-BE49-F238E27FC236}">
                <a16:creationId xmlns:a16="http://schemas.microsoft.com/office/drawing/2014/main" id="{0F48EB2D-0BE0-ED4A-8E03-C97BF0F2916D}"/>
              </a:ext>
            </a:extLst>
          </p:cNvPr>
          <p:cNvSpPr>
            <a:spLocks noGrp="1"/>
          </p:cNvSpPr>
          <p:nvPr>
            <p:ph idx="1"/>
          </p:nvPr>
        </p:nvSpPr>
        <p:spPr>
          <a:xfrm>
            <a:off x="1500187" y="1295401"/>
            <a:ext cx="9915525" cy="4830763"/>
          </a:xfrm>
        </p:spPr>
        <p:txBody>
          <a:bodyPr>
            <a:normAutofit/>
          </a:bodyPr>
          <a:lstStyle/>
          <a:p>
            <a:pPr marL="0" indent="0">
              <a:buNone/>
            </a:pPr>
            <a:r>
              <a:rPr lang="en-US" b="1" dirty="0"/>
              <a:t>The MDPB </a:t>
            </a:r>
          </a:p>
          <a:p>
            <a:r>
              <a:rPr lang="en-US" dirty="0"/>
              <a:t>Reviews the following with each suggested protocol change: </a:t>
            </a:r>
          </a:p>
          <a:p>
            <a:pPr lvl="1"/>
            <a:r>
              <a:rPr lang="en-US" dirty="0"/>
              <a:t>What is the </a:t>
            </a:r>
            <a:r>
              <a:rPr lang="en-US" b="1" dirty="0">
                <a:solidFill>
                  <a:srgbClr val="0432FF"/>
                </a:solidFill>
              </a:rPr>
              <a:t>MOTIVATION</a:t>
            </a:r>
            <a:r>
              <a:rPr lang="en-US" dirty="0"/>
              <a:t> for the change? </a:t>
            </a:r>
          </a:p>
          <a:p>
            <a:pPr lvl="1"/>
            <a:r>
              <a:rPr lang="en-US" dirty="0"/>
              <a:t>What is the </a:t>
            </a:r>
            <a:r>
              <a:rPr lang="en-US" b="1" dirty="0">
                <a:solidFill>
                  <a:srgbClr val="0432FF"/>
                </a:solidFill>
              </a:rPr>
              <a:t>PURPOSE</a:t>
            </a:r>
            <a:r>
              <a:rPr lang="en-US" dirty="0"/>
              <a:t> of the suggested change? </a:t>
            </a:r>
          </a:p>
          <a:p>
            <a:pPr lvl="1"/>
            <a:r>
              <a:rPr lang="en-US" dirty="0"/>
              <a:t>What is the </a:t>
            </a:r>
            <a:r>
              <a:rPr lang="en-US" b="1" dirty="0">
                <a:solidFill>
                  <a:srgbClr val="0432FF"/>
                </a:solidFill>
              </a:rPr>
              <a:t>EVIDENCE</a:t>
            </a:r>
            <a:r>
              <a:rPr lang="en-US" dirty="0"/>
              <a:t> behind the suggested change? </a:t>
            </a:r>
          </a:p>
          <a:p>
            <a:pPr lvl="1"/>
            <a:r>
              <a:rPr lang="en-US" dirty="0"/>
              <a:t>What is the anticipated </a:t>
            </a:r>
            <a:r>
              <a:rPr lang="en-US" b="1" dirty="0">
                <a:solidFill>
                  <a:srgbClr val="0432FF"/>
                </a:solidFill>
              </a:rPr>
              <a:t>IMPACT</a:t>
            </a:r>
            <a:r>
              <a:rPr lang="en-US" dirty="0"/>
              <a:t> of the suggested change? </a:t>
            </a:r>
          </a:p>
          <a:p>
            <a:endParaRPr lang="en-US" dirty="0"/>
          </a:p>
        </p:txBody>
      </p:sp>
    </p:spTree>
    <p:extLst>
      <p:ext uri="{BB962C8B-B14F-4D97-AF65-F5344CB8AC3E}">
        <p14:creationId xmlns:p14="http://schemas.microsoft.com/office/powerpoint/2010/main" val="3766679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83300F-393A-0A4E-AABB-B2EAAD00F0A3}"/>
              </a:ext>
            </a:extLst>
          </p:cNvPr>
          <p:cNvPicPr>
            <a:picLocks noChangeAspect="1"/>
          </p:cNvPicPr>
          <p:nvPr/>
        </p:nvPicPr>
        <p:blipFill rotWithShape="1">
          <a:blip r:embed="rId3"/>
          <a:srcRect l="5429" r="2126"/>
          <a:stretch/>
        </p:blipFill>
        <p:spPr>
          <a:xfrm>
            <a:off x="20" y="10"/>
            <a:ext cx="12191980" cy="6857990"/>
          </a:xfrm>
          <a:prstGeom prst="rect">
            <a:avLst/>
          </a:prstGeom>
        </p:spPr>
      </p:pic>
    </p:spTree>
    <p:extLst>
      <p:ext uri="{BB962C8B-B14F-4D97-AF65-F5344CB8AC3E}">
        <p14:creationId xmlns:p14="http://schemas.microsoft.com/office/powerpoint/2010/main" val="793900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DFAAA-6C66-F34D-BBDF-B634726272F4}"/>
              </a:ext>
            </a:extLst>
          </p:cNvPr>
          <p:cNvSpPr>
            <a:spLocks noGrp="1"/>
          </p:cNvSpPr>
          <p:nvPr>
            <p:ph type="title"/>
          </p:nvPr>
        </p:nvSpPr>
        <p:spPr/>
        <p:txBody>
          <a:bodyPr>
            <a:normAutofit/>
          </a:bodyPr>
          <a:lstStyle/>
          <a:p>
            <a:r>
              <a:rPr lang="en-US" b="1" dirty="0"/>
              <a:t>Thank You!</a:t>
            </a:r>
            <a:endParaRPr lang="en-US" sz="3200" b="1" dirty="0">
              <a:latin typeface="Droid Serif" panose="02020600060500020200" pitchFamily="18" charset="0"/>
              <a:ea typeface="Droid Serif" panose="02020600060500020200" pitchFamily="18" charset="0"/>
              <a:cs typeface="Droid Serif" panose="02020600060500020200" pitchFamily="18" charset="0"/>
            </a:endParaRPr>
          </a:p>
        </p:txBody>
      </p:sp>
      <p:sp>
        <p:nvSpPr>
          <p:cNvPr id="3" name="Content Placeholder 2">
            <a:extLst>
              <a:ext uri="{FF2B5EF4-FFF2-40B4-BE49-F238E27FC236}">
                <a16:creationId xmlns:a16="http://schemas.microsoft.com/office/drawing/2014/main" id="{0F48EB2D-0BE0-ED4A-8E03-C97BF0F2916D}"/>
              </a:ext>
            </a:extLst>
          </p:cNvPr>
          <p:cNvSpPr>
            <a:spLocks noGrp="1"/>
          </p:cNvSpPr>
          <p:nvPr>
            <p:ph idx="1"/>
          </p:nvPr>
        </p:nvSpPr>
        <p:spPr>
          <a:xfrm>
            <a:off x="1500187" y="1295401"/>
            <a:ext cx="9915525" cy="4830763"/>
          </a:xfrm>
        </p:spPr>
        <p:txBody>
          <a:bodyPr>
            <a:normAutofit/>
          </a:bodyPr>
          <a:lstStyle/>
          <a:p>
            <a:pPr marL="0" indent="0" algn="ctr">
              <a:buNone/>
            </a:pPr>
            <a:r>
              <a:rPr lang="en-US" b="1" dirty="0"/>
              <a:t>Maine EMS would like </a:t>
            </a:r>
            <a:r>
              <a:rPr lang="en-US" b="1"/>
              <a:t>to express a </a:t>
            </a:r>
            <a:r>
              <a:rPr lang="en-US" b="1" dirty="0"/>
              <a:t>note of thanks to the following people for their work on these updates:</a:t>
            </a:r>
          </a:p>
          <a:p>
            <a:pPr marL="0" indent="0">
              <a:buNone/>
            </a:pPr>
            <a:endParaRPr lang="en-US" b="1" dirty="0"/>
          </a:p>
          <a:p>
            <a:pPr marL="2171700" lvl="5" indent="0">
              <a:buNone/>
            </a:pPr>
            <a:r>
              <a:rPr lang="en-US" sz="2400" dirty="0">
                <a:latin typeface="Droid Serif" panose="02020600060500020200" pitchFamily="18" charset="0"/>
                <a:ea typeface="Droid Serif" panose="02020600060500020200" pitchFamily="18" charset="0"/>
                <a:cs typeface="Droid Serif" panose="02020600060500020200" pitchFamily="18" charset="0"/>
              </a:rPr>
              <a:t>Matt Sholl</a:t>
            </a:r>
          </a:p>
          <a:p>
            <a:pPr marL="2171700" lvl="5" indent="0">
              <a:buNone/>
            </a:pPr>
            <a:r>
              <a:rPr lang="en-US" sz="2400" dirty="0">
                <a:latin typeface="Droid Serif" panose="02020600060500020200" pitchFamily="18" charset="0"/>
                <a:ea typeface="Droid Serif" panose="02020600060500020200" pitchFamily="18" charset="0"/>
                <a:cs typeface="Droid Serif" panose="02020600060500020200" pitchFamily="18" charset="0"/>
              </a:rPr>
              <a:t>Kate Zimmerman</a:t>
            </a:r>
          </a:p>
          <a:p>
            <a:pPr marL="2171700" lvl="5" indent="0">
              <a:buNone/>
            </a:pPr>
            <a:r>
              <a:rPr lang="en-US" sz="2400" dirty="0">
                <a:latin typeface="Droid Serif" panose="02020600060500020200" pitchFamily="18" charset="0"/>
                <a:ea typeface="Droid Serif" panose="02020600060500020200" pitchFamily="18" charset="0"/>
                <a:cs typeface="Droid Serif" panose="02020600060500020200" pitchFamily="18" charset="0"/>
              </a:rPr>
              <a:t>Medical Direction and Practices Board</a:t>
            </a:r>
          </a:p>
          <a:p>
            <a:pPr marL="2171700" lvl="5" indent="0">
              <a:buNone/>
            </a:pPr>
            <a:r>
              <a:rPr lang="en-US" sz="2400" dirty="0">
                <a:latin typeface="Droid Serif" panose="02020600060500020200" pitchFamily="18" charset="0"/>
                <a:ea typeface="Droid Serif" panose="02020600060500020200" pitchFamily="18" charset="0"/>
                <a:cs typeface="Droid Serif" panose="02020600060500020200" pitchFamily="18" charset="0"/>
              </a:rPr>
              <a:t>Tim Pieh</a:t>
            </a:r>
          </a:p>
          <a:p>
            <a:pPr marL="2171700" lvl="5" indent="0">
              <a:buNone/>
            </a:pPr>
            <a:r>
              <a:rPr lang="en-US" sz="2400" dirty="0">
                <a:latin typeface="Droid Serif" panose="02020600060500020200" pitchFamily="18" charset="0"/>
                <a:ea typeface="Droid Serif" panose="02020600060500020200" pitchFamily="18" charset="0"/>
                <a:cs typeface="Droid Serif" panose="02020600060500020200" pitchFamily="18" charset="0"/>
              </a:rPr>
              <a:t>Bethany Nash</a:t>
            </a:r>
          </a:p>
          <a:p>
            <a:pPr marL="2171700" lvl="5" indent="0">
              <a:buNone/>
            </a:pPr>
            <a:r>
              <a:rPr lang="en-US" sz="2400" dirty="0">
                <a:latin typeface="Droid Serif" panose="02020600060500020200" pitchFamily="18" charset="0"/>
                <a:ea typeface="Droid Serif" panose="02020600060500020200" pitchFamily="18" charset="0"/>
                <a:cs typeface="Droid Serif" panose="02020600060500020200" pitchFamily="18" charset="0"/>
              </a:rPr>
              <a:t>Don Sheets</a:t>
            </a:r>
          </a:p>
        </p:txBody>
      </p:sp>
    </p:spTree>
    <p:extLst>
      <p:ext uri="{BB962C8B-B14F-4D97-AF65-F5344CB8AC3E}">
        <p14:creationId xmlns:p14="http://schemas.microsoft.com/office/powerpoint/2010/main" val="583380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6D6ADD-1806-5444-87FE-464F06F92708}"/>
              </a:ext>
            </a:extLst>
          </p:cNvPr>
          <p:cNvPicPr>
            <a:picLocks noChangeAspect="1"/>
          </p:cNvPicPr>
          <p:nvPr/>
        </p:nvPicPr>
        <p:blipFill>
          <a:blip r:embed="rId3"/>
          <a:stretch>
            <a:fillRect/>
          </a:stretch>
        </p:blipFill>
        <p:spPr>
          <a:xfrm>
            <a:off x="2215701" y="1216410"/>
            <a:ext cx="7760597" cy="4656357"/>
          </a:xfrm>
          <a:prstGeom prst="rect">
            <a:avLst/>
          </a:prstGeom>
        </p:spPr>
      </p:pic>
      <p:sp>
        <p:nvSpPr>
          <p:cNvPr id="6" name="Title 1">
            <a:extLst>
              <a:ext uri="{FF2B5EF4-FFF2-40B4-BE49-F238E27FC236}">
                <a16:creationId xmlns:a16="http://schemas.microsoft.com/office/drawing/2014/main" id="{93B4F18B-0370-5C44-8F5D-1F2F31FC782C}"/>
              </a:ext>
            </a:extLst>
          </p:cNvPr>
          <p:cNvSpPr>
            <a:spLocks noGrp="1"/>
          </p:cNvSpPr>
          <p:nvPr>
            <p:ph type="title"/>
          </p:nvPr>
        </p:nvSpPr>
        <p:spPr>
          <a:xfrm>
            <a:off x="669701" y="365126"/>
            <a:ext cx="10684099" cy="678064"/>
          </a:xfrm>
        </p:spPr>
        <p:txBody>
          <a:bodyPr/>
          <a:lstStyle/>
          <a:p>
            <a:pPr algn="ctr"/>
            <a:r>
              <a:rPr lang="en-US" dirty="0"/>
              <a:t>Dedication</a:t>
            </a:r>
          </a:p>
        </p:txBody>
      </p:sp>
    </p:spTree>
    <p:extLst>
      <p:ext uri="{BB962C8B-B14F-4D97-AF65-F5344CB8AC3E}">
        <p14:creationId xmlns:p14="http://schemas.microsoft.com/office/powerpoint/2010/main" val="261549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3AAEA1-E4E4-824E-928B-6EDE386710D5}"/>
              </a:ext>
            </a:extLst>
          </p:cNvPr>
          <p:cNvPicPr>
            <a:picLocks noChangeAspect="1"/>
          </p:cNvPicPr>
          <p:nvPr/>
        </p:nvPicPr>
        <p:blipFill>
          <a:blip r:embed="rId3"/>
          <a:stretch>
            <a:fillRect/>
          </a:stretch>
        </p:blipFill>
        <p:spPr>
          <a:xfrm>
            <a:off x="0" y="0"/>
            <a:ext cx="5288507" cy="6858000"/>
          </a:xfrm>
          <a:prstGeom prst="rect">
            <a:avLst/>
          </a:prstGeom>
          <a:ln>
            <a:noFill/>
          </a:ln>
          <a:effectLst>
            <a:softEdge rad="112500"/>
          </a:effectLst>
        </p:spPr>
      </p:pic>
      <p:sp>
        <p:nvSpPr>
          <p:cNvPr id="8" name="Title 1">
            <a:extLst>
              <a:ext uri="{FF2B5EF4-FFF2-40B4-BE49-F238E27FC236}">
                <a16:creationId xmlns:a16="http://schemas.microsoft.com/office/drawing/2014/main" id="{F8A15C42-C45B-584B-BFDB-1CC77A29B670}"/>
              </a:ext>
            </a:extLst>
          </p:cNvPr>
          <p:cNvSpPr>
            <a:spLocks noGrp="1"/>
          </p:cNvSpPr>
          <p:nvPr>
            <p:ph type="title"/>
          </p:nvPr>
        </p:nvSpPr>
        <p:spPr>
          <a:xfrm>
            <a:off x="6096000" y="365126"/>
            <a:ext cx="5257799" cy="678064"/>
          </a:xfrm>
        </p:spPr>
        <p:txBody>
          <a:bodyPr/>
          <a:lstStyle/>
          <a:p>
            <a:pPr algn="ctr"/>
            <a:r>
              <a:rPr lang="en-US" dirty="0"/>
              <a:t>TOC</a:t>
            </a:r>
          </a:p>
        </p:txBody>
      </p:sp>
      <p:sp>
        <p:nvSpPr>
          <p:cNvPr id="10" name="Text Placeholder 2">
            <a:extLst>
              <a:ext uri="{FF2B5EF4-FFF2-40B4-BE49-F238E27FC236}">
                <a16:creationId xmlns:a16="http://schemas.microsoft.com/office/drawing/2014/main" id="{264CC9C9-5918-D54A-8753-CF8B09FCDA98}"/>
              </a:ext>
            </a:extLst>
          </p:cNvPr>
          <p:cNvSpPr txBox="1">
            <a:spLocks/>
          </p:cNvSpPr>
          <p:nvPr/>
        </p:nvSpPr>
        <p:spPr>
          <a:xfrm>
            <a:off x="6096000" y="1295401"/>
            <a:ext cx="5313680" cy="4830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a:t>PDF</a:t>
            </a:r>
          </a:p>
          <a:p>
            <a:r>
              <a:rPr lang="en-US" dirty="0"/>
              <a:t>All entries linked directly to section pages</a:t>
            </a:r>
          </a:p>
          <a:p>
            <a:pPr lvl="1"/>
            <a:r>
              <a:rPr lang="en-US" dirty="0"/>
              <a:t>Protocol Name</a:t>
            </a:r>
          </a:p>
          <a:p>
            <a:pPr lvl="1"/>
            <a:r>
              <a:rPr lang="en-US" dirty="0"/>
              <a:t>Color and Number</a:t>
            </a:r>
          </a:p>
          <a:p>
            <a:r>
              <a:rPr lang="en-US" dirty="0"/>
              <a:t>Links within protocols for those referenced within the protocol</a:t>
            </a:r>
          </a:p>
        </p:txBody>
      </p:sp>
    </p:spTree>
    <p:extLst>
      <p:ext uri="{BB962C8B-B14F-4D97-AF65-F5344CB8AC3E}">
        <p14:creationId xmlns:p14="http://schemas.microsoft.com/office/powerpoint/2010/main" val="1231121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304CFA-405A-CF4D-9192-A14636900C2F}"/>
              </a:ext>
            </a:extLst>
          </p:cNvPr>
          <p:cNvPicPr>
            <a:picLocks noChangeAspect="1"/>
          </p:cNvPicPr>
          <p:nvPr/>
        </p:nvPicPr>
        <p:blipFill>
          <a:blip r:embed="rId3"/>
          <a:stretch>
            <a:fillRect/>
          </a:stretch>
        </p:blipFill>
        <p:spPr>
          <a:xfrm>
            <a:off x="0" y="14068"/>
            <a:ext cx="5288507" cy="6858000"/>
          </a:xfrm>
          <a:prstGeom prst="rect">
            <a:avLst/>
          </a:prstGeom>
          <a:ln>
            <a:noFill/>
          </a:ln>
          <a:effectLst>
            <a:softEdge rad="112500"/>
          </a:effectLst>
        </p:spPr>
      </p:pic>
      <p:sp>
        <p:nvSpPr>
          <p:cNvPr id="10" name="Title 1">
            <a:extLst>
              <a:ext uri="{FF2B5EF4-FFF2-40B4-BE49-F238E27FC236}">
                <a16:creationId xmlns:a16="http://schemas.microsoft.com/office/drawing/2014/main" id="{9E274F4A-2115-B843-82E4-EC3990222A91}"/>
              </a:ext>
            </a:extLst>
          </p:cNvPr>
          <p:cNvSpPr>
            <a:spLocks noGrp="1"/>
          </p:cNvSpPr>
          <p:nvPr>
            <p:ph type="title"/>
          </p:nvPr>
        </p:nvSpPr>
        <p:spPr>
          <a:xfrm>
            <a:off x="6096000" y="365126"/>
            <a:ext cx="5257799" cy="678064"/>
          </a:xfrm>
        </p:spPr>
        <p:txBody>
          <a:bodyPr/>
          <a:lstStyle/>
          <a:p>
            <a:pPr algn="ctr"/>
            <a:r>
              <a:rPr lang="en-US" dirty="0"/>
              <a:t>Preface</a:t>
            </a:r>
          </a:p>
        </p:txBody>
      </p:sp>
      <p:sp>
        <p:nvSpPr>
          <p:cNvPr id="12" name="Text Placeholder 2">
            <a:extLst>
              <a:ext uri="{FF2B5EF4-FFF2-40B4-BE49-F238E27FC236}">
                <a16:creationId xmlns:a16="http://schemas.microsoft.com/office/drawing/2014/main" id="{8635083C-6CDD-F347-A373-CF246400184B}"/>
              </a:ext>
            </a:extLst>
          </p:cNvPr>
          <p:cNvSpPr txBox="1">
            <a:spLocks/>
          </p:cNvSpPr>
          <p:nvPr/>
        </p:nvSpPr>
        <p:spPr>
          <a:xfrm>
            <a:off x="6096000" y="1295401"/>
            <a:ext cx="5313680" cy="4830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a:solidFill>
                  <a:srgbClr val="C00000"/>
                </a:solidFill>
              </a:rPr>
              <a:t>(New) </a:t>
            </a:r>
            <a:r>
              <a:rPr lang="en-US" b="1" dirty="0"/>
              <a:t>Legend </a:t>
            </a:r>
            <a:r>
              <a:rPr lang="en-US" dirty="0"/>
              <a:t> </a:t>
            </a:r>
          </a:p>
          <a:p>
            <a:r>
              <a:rPr lang="en-US" sz="2400" dirty="0"/>
              <a:t>E, A, and P not new</a:t>
            </a:r>
          </a:p>
          <a:p>
            <a:r>
              <a:rPr lang="en-US" sz="2400" dirty="0"/>
              <a:t>Orange- color of PEARLS</a:t>
            </a:r>
          </a:p>
          <a:p>
            <a:r>
              <a:rPr lang="en-US" sz="2400" dirty="0"/>
              <a:t>New icons 2019</a:t>
            </a:r>
          </a:p>
          <a:p>
            <a:pPr lvl="1"/>
            <a:r>
              <a:rPr lang="en-US" sz="2000" dirty="0"/>
              <a:t>Hospital “H”</a:t>
            </a:r>
          </a:p>
          <a:p>
            <a:pPr lvl="1"/>
            <a:r>
              <a:rPr lang="en-US" sz="2000" dirty="0"/>
              <a:t>EMS-C Bear</a:t>
            </a:r>
          </a:p>
          <a:p>
            <a:pPr marL="0" indent="0">
              <a:buNone/>
            </a:pPr>
            <a:r>
              <a:rPr lang="en-US" b="1" dirty="0"/>
              <a:t> </a:t>
            </a:r>
          </a:p>
        </p:txBody>
      </p:sp>
    </p:spTree>
    <p:extLst>
      <p:ext uri="{BB962C8B-B14F-4D97-AF65-F5344CB8AC3E}">
        <p14:creationId xmlns:p14="http://schemas.microsoft.com/office/powerpoint/2010/main" val="33078138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73A70-9FE5-4C78-ADAE-42BD50C5026C}"/>
              </a:ext>
            </a:extLst>
          </p:cNvPr>
          <p:cNvSpPr>
            <a:spLocks noGrp="1"/>
          </p:cNvSpPr>
          <p:nvPr>
            <p:ph type="ctrTitle"/>
          </p:nvPr>
        </p:nvSpPr>
        <p:spPr>
          <a:xfrm>
            <a:off x="1447800" y="2130426"/>
            <a:ext cx="9829800" cy="1470025"/>
          </a:xfrm>
        </p:spPr>
        <p:txBody>
          <a:bodyPr/>
          <a:lstStyle/>
          <a:p>
            <a:r>
              <a:rPr lang="en-US" dirty="0"/>
              <a:t>Brown/Foreword </a:t>
            </a:r>
            <a:br>
              <a:rPr lang="en-US" dirty="0"/>
            </a:br>
            <a:r>
              <a:rPr lang="en-US" dirty="0"/>
              <a:t>Primary Author: Dr. Kevin Kendall</a:t>
            </a:r>
            <a:endParaRPr lang="en-US" dirty="0">
              <a:latin typeface="Droid Serif" panose="02020600060500020200" pitchFamily="18" charset="0"/>
              <a:ea typeface="Droid Serif" panose="02020600060500020200" pitchFamily="18" charset="0"/>
              <a:cs typeface="Droid Serif" panose="02020600060500020200" pitchFamily="18" charset="0"/>
            </a:endParaRPr>
          </a:p>
        </p:txBody>
      </p:sp>
      <p:sp>
        <p:nvSpPr>
          <p:cNvPr id="6" name="Subtitle 2">
            <a:extLst>
              <a:ext uri="{FF2B5EF4-FFF2-40B4-BE49-F238E27FC236}">
                <a16:creationId xmlns:a16="http://schemas.microsoft.com/office/drawing/2014/main" id="{26DD7467-A26A-474B-9570-DCD0759636B6}"/>
              </a:ext>
            </a:extLst>
          </p:cNvPr>
          <p:cNvSpPr>
            <a:spLocks noGrp="1"/>
          </p:cNvSpPr>
          <p:nvPr>
            <p:ph type="subTitle" idx="1"/>
          </p:nvPr>
        </p:nvSpPr>
        <p:spPr>
          <a:xfrm>
            <a:off x="2095500" y="3886200"/>
            <a:ext cx="8534400" cy="1752600"/>
          </a:xfrm>
        </p:spPr>
        <p:txBody>
          <a:bodyPr/>
          <a:lstStyle/>
          <a:p>
            <a:r>
              <a:rPr lang="en-US" dirty="0"/>
              <a:t>2019 Protocol Update</a:t>
            </a:r>
          </a:p>
        </p:txBody>
      </p:sp>
    </p:spTree>
    <p:extLst>
      <p:ext uri="{BB962C8B-B14F-4D97-AF65-F5344CB8AC3E}">
        <p14:creationId xmlns:p14="http://schemas.microsoft.com/office/powerpoint/2010/main" val="2377250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72DB87-0CD3-644B-907E-0A9327CD02CB}"/>
              </a:ext>
            </a:extLst>
          </p:cNvPr>
          <p:cNvPicPr>
            <a:picLocks noChangeAspect="1"/>
          </p:cNvPicPr>
          <p:nvPr/>
        </p:nvPicPr>
        <p:blipFill>
          <a:blip r:embed="rId3"/>
          <a:stretch>
            <a:fillRect/>
          </a:stretch>
        </p:blipFill>
        <p:spPr>
          <a:xfrm>
            <a:off x="0" y="0"/>
            <a:ext cx="5288507" cy="6858000"/>
          </a:xfrm>
          <a:prstGeom prst="rect">
            <a:avLst/>
          </a:prstGeom>
          <a:ln>
            <a:noFill/>
          </a:ln>
          <a:effectLst>
            <a:softEdge rad="112500"/>
          </a:effectLst>
        </p:spPr>
      </p:pic>
      <p:sp>
        <p:nvSpPr>
          <p:cNvPr id="2" name="Title 1">
            <a:extLst>
              <a:ext uri="{FF2B5EF4-FFF2-40B4-BE49-F238E27FC236}">
                <a16:creationId xmlns:a16="http://schemas.microsoft.com/office/drawing/2014/main" id="{29641CF4-AC20-104C-8C38-287EDED51A1A}"/>
              </a:ext>
            </a:extLst>
          </p:cNvPr>
          <p:cNvSpPr>
            <a:spLocks noGrp="1"/>
          </p:cNvSpPr>
          <p:nvPr>
            <p:ph type="title"/>
          </p:nvPr>
        </p:nvSpPr>
        <p:spPr>
          <a:xfrm>
            <a:off x="6096000" y="365126"/>
            <a:ext cx="5257799" cy="678064"/>
          </a:xfrm>
        </p:spPr>
        <p:txBody>
          <a:bodyPr/>
          <a:lstStyle/>
          <a:p>
            <a:pPr algn="ctr"/>
            <a:r>
              <a:rPr lang="en-US" dirty="0"/>
              <a:t>2019 Update</a:t>
            </a:r>
          </a:p>
        </p:txBody>
      </p:sp>
      <p:sp>
        <p:nvSpPr>
          <p:cNvPr id="6" name="Text Placeholder 2">
            <a:extLst>
              <a:ext uri="{FF2B5EF4-FFF2-40B4-BE49-F238E27FC236}">
                <a16:creationId xmlns:a16="http://schemas.microsoft.com/office/drawing/2014/main" id="{6CC248F1-78B8-B348-B355-6DA310810F15}"/>
              </a:ext>
            </a:extLst>
          </p:cNvPr>
          <p:cNvSpPr txBox="1">
            <a:spLocks/>
          </p:cNvSpPr>
          <p:nvPr/>
        </p:nvSpPr>
        <p:spPr>
          <a:xfrm>
            <a:off x="6096000" y="1295401"/>
            <a:ext cx="5313680" cy="4830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a:t>Three Components:</a:t>
            </a:r>
          </a:p>
          <a:p>
            <a:r>
              <a:rPr lang="en-US" dirty="0"/>
              <a:t>Train-the-Trainer</a:t>
            </a:r>
          </a:p>
          <a:p>
            <a:r>
              <a:rPr lang="en-US" dirty="0"/>
              <a:t>Regional/local updates</a:t>
            </a:r>
          </a:p>
          <a:p>
            <a:r>
              <a:rPr lang="en-US" dirty="0"/>
              <a:t>MEMSEd online</a:t>
            </a:r>
          </a:p>
          <a:p>
            <a:r>
              <a:rPr lang="en-US" dirty="0"/>
              <a:t>Completion of one </a:t>
            </a:r>
          </a:p>
        </p:txBody>
      </p:sp>
    </p:spTree>
    <p:extLst>
      <p:ext uri="{BB962C8B-B14F-4D97-AF65-F5344CB8AC3E}">
        <p14:creationId xmlns:p14="http://schemas.microsoft.com/office/powerpoint/2010/main" val="13205648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CD1312-490F-844E-95AD-433EA55DAC92}"/>
              </a:ext>
            </a:extLst>
          </p:cNvPr>
          <p:cNvPicPr>
            <a:picLocks noChangeAspect="1"/>
          </p:cNvPicPr>
          <p:nvPr/>
        </p:nvPicPr>
        <p:blipFill>
          <a:blip r:embed="rId3"/>
          <a:stretch>
            <a:fillRect/>
          </a:stretch>
        </p:blipFill>
        <p:spPr>
          <a:xfrm>
            <a:off x="0" y="0"/>
            <a:ext cx="5291106" cy="6858000"/>
          </a:xfrm>
          <a:prstGeom prst="rect">
            <a:avLst/>
          </a:prstGeom>
        </p:spPr>
      </p:pic>
      <p:pic>
        <p:nvPicPr>
          <p:cNvPr id="8" name="Picture 7">
            <a:extLst>
              <a:ext uri="{FF2B5EF4-FFF2-40B4-BE49-F238E27FC236}">
                <a16:creationId xmlns:a16="http://schemas.microsoft.com/office/drawing/2014/main" id="{2AE44B5B-3B63-2E4E-B7ED-258258CD4526}"/>
              </a:ext>
            </a:extLst>
          </p:cNvPr>
          <p:cNvPicPr>
            <a:picLocks noChangeAspect="1"/>
          </p:cNvPicPr>
          <p:nvPr/>
        </p:nvPicPr>
        <p:blipFill rotWithShape="1">
          <a:blip r:embed="rId4"/>
          <a:srcRect t="1" b="29500"/>
          <a:stretch/>
        </p:blipFill>
        <p:spPr>
          <a:xfrm>
            <a:off x="0" y="1829411"/>
            <a:ext cx="5277134" cy="4834859"/>
          </a:xfrm>
          <a:prstGeom prst="rect">
            <a:avLst/>
          </a:prstGeom>
          <a:ln w="3175">
            <a:solidFill>
              <a:schemeClr val="tx1"/>
            </a:solidFill>
          </a:ln>
        </p:spPr>
      </p:pic>
      <p:sp>
        <p:nvSpPr>
          <p:cNvPr id="10" name="Text Placeholder 2">
            <a:extLst>
              <a:ext uri="{FF2B5EF4-FFF2-40B4-BE49-F238E27FC236}">
                <a16:creationId xmlns:a16="http://schemas.microsoft.com/office/drawing/2014/main" id="{77BA74F2-1F78-A944-9FE1-B3E1410737D8}"/>
              </a:ext>
            </a:extLst>
          </p:cNvPr>
          <p:cNvSpPr txBox="1">
            <a:spLocks/>
          </p:cNvSpPr>
          <p:nvPr/>
        </p:nvSpPr>
        <p:spPr>
          <a:xfrm>
            <a:off x="6096000" y="1295401"/>
            <a:ext cx="5313680" cy="4830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Moved to front of protocols</a:t>
            </a:r>
          </a:p>
          <a:p>
            <a:pPr lvl="1"/>
            <a:r>
              <a:rPr lang="en-US" dirty="0"/>
              <a:t>True “foreword”</a:t>
            </a:r>
          </a:p>
          <a:p>
            <a:endParaRPr lang="en-US" dirty="0"/>
          </a:p>
          <a:p>
            <a:pPr marL="0" indent="0">
              <a:buNone/>
            </a:pPr>
            <a:r>
              <a:rPr lang="en-US" b="1" dirty="0"/>
              <a:t> </a:t>
            </a:r>
          </a:p>
        </p:txBody>
      </p:sp>
      <p:sp>
        <p:nvSpPr>
          <p:cNvPr id="12" name="Title 1">
            <a:extLst>
              <a:ext uri="{FF2B5EF4-FFF2-40B4-BE49-F238E27FC236}">
                <a16:creationId xmlns:a16="http://schemas.microsoft.com/office/drawing/2014/main" id="{F566EFE9-6FDE-C04F-ADD3-BF4689A1CAC9}"/>
              </a:ext>
            </a:extLst>
          </p:cNvPr>
          <p:cNvSpPr>
            <a:spLocks noGrp="1"/>
          </p:cNvSpPr>
          <p:nvPr>
            <p:ph type="title"/>
          </p:nvPr>
        </p:nvSpPr>
        <p:spPr>
          <a:xfrm>
            <a:off x="6096000" y="365126"/>
            <a:ext cx="5257799" cy="678064"/>
          </a:xfrm>
        </p:spPr>
        <p:txBody>
          <a:bodyPr/>
          <a:lstStyle/>
          <a:p>
            <a:pPr algn="ctr"/>
            <a:r>
              <a:rPr lang="en-US" dirty="0"/>
              <a:t>Brown 1</a:t>
            </a:r>
          </a:p>
        </p:txBody>
      </p:sp>
    </p:spTree>
    <p:extLst>
      <p:ext uri="{BB962C8B-B14F-4D97-AF65-F5344CB8AC3E}">
        <p14:creationId xmlns:p14="http://schemas.microsoft.com/office/powerpoint/2010/main" val="39658494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1D03E49-672E-F849-954A-159A82D59FFF}"/>
              </a:ext>
            </a:extLst>
          </p:cNvPr>
          <p:cNvSpPr/>
          <p:nvPr/>
        </p:nvSpPr>
        <p:spPr>
          <a:xfrm>
            <a:off x="0" y="95003"/>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2018</a:t>
            </a:r>
          </a:p>
        </p:txBody>
      </p:sp>
      <p:grpSp>
        <p:nvGrpSpPr>
          <p:cNvPr id="8" name="Group 7">
            <a:extLst>
              <a:ext uri="{FF2B5EF4-FFF2-40B4-BE49-F238E27FC236}">
                <a16:creationId xmlns:a16="http://schemas.microsoft.com/office/drawing/2014/main" id="{C66414DE-A17E-DE49-82A7-8790E9DDF660}"/>
              </a:ext>
            </a:extLst>
          </p:cNvPr>
          <p:cNvGrpSpPr/>
          <p:nvPr/>
        </p:nvGrpSpPr>
        <p:grpSpPr>
          <a:xfrm>
            <a:off x="905316" y="0"/>
            <a:ext cx="5076384" cy="6858000"/>
            <a:chOff x="1128934" y="0"/>
            <a:chExt cx="5076384" cy="6858000"/>
          </a:xfrm>
        </p:grpSpPr>
        <p:pic>
          <p:nvPicPr>
            <p:cNvPr id="3" name="Picture 2">
              <a:extLst>
                <a:ext uri="{FF2B5EF4-FFF2-40B4-BE49-F238E27FC236}">
                  <a16:creationId xmlns:a16="http://schemas.microsoft.com/office/drawing/2014/main" id="{C14000F9-1CF8-0140-AD9E-8E89273BEE1C}"/>
                </a:ext>
              </a:extLst>
            </p:cNvPr>
            <p:cNvPicPr>
              <a:picLocks noChangeAspect="1"/>
            </p:cNvPicPr>
            <p:nvPr/>
          </p:nvPicPr>
          <p:blipFill>
            <a:blip r:embed="rId3"/>
            <a:stretch>
              <a:fillRect/>
            </a:stretch>
          </p:blipFill>
          <p:spPr>
            <a:xfrm>
              <a:off x="1128934" y="0"/>
              <a:ext cx="5076384" cy="6858000"/>
            </a:xfrm>
            <a:prstGeom prst="rect">
              <a:avLst/>
            </a:prstGeom>
            <a:ln w="3175">
              <a:solidFill>
                <a:schemeClr val="tx1"/>
              </a:solidFill>
            </a:ln>
          </p:spPr>
        </p:pic>
        <p:sp>
          <p:nvSpPr>
            <p:cNvPr id="6" name="Rectangle 5">
              <a:extLst>
                <a:ext uri="{FF2B5EF4-FFF2-40B4-BE49-F238E27FC236}">
                  <a16:creationId xmlns:a16="http://schemas.microsoft.com/office/drawing/2014/main" id="{2ED10DA9-ADFD-9D4A-9E73-C6EA1C528167}"/>
                </a:ext>
              </a:extLst>
            </p:cNvPr>
            <p:cNvSpPr/>
            <p:nvPr/>
          </p:nvSpPr>
          <p:spPr>
            <a:xfrm>
              <a:off x="1428750" y="1314450"/>
              <a:ext cx="4464844" cy="628650"/>
            </a:xfrm>
            <a:prstGeom prst="rect">
              <a:avLst/>
            </a:prstGeom>
            <a:solidFill>
              <a:srgbClr val="FFFF00">
                <a:alpha val="22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D524A1DB-18D2-D342-9B6B-0C235FFD1EDE}"/>
              </a:ext>
            </a:extLst>
          </p:cNvPr>
          <p:cNvGrpSpPr/>
          <p:nvPr/>
        </p:nvGrpSpPr>
        <p:grpSpPr>
          <a:xfrm>
            <a:off x="5981700" y="0"/>
            <a:ext cx="5203809" cy="6858000"/>
            <a:chOff x="6805393" y="0"/>
            <a:chExt cx="5203809" cy="6858000"/>
          </a:xfrm>
        </p:grpSpPr>
        <p:pic>
          <p:nvPicPr>
            <p:cNvPr id="2" name="Picture 1">
              <a:extLst>
                <a:ext uri="{FF2B5EF4-FFF2-40B4-BE49-F238E27FC236}">
                  <a16:creationId xmlns:a16="http://schemas.microsoft.com/office/drawing/2014/main" id="{6275EC60-D209-AD44-AEB3-6CCBFC51FD30}"/>
                </a:ext>
              </a:extLst>
            </p:cNvPr>
            <p:cNvPicPr>
              <a:picLocks noChangeAspect="1"/>
            </p:cNvPicPr>
            <p:nvPr/>
          </p:nvPicPr>
          <p:blipFill>
            <a:blip r:embed="rId4"/>
            <a:stretch>
              <a:fillRect/>
            </a:stretch>
          </p:blipFill>
          <p:spPr>
            <a:xfrm>
              <a:off x="6805393" y="0"/>
              <a:ext cx="5203809" cy="6858000"/>
            </a:xfrm>
            <a:prstGeom prst="rect">
              <a:avLst/>
            </a:prstGeom>
            <a:ln w="3175">
              <a:solidFill>
                <a:schemeClr val="tx1"/>
              </a:solidFill>
            </a:ln>
          </p:spPr>
        </p:pic>
        <p:sp>
          <p:nvSpPr>
            <p:cNvPr id="7" name="Rectangle 6">
              <a:extLst>
                <a:ext uri="{FF2B5EF4-FFF2-40B4-BE49-F238E27FC236}">
                  <a16:creationId xmlns:a16="http://schemas.microsoft.com/office/drawing/2014/main" id="{FBB73B69-E60D-8F40-8FDB-1937F528BCC2}"/>
                </a:ext>
              </a:extLst>
            </p:cNvPr>
            <p:cNvSpPr/>
            <p:nvPr/>
          </p:nvSpPr>
          <p:spPr>
            <a:xfrm>
              <a:off x="7175913" y="1284287"/>
              <a:ext cx="4464844" cy="628650"/>
            </a:xfrm>
            <a:prstGeom prst="rect">
              <a:avLst/>
            </a:prstGeom>
            <a:solidFill>
              <a:srgbClr val="FFFF00">
                <a:alpha val="22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DE79AC31-9331-5C41-9E73-68CA4F278301}"/>
              </a:ext>
            </a:extLst>
          </p:cNvPr>
          <p:cNvPicPr>
            <a:picLocks noChangeAspect="1"/>
          </p:cNvPicPr>
          <p:nvPr/>
        </p:nvPicPr>
        <p:blipFill rotWithShape="1">
          <a:blip r:embed="rId5"/>
          <a:srcRect r="4287"/>
          <a:stretch/>
        </p:blipFill>
        <p:spPr>
          <a:xfrm>
            <a:off x="1038162" y="3244687"/>
            <a:ext cx="10132404" cy="1439144"/>
          </a:xfrm>
          <a:prstGeom prst="rect">
            <a:avLst/>
          </a:prstGeom>
          <a:ln w="3175">
            <a:solidFill>
              <a:schemeClr val="tx1"/>
            </a:solidFill>
          </a:ln>
        </p:spPr>
      </p:pic>
      <p:pic>
        <p:nvPicPr>
          <p:cNvPr id="4" name="Picture 3">
            <a:extLst>
              <a:ext uri="{FF2B5EF4-FFF2-40B4-BE49-F238E27FC236}">
                <a16:creationId xmlns:a16="http://schemas.microsoft.com/office/drawing/2014/main" id="{800CB5C3-2D0B-3F4D-83CF-3E9C39635AF9}"/>
              </a:ext>
            </a:extLst>
          </p:cNvPr>
          <p:cNvPicPr>
            <a:picLocks noChangeAspect="1"/>
          </p:cNvPicPr>
          <p:nvPr/>
        </p:nvPicPr>
        <p:blipFill rotWithShape="1">
          <a:blip r:embed="rId6"/>
          <a:srcRect r="4264"/>
          <a:stretch/>
        </p:blipFill>
        <p:spPr>
          <a:xfrm>
            <a:off x="972416" y="1352684"/>
            <a:ext cx="10189553" cy="1422632"/>
          </a:xfrm>
          <a:prstGeom prst="rect">
            <a:avLst/>
          </a:prstGeom>
          <a:ln w="3175">
            <a:solidFill>
              <a:schemeClr val="tx1"/>
            </a:solidFill>
          </a:ln>
        </p:spPr>
      </p:pic>
      <p:sp>
        <p:nvSpPr>
          <p:cNvPr id="11" name="TextBox 10">
            <a:extLst>
              <a:ext uri="{FF2B5EF4-FFF2-40B4-BE49-F238E27FC236}">
                <a16:creationId xmlns:a16="http://schemas.microsoft.com/office/drawing/2014/main" id="{999F6926-70F9-954D-8E0E-7BA3A5C84D65}"/>
              </a:ext>
            </a:extLst>
          </p:cNvPr>
          <p:cNvSpPr txBox="1"/>
          <p:nvPr/>
        </p:nvSpPr>
        <p:spPr>
          <a:xfrm>
            <a:off x="167268" y="1813931"/>
            <a:ext cx="704039" cy="369332"/>
          </a:xfrm>
          <a:prstGeom prst="rect">
            <a:avLst/>
          </a:prstGeom>
          <a:noFill/>
        </p:spPr>
        <p:txBody>
          <a:bodyPr wrap="none" rtlCol="0">
            <a:spAutoFit/>
          </a:bodyPr>
          <a:lstStyle/>
          <a:p>
            <a:r>
              <a:rPr lang="en-US" b="1" dirty="0">
                <a:solidFill>
                  <a:srgbClr val="0432FF"/>
                </a:solidFill>
                <a:latin typeface="Droid Serif" panose="02020600060500020200" pitchFamily="18" charset="0"/>
                <a:ea typeface="Droid Serif" panose="02020600060500020200" pitchFamily="18" charset="0"/>
                <a:cs typeface="Droid Serif" panose="02020600060500020200" pitchFamily="18" charset="0"/>
              </a:rPr>
              <a:t>2018</a:t>
            </a:r>
          </a:p>
        </p:txBody>
      </p:sp>
      <p:sp>
        <p:nvSpPr>
          <p:cNvPr id="12" name="TextBox 11">
            <a:extLst>
              <a:ext uri="{FF2B5EF4-FFF2-40B4-BE49-F238E27FC236}">
                <a16:creationId xmlns:a16="http://schemas.microsoft.com/office/drawing/2014/main" id="{E0A2E650-F760-BB44-A09C-CB5AFE1D5F62}"/>
              </a:ext>
            </a:extLst>
          </p:cNvPr>
          <p:cNvSpPr txBox="1"/>
          <p:nvPr/>
        </p:nvSpPr>
        <p:spPr>
          <a:xfrm>
            <a:off x="11303620" y="3709638"/>
            <a:ext cx="704039" cy="369332"/>
          </a:xfrm>
          <a:prstGeom prst="rect">
            <a:avLst/>
          </a:prstGeom>
          <a:noFill/>
        </p:spPr>
        <p:txBody>
          <a:bodyPr wrap="none" rtlCol="0">
            <a:spAutoFit/>
          </a:bodyPr>
          <a:lstStyle/>
          <a:p>
            <a:r>
              <a:rPr lang="en-US" b="1" dirty="0">
                <a:solidFill>
                  <a:srgbClr val="0432FF"/>
                </a:solidFill>
                <a:latin typeface="Droid Serif" panose="02020600060500020200" pitchFamily="18" charset="0"/>
                <a:ea typeface="Droid Serif" panose="02020600060500020200" pitchFamily="18" charset="0"/>
                <a:cs typeface="Droid Serif" panose="02020600060500020200" pitchFamily="18" charset="0"/>
              </a:rPr>
              <a:t>2019</a:t>
            </a:r>
          </a:p>
        </p:txBody>
      </p:sp>
      <p:sp>
        <p:nvSpPr>
          <p:cNvPr id="13" name="TextBox 12">
            <a:extLst>
              <a:ext uri="{FF2B5EF4-FFF2-40B4-BE49-F238E27FC236}">
                <a16:creationId xmlns:a16="http://schemas.microsoft.com/office/drawing/2014/main" id="{34EFBCE2-C5DB-4F4F-88C8-4FDA2B47CEDC}"/>
              </a:ext>
            </a:extLst>
          </p:cNvPr>
          <p:cNvSpPr txBox="1"/>
          <p:nvPr/>
        </p:nvSpPr>
        <p:spPr>
          <a:xfrm>
            <a:off x="4605454" y="233060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5014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7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Effect transition="in" filter="fade">
                                      <p:cBhvr>
                                        <p:cTn id="9" dur="500"/>
                                        <p:tgtEl>
                                          <p:spTgt spid="4"/>
                                        </p:tgtEl>
                                      </p:cBhvr>
                                    </p:animEffect>
                                  </p:childTnLst>
                                </p:cTn>
                              </p:par>
                              <p:par>
                                <p:cTn id="10" presetID="1" presetClass="entr" presetSubtype="0" fill="hold" nodeType="with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ppt_w*0.70"/>
                                          </p:val>
                                        </p:tav>
                                        <p:tav tm="100000">
                                          <p:val>
                                            <p:strVal val="#ppt_w"/>
                                          </p:val>
                                        </p:tav>
                                      </p:tavLst>
                                    </p:anim>
                                    <p:anim calcmode="lin" valueType="num">
                                      <p:cBhvr>
                                        <p:cTn id="17" dur="500" fill="hold"/>
                                        <p:tgtEl>
                                          <p:spTgt spid="5"/>
                                        </p:tgtEl>
                                        <p:attrNameLst>
                                          <p:attrName>ppt_h</p:attrName>
                                        </p:attrNameLst>
                                      </p:cBhvr>
                                      <p:tavLst>
                                        <p:tav tm="0">
                                          <p:val>
                                            <p:strVal val="#ppt_h"/>
                                          </p:val>
                                        </p:tav>
                                        <p:tav tm="100000">
                                          <p:val>
                                            <p:strVal val="#ppt_h"/>
                                          </p:val>
                                        </p:tav>
                                      </p:tavLst>
                                    </p:anim>
                                    <p:animEffect transition="in" filter="fade">
                                      <p:cBhvr>
                                        <p:cTn id="18" dur="500"/>
                                        <p:tgtEl>
                                          <p:spTgt spid="5"/>
                                        </p:tgtEl>
                                      </p:cBhvr>
                                    </p:animEffect>
                                  </p:childTnLst>
                                </p:cTn>
                              </p:par>
                              <p:par>
                                <p:cTn id="19" presetID="1" presetClass="entr" presetSubtype="0" fill="hold" nodeType="with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7458F5-B3D9-514E-B202-08EEB8E4DB91}"/>
              </a:ext>
            </a:extLst>
          </p:cNvPr>
          <p:cNvPicPr>
            <a:picLocks noChangeAspect="1"/>
          </p:cNvPicPr>
          <p:nvPr/>
        </p:nvPicPr>
        <p:blipFill>
          <a:blip r:embed="rId3"/>
          <a:stretch>
            <a:fillRect/>
          </a:stretch>
        </p:blipFill>
        <p:spPr>
          <a:xfrm>
            <a:off x="0" y="36434"/>
            <a:ext cx="5082064" cy="6821566"/>
          </a:xfrm>
          <a:prstGeom prst="rect">
            <a:avLst/>
          </a:prstGeom>
        </p:spPr>
      </p:pic>
      <p:sp>
        <p:nvSpPr>
          <p:cNvPr id="5" name="Title 1">
            <a:extLst>
              <a:ext uri="{FF2B5EF4-FFF2-40B4-BE49-F238E27FC236}">
                <a16:creationId xmlns:a16="http://schemas.microsoft.com/office/drawing/2014/main" id="{F48261AD-E56C-514C-A430-25F48526DF15}"/>
              </a:ext>
            </a:extLst>
          </p:cNvPr>
          <p:cNvSpPr>
            <a:spLocks noGrp="1"/>
          </p:cNvSpPr>
          <p:nvPr>
            <p:ph type="title"/>
          </p:nvPr>
        </p:nvSpPr>
        <p:spPr>
          <a:xfrm>
            <a:off x="6096000" y="365126"/>
            <a:ext cx="5257799" cy="678064"/>
          </a:xfrm>
        </p:spPr>
        <p:txBody>
          <a:bodyPr/>
          <a:lstStyle/>
          <a:p>
            <a:pPr algn="ctr"/>
            <a:r>
              <a:rPr lang="en-US" dirty="0"/>
              <a:t>Brown 4</a:t>
            </a:r>
          </a:p>
        </p:txBody>
      </p:sp>
      <p:sp>
        <p:nvSpPr>
          <p:cNvPr id="6" name="Text Placeholder 2">
            <a:extLst>
              <a:ext uri="{FF2B5EF4-FFF2-40B4-BE49-F238E27FC236}">
                <a16:creationId xmlns:a16="http://schemas.microsoft.com/office/drawing/2014/main" id="{D70D6C32-C40C-F949-A361-89DE03211998}"/>
              </a:ext>
            </a:extLst>
          </p:cNvPr>
          <p:cNvSpPr txBox="1">
            <a:spLocks/>
          </p:cNvSpPr>
          <p:nvPr/>
        </p:nvSpPr>
        <p:spPr>
          <a:xfrm>
            <a:off x="6096000" y="1295401"/>
            <a:ext cx="5313680" cy="4830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LVAD section moved to </a:t>
            </a:r>
            <a:r>
              <a:rPr lang="en-US" b="1" dirty="0">
                <a:solidFill>
                  <a:srgbClr val="C00000"/>
                </a:solidFill>
              </a:rPr>
              <a:t>Red</a:t>
            </a:r>
            <a:r>
              <a:rPr lang="en-US" dirty="0"/>
              <a:t> section</a:t>
            </a:r>
          </a:p>
          <a:p>
            <a:r>
              <a:rPr lang="en-US" dirty="0"/>
              <a:t>More specific content in Red section</a:t>
            </a:r>
          </a:p>
          <a:p>
            <a:pPr marL="0" indent="0">
              <a:buNone/>
            </a:pPr>
            <a:r>
              <a:rPr lang="en-US" b="1" dirty="0"/>
              <a:t> </a:t>
            </a:r>
          </a:p>
        </p:txBody>
      </p:sp>
    </p:spTree>
    <p:extLst>
      <p:ext uri="{BB962C8B-B14F-4D97-AF65-F5344CB8AC3E}">
        <p14:creationId xmlns:p14="http://schemas.microsoft.com/office/powerpoint/2010/main" val="33487441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98C838-AA24-F746-8FA1-11A4ED3A2B0D}"/>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 name="Picture 1" descr="A screenshot of a cell phone&#10;&#10;Description automatically generated">
            <a:extLst>
              <a:ext uri="{FF2B5EF4-FFF2-40B4-BE49-F238E27FC236}">
                <a16:creationId xmlns:a16="http://schemas.microsoft.com/office/drawing/2014/main" id="{7468A746-B251-B440-BE35-AAB80E9BD4D2}"/>
              </a:ext>
            </a:extLst>
          </p:cNvPr>
          <p:cNvPicPr>
            <a:picLocks noChangeAspect="1"/>
          </p:cNvPicPr>
          <p:nvPr/>
        </p:nvPicPr>
        <p:blipFill>
          <a:blip r:embed="rId3"/>
          <a:stretch>
            <a:fillRect/>
          </a:stretch>
        </p:blipFill>
        <p:spPr>
          <a:xfrm>
            <a:off x="1194712" y="643466"/>
            <a:ext cx="4192225" cy="5571066"/>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546E90BF-48D1-524A-BC59-A9A8AD988441}"/>
              </a:ext>
            </a:extLst>
          </p:cNvPr>
          <p:cNvPicPr>
            <a:picLocks noChangeAspect="1"/>
          </p:cNvPicPr>
          <p:nvPr/>
        </p:nvPicPr>
        <p:blipFill>
          <a:blip r:embed="rId4"/>
          <a:stretch>
            <a:fillRect/>
          </a:stretch>
        </p:blipFill>
        <p:spPr>
          <a:xfrm>
            <a:off x="6832917" y="643467"/>
            <a:ext cx="4136515" cy="5571066"/>
          </a:xfrm>
          <a:prstGeom prst="rect">
            <a:avLst/>
          </a:prstGeom>
        </p:spPr>
      </p:pic>
      <p:sp>
        <p:nvSpPr>
          <p:cNvPr id="4" name="Rectangle 3">
            <a:extLst>
              <a:ext uri="{FF2B5EF4-FFF2-40B4-BE49-F238E27FC236}">
                <a16:creationId xmlns:a16="http://schemas.microsoft.com/office/drawing/2014/main" id="{49C9C993-5F6B-0D4C-A7F8-47A40D389474}"/>
              </a:ext>
            </a:extLst>
          </p:cNvPr>
          <p:cNvSpPr/>
          <p:nvPr/>
        </p:nvSpPr>
        <p:spPr>
          <a:xfrm>
            <a:off x="1194712" y="1375833"/>
            <a:ext cx="3884494" cy="392906"/>
          </a:xfrm>
          <a:prstGeom prst="rect">
            <a:avLst/>
          </a:prstGeom>
          <a:solidFill>
            <a:srgbClr val="FFFF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FFE1A19-ED48-DB4B-8C1A-4EFC09CA6D92}"/>
              </a:ext>
            </a:extLst>
          </p:cNvPr>
          <p:cNvSpPr/>
          <p:nvPr/>
        </p:nvSpPr>
        <p:spPr>
          <a:xfrm>
            <a:off x="6904354" y="1375833"/>
            <a:ext cx="3884494" cy="561975"/>
          </a:xfrm>
          <a:prstGeom prst="rect">
            <a:avLst/>
          </a:prstGeom>
          <a:solidFill>
            <a:srgbClr val="FFFF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C8C5527-B143-7747-A397-A911BB83520C}"/>
              </a:ext>
            </a:extLst>
          </p:cNvPr>
          <p:cNvPicPr>
            <a:picLocks noChangeAspect="1"/>
          </p:cNvPicPr>
          <p:nvPr/>
        </p:nvPicPr>
        <p:blipFill>
          <a:blip r:embed="rId5"/>
          <a:stretch>
            <a:fillRect/>
          </a:stretch>
        </p:blipFill>
        <p:spPr>
          <a:xfrm>
            <a:off x="613019" y="1394670"/>
            <a:ext cx="10815797" cy="1206078"/>
          </a:xfrm>
          <a:prstGeom prst="rect">
            <a:avLst/>
          </a:prstGeom>
          <a:ln w="3175">
            <a:solidFill>
              <a:schemeClr val="tx1"/>
            </a:solidFill>
          </a:ln>
        </p:spPr>
      </p:pic>
      <p:pic>
        <p:nvPicPr>
          <p:cNvPr id="6" name="Picture 5">
            <a:extLst>
              <a:ext uri="{FF2B5EF4-FFF2-40B4-BE49-F238E27FC236}">
                <a16:creationId xmlns:a16="http://schemas.microsoft.com/office/drawing/2014/main" id="{9FA45ECD-F5FD-2143-BC4A-5F8701BF5682}"/>
              </a:ext>
            </a:extLst>
          </p:cNvPr>
          <p:cNvPicPr>
            <a:picLocks noChangeAspect="1"/>
          </p:cNvPicPr>
          <p:nvPr/>
        </p:nvPicPr>
        <p:blipFill>
          <a:blip r:embed="rId6"/>
          <a:stretch>
            <a:fillRect/>
          </a:stretch>
        </p:blipFill>
        <p:spPr>
          <a:xfrm>
            <a:off x="613019" y="2882898"/>
            <a:ext cx="10933381" cy="1703389"/>
          </a:xfrm>
          <a:prstGeom prst="rect">
            <a:avLst/>
          </a:prstGeom>
          <a:ln w="3175">
            <a:solidFill>
              <a:schemeClr val="tx1"/>
            </a:solidFill>
          </a:ln>
        </p:spPr>
      </p:pic>
      <p:sp>
        <p:nvSpPr>
          <p:cNvPr id="8" name="TextBox 7">
            <a:extLst>
              <a:ext uri="{FF2B5EF4-FFF2-40B4-BE49-F238E27FC236}">
                <a16:creationId xmlns:a16="http://schemas.microsoft.com/office/drawing/2014/main" id="{317E984E-8C8B-8F4F-83F1-2A8646FEFA45}"/>
              </a:ext>
            </a:extLst>
          </p:cNvPr>
          <p:cNvSpPr txBox="1"/>
          <p:nvPr/>
        </p:nvSpPr>
        <p:spPr>
          <a:xfrm>
            <a:off x="3812583" y="4045058"/>
            <a:ext cx="1107996" cy="523220"/>
          </a:xfrm>
          <a:prstGeom prst="rect">
            <a:avLst/>
          </a:prstGeom>
          <a:noFill/>
        </p:spPr>
        <p:txBody>
          <a:bodyPr wrap="none" rtlCol="0">
            <a:spAutoFit/>
          </a:bodyPr>
          <a:lstStyle/>
          <a:p>
            <a:r>
              <a:rPr lang="en-US" sz="2800" b="1" dirty="0">
                <a:solidFill>
                  <a:srgbClr val="0070C0"/>
                </a:solidFill>
              </a:rPr>
              <a:t>- 2019</a:t>
            </a:r>
          </a:p>
        </p:txBody>
      </p:sp>
      <p:sp>
        <p:nvSpPr>
          <p:cNvPr id="10" name="TextBox 9">
            <a:extLst>
              <a:ext uri="{FF2B5EF4-FFF2-40B4-BE49-F238E27FC236}">
                <a16:creationId xmlns:a16="http://schemas.microsoft.com/office/drawing/2014/main" id="{B6E29E91-A43E-2E49-96A8-D508FA75E621}"/>
              </a:ext>
            </a:extLst>
          </p:cNvPr>
          <p:cNvSpPr txBox="1"/>
          <p:nvPr/>
        </p:nvSpPr>
        <p:spPr>
          <a:xfrm>
            <a:off x="7235125" y="2058692"/>
            <a:ext cx="1107996" cy="523220"/>
          </a:xfrm>
          <a:prstGeom prst="rect">
            <a:avLst/>
          </a:prstGeom>
          <a:noFill/>
        </p:spPr>
        <p:txBody>
          <a:bodyPr wrap="none" rtlCol="0">
            <a:spAutoFit/>
          </a:bodyPr>
          <a:lstStyle/>
          <a:p>
            <a:r>
              <a:rPr lang="en-US" sz="2800" b="1" dirty="0">
                <a:solidFill>
                  <a:srgbClr val="0070C0"/>
                </a:solidFill>
              </a:rPr>
              <a:t>- 2017</a:t>
            </a:r>
          </a:p>
        </p:txBody>
      </p:sp>
    </p:spTree>
    <p:extLst>
      <p:ext uri="{BB962C8B-B14F-4D97-AF65-F5344CB8AC3E}">
        <p14:creationId xmlns:p14="http://schemas.microsoft.com/office/powerpoint/2010/main" val="215913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1" presetClass="exit"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C50BD-D915-6E48-993B-A68458E556C2}"/>
              </a:ext>
            </a:extLst>
          </p:cNvPr>
          <p:cNvSpPr>
            <a:spLocks noGrp="1"/>
          </p:cNvSpPr>
          <p:nvPr>
            <p:ph type="title"/>
          </p:nvPr>
        </p:nvSpPr>
        <p:spPr>
          <a:xfrm>
            <a:off x="5981700" y="76200"/>
            <a:ext cx="5600700" cy="1143000"/>
          </a:xfrm>
        </p:spPr>
        <p:txBody>
          <a:bodyPr/>
          <a:lstStyle/>
          <a:p>
            <a:r>
              <a:rPr lang="en-US" dirty="0"/>
              <a:t>Brown 5</a:t>
            </a:r>
          </a:p>
        </p:txBody>
      </p:sp>
      <p:pic>
        <p:nvPicPr>
          <p:cNvPr id="3" name="Picture 2">
            <a:extLst>
              <a:ext uri="{FF2B5EF4-FFF2-40B4-BE49-F238E27FC236}">
                <a16:creationId xmlns:a16="http://schemas.microsoft.com/office/drawing/2014/main" id="{8EF00FC0-F70A-7442-9BCA-5D9D69AFF68B}"/>
              </a:ext>
            </a:extLst>
          </p:cNvPr>
          <p:cNvPicPr>
            <a:picLocks noChangeAspect="1"/>
          </p:cNvPicPr>
          <p:nvPr/>
        </p:nvPicPr>
        <p:blipFill>
          <a:blip r:embed="rId3"/>
          <a:stretch>
            <a:fillRect/>
          </a:stretch>
        </p:blipFill>
        <p:spPr>
          <a:xfrm>
            <a:off x="0" y="0"/>
            <a:ext cx="5288507" cy="6858000"/>
          </a:xfrm>
          <a:prstGeom prst="rect">
            <a:avLst/>
          </a:prstGeom>
        </p:spPr>
      </p:pic>
      <p:sp>
        <p:nvSpPr>
          <p:cNvPr id="7" name="Text Placeholder 2">
            <a:extLst>
              <a:ext uri="{FF2B5EF4-FFF2-40B4-BE49-F238E27FC236}">
                <a16:creationId xmlns:a16="http://schemas.microsoft.com/office/drawing/2014/main" id="{8CA1540E-4508-9D4E-8127-A03B9085F344}"/>
              </a:ext>
            </a:extLst>
          </p:cNvPr>
          <p:cNvSpPr txBox="1">
            <a:spLocks/>
          </p:cNvSpPr>
          <p:nvPr/>
        </p:nvSpPr>
        <p:spPr>
          <a:xfrm>
            <a:off x="6096000" y="1295401"/>
            <a:ext cx="5313680" cy="4830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“Special Circumstance” protocol </a:t>
            </a:r>
            <a:r>
              <a:rPr lang="en-US" b="1" dirty="0"/>
              <a:t> </a:t>
            </a:r>
          </a:p>
          <a:p>
            <a:r>
              <a:rPr lang="en-US" dirty="0"/>
              <a:t>Patient-specific</a:t>
            </a:r>
          </a:p>
          <a:p>
            <a:r>
              <a:rPr lang="en-US" dirty="0"/>
              <a:t>Description of process</a:t>
            </a:r>
          </a:p>
        </p:txBody>
      </p:sp>
    </p:spTree>
    <p:extLst>
      <p:ext uri="{BB962C8B-B14F-4D97-AF65-F5344CB8AC3E}">
        <p14:creationId xmlns:p14="http://schemas.microsoft.com/office/powerpoint/2010/main" val="13898684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0F1C31-5D34-5D48-B477-D7C0F9B051C0}"/>
              </a:ext>
            </a:extLst>
          </p:cNvPr>
          <p:cNvPicPr>
            <a:picLocks noChangeAspect="1"/>
          </p:cNvPicPr>
          <p:nvPr/>
        </p:nvPicPr>
        <p:blipFill>
          <a:blip r:embed="rId3"/>
          <a:stretch>
            <a:fillRect/>
          </a:stretch>
        </p:blipFill>
        <p:spPr>
          <a:xfrm>
            <a:off x="1187747" y="643466"/>
            <a:ext cx="4206155" cy="5571066"/>
          </a:xfrm>
          <a:prstGeom prst="rect">
            <a:avLst/>
          </a:prstGeom>
        </p:spPr>
      </p:pic>
      <p:pic>
        <p:nvPicPr>
          <p:cNvPr id="3" name="Picture 2">
            <a:extLst>
              <a:ext uri="{FF2B5EF4-FFF2-40B4-BE49-F238E27FC236}">
                <a16:creationId xmlns:a16="http://schemas.microsoft.com/office/drawing/2014/main" id="{F6E9B163-1D9B-164E-9CAC-22328D5D7D48}"/>
              </a:ext>
            </a:extLst>
          </p:cNvPr>
          <p:cNvPicPr>
            <a:picLocks noChangeAspect="1"/>
          </p:cNvPicPr>
          <p:nvPr/>
        </p:nvPicPr>
        <p:blipFill>
          <a:blip r:embed="rId4"/>
          <a:stretch>
            <a:fillRect/>
          </a:stretch>
        </p:blipFill>
        <p:spPr>
          <a:xfrm>
            <a:off x="6812025" y="643467"/>
            <a:ext cx="4178298" cy="5571066"/>
          </a:xfrm>
          <a:prstGeom prst="rect">
            <a:avLst/>
          </a:prstGeom>
        </p:spPr>
      </p:pic>
    </p:spTree>
    <p:extLst>
      <p:ext uri="{BB962C8B-B14F-4D97-AF65-F5344CB8AC3E}">
        <p14:creationId xmlns:p14="http://schemas.microsoft.com/office/powerpoint/2010/main" val="8673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73A70-9FE5-4C78-ADAE-42BD50C5026C}"/>
              </a:ext>
            </a:extLst>
          </p:cNvPr>
          <p:cNvSpPr>
            <a:spLocks noGrp="1"/>
          </p:cNvSpPr>
          <p:nvPr>
            <p:ph type="ctrTitle"/>
          </p:nvPr>
        </p:nvSpPr>
        <p:spPr>
          <a:xfrm>
            <a:off x="1447800" y="2130426"/>
            <a:ext cx="9829800" cy="1470025"/>
          </a:xfrm>
        </p:spPr>
        <p:txBody>
          <a:bodyPr/>
          <a:lstStyle/>
          <a:p>
            <a:r>
              <a:rPr lang="en-US" dirty="0"/>
              <a:t>Purple/ Definitions</a:t>
            </a:r>
            <a:br>
              <a:rPr lang="en-US" dirty="0"/>
            </a:br>
            <a:r>
              <a:rPr lang="en-US" dirty="0"/>
              <a:t>Primary Author:  Dr. Kevin Kendall</a:t>
            </a:r>
            <a:endParaRPr lang="en-US" dirty="0">
              <a:latin typeface="Droid Serif" panose="02020600060500020200" pitchFamily="18" charset="0"/>
              <a:ea typeface="Droid Serif" panose="02020600060500020200" pitchFamily="18" charset="0"/>
              <a:cs typeface="Droid Serif" panose="02020600060500020200" pitchFamily="18" charset="0"/>
            </a:endParaRPr>
          </a:p>
        </p:txBody>
      </p:sp>
      <p:sp>
        <p:nvSpPr>
          <p:cNvPr id="6" name="Subtitle 2">
            <a:extLst>
              <a:ext uri="{FF2B5EF4-FFF2-40B4-BE49-F238E27FC236}">
                <a16:creationId xmlns:a16="http://schemas.microsoft.com/office/drawing/2014/main" id="{26DD7467-A26A-474B-9570-DCD0759636B6}"/>
              </a:ext>
            </a:extLst>
          </p:cNvPr>
          <p:cNvSpPr>
            <a:spLocks noGrp="1"/>
          </p:cNvSpPr>
          <p:nvPr>
            <p:ph type="subTitle" idx="1"/>
          </p:nvPr>
        </p:nvSpPr>
        <p:spPr>
          <a:xfrm>
            <a:off x="2095500" y="3886200"/>
            <a:ext cx="8534400" cy="1752600"/>
          </a:xfrm>
        </p:spPr>
        <p:txBody>
          <a:bodyPr/>
          <a:lstStyle/>
          <a:p>
            <a:r>
              <a:rPr lang="en-US" dirty="0"/>
              <a:t>2019 Protocol Update</a:t>
            </a:r>
          </a:p>
        </p:txBody>
      </p:sp>
    </p:spTree>
    <p:extLst>
      <p:ext uri="{BB962C8B-B14F-4D97-AF65-F5344CB8AC3E}">
        <p14:creationId xmlns:p14="http://schemas.microsoft.com/office/powerpoint/2010/main" val="34933045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1000D-DAAB-A343-A5CD-024C6FD216FA}"/>
              </a:ext>
            </a:extLst>
          </p:cNvPr>
          <p:cNvSpPr>
            <a:spLocks noGrp="1"/>
          </p:cNvSpPr>
          <p:nvPr>
            <p:ph type="title"/>
          </p:nvPr>
        </p:nvSpPr>
        <p:spPr>
          <a:xfrm>
            <a:off x="5981700" y="76200"/>
            <a:ext cx="5600700" cy="1143000"/>
          </a:xfrm>
          <a:ln>
            <a:noFill/>
          </a:ln>
        </p:spPr>
        <p:txBody>
          <a:bodyPr/>
          <a:lstStyle/>
          <a:p>
            <a:r>
              <a:rPr lang="en-US" dirty="0"/>
              <a:t>Purple 2</a:t>
            </a:r>
          </a:p>
        </p:txBody>
      </p:sp>
      <p:pic>
        <p:nvPicPr>
          <p:cNvPr id="4" name="Picture 3">
            <a:extLst>
              <a:ext uri="{FF2B5EF4-FFF2-40B4-BE49-F238E27FC236}">
                <a16:creationId xmlns:a16="http://schemas.microsoft.com/office/drawing/2014/main" id="{39E45FA1-B8DE-5549-B2AA-21FF9699296A}"/>
              </a:ext>
            </a:extLst>
          </p:cNvPr>
          <p:cNvPicPr>
            <a:picLocks noChangeAspect="1"/>
          </p:cNvPicPr>
          <p:nvPr/>
        </p:nvPicPr>
        <p:blipFill>
          <a:blip r:embed="rId3"/>
          <a:stretch>
            <a:fillRect/>
          </a:stretch>
        </p:blipFill>
        <p:spPr>
          <a:xfrm>
            <a:off x="0" y="1744393"/>
            <a:ext cx="6127458" cy="3123027"/>
          </a:xfrm>
          <a:prstGeom prst="rect">
            <a:avLst/>
          </a:prstGeom>
        </p:spPr>
      </p:pic>
      <p:pic>
        <p:nvPicPr>
          <p:cNvPr id="5" name="Picture 2" descr="A picture containing wall, indoor, object&#10;&#10;Description automatically generated">
            <a:extLst>
              <a:ext uri="{FF2B5EF4-FFF2-40B4-BE49-F238E27FC236}">
                <a16:creationId xmlns:a16="http://schemas.microsoft.com/office/drawing/2014/main" id="{14A22073-CD08-3C49-B954-2C9AD1D59A77}"/>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6176287" y="1666276"/>
            <a:ext cx="5074741" cy="380605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52332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1000D-DAAB-A343-A5CD-024C6FD216FA}"/>
              </a:ext>
            </a:extLst>
          </p:cNvPr>
          <p:cNvSpPr>
            <a:spLocks noGrp="1"/>
          </p:cNvSpPr>
          <p:nvPr>
            <p:ph type="title"/>
          </p:nvPr>
        </p:nvSpPr>
        <p:spPr>
          <a:xfrm>
            <a:off x="5981700" y="76200"/>
            <a:ext cx="5600700" cy="1143000"/>
          </a:xfrm>
          <a:ln>
            <a:noFill/>
          </a:ln>
        </p:spPr>
        <p:txBody>
          <a:bodyPr/>
          <a:lstStyle/>
          <a:p>
            <a:r>
              <a:rPr lang="en-US" dirty="0"/>
              <a:t>Purple 3</a:t>
            </a:r>
          </a:p>
        </p:txBody>
      </p:sp>
      <p:pic>
        <p:nvPicPr>
          <p:cNvPr id="3" name="Picture 2">
            <a:extLst>
              <a:ext uri="{FF2B5EF4-FFF2-40B4-BE49-F238E27FC236}">
                <a16:creationId xmlns:a16="http://schemas.microsoft.com/office/drawing/2014/main" id="{24F333C2-A537-894D-ACEE-EE8BBF5B59B2}"/>
              </a:ext>
            </a:extLst>
          </p:cNvPr>
          <p:cNvPicPr>
            <a:picLocks noChangeAspect="1"/>
          </p:cNvPicPr>
          <p:nvPr/>
        </p:nvPicPr>
        <p:blipFill>
          <a:blip r:embed="rId3"/>
          <a:stretch>
            <a:fillRect/>
          </a:stretch>
        </p:blipFill>
        <p:spPr>
          <a:xfrm>
            <a:off x="0" y="0"/>
            <a:ext cx="5288507" cy="6858000"/>
          </a:xfrm>
          <a:prstGeom prst="rect">
            <a:avLst/>
          </a:prstGeom>
          <a:ln>
            <a:noFill/>
          </a:ln>
          <a:effectLst>
            <a:softEdge rad="112500"/>
          </a:effectLst>
        </p:spPr>
      </p:pic>
      <p:pic>
        <p:nvPicPr>
          <p:cNvPr id="7" name="Content Placeholder 6">
            <a:extLst>
              <a:ext uri="{FF2B5EF4-FFF2-40B4-BE49-F238E27FC236}">
                <a16:creationId xmlns:a16="http://schemas.microsoft.com/office/drawing/2014/main" id="{1D8E2820-F7E9-7341-B54D-61F6E286560F}"/>
              </a:ext>
            </a:extLst>
          </p:cNvPr>
          <p:cNvPicPr>
            <a:picLocks noGrp="1" noChangeAspect="1"/>
          </p:cNvPicPr>
          <p:nvPr>
            <p:ph idx="1"/>
          </p:nvPr>
        </p:nvPicPr>
        <p:blipFill>
          <a:blip r:embed="rId4"/>
          <a:stretch>
            <a:fillRect/>
          </a:stretch>
        </p:blipFill>
        <p:spPr>
          <a:xfrm>
            <a:off x="6513341" y="1217302"/>
            <a:ext cx="4375053" cy="4423396"/>
          </a:xfrm>
          <a:prstGeom prst="rect">
            <a:avLst/>
          </a:prstGeom>
        </p:spPr>
      </p:pic>
    </p:spTree>
    <p:extLst>
      <p:ext uri="{BB962C8B-B14F-4D97-AF65-F5344CB8AC3E}">
        <p14:creationId xmlns:p14="http://schemas.microsoft.com/office/powerpoint/2010/main" val="25683759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1000D-DAAB-A343-A5CD-024C6FD216FA}"/>
              </a:ext>
            </a:extLst>
          </p:cNvPr>
          <p:cNvSpPr>
            <a:spLocks noGrp="1"/>
          </p:cNvSpPr>
          <p:nvPr>
            <p:ph type="title"/>
          </p:nvPr>
        </p:nvSpPr>
        <p:spPr>
          <a:xfrm>
            <a:off x="5981700" y="76200"/>
            <a:ext cx="5600700" cy="1143000"/>
          </a:xfrm>
          <a:ln>
            <a:noFill/>
          </a:ln>
        </p:spPr>
        <p:txBody>
          <a:bodyPr/>
          <a:lstStyle/>
          <a:p>
            <a:r>
              <a:rPr lang="en-US" dirty="0"/>
              <a:t>Purple 3</a:t>
            </a:r>
          </a:p>
        </p:txBody>
      </p:sp>
      <p:pic>
        <p:nvPicPr>
          <p:cNvPr id="5" name="Picture 4">
            <a:extLst>
              <a:ext uri="{FF2B5EF4-FFF2-40B4-BE49-F238E27FC236}">
                <a16:creationId xmlns:a16="http://schemas.microsoft.com/office/drawing/2014/main" id="{B2640AFA-BD38-D248-A4B7-1FF4816D3907}"/>
              </a:ext>
            </a:extLst>
          </p:cNvPr>
          <p:cNvPicPr>
            <a:picLocks noChangeAspect="1"/>
          </p:cNvPicPr>
          <p:nvPr/>
        </p:nvPicPr>
        <p:blipFill rotWithShape="1">
          <a:blip r:embed="rId3"/>
          <a:srcRect t="29405" b="14345"/>
          <a:stretch/>
        </p:blipFill>
        <p:spPr>
          <a:xfrm>
            <a:off x="575019" y="1968543"/>
            <a:ext cx="5192736" cy="2920914"/>
          </a:xfrm>
          <a:prstGeom prst="rect">
            <a:avLst/>
          </a:prstGeom>
        </p:spPr>
      </p:pic>
      <p:sp>
        <p:nvSpPr>
          <p:cNvPr id="6" name="Content Placeholder 5">
            <a:extLst>
              <a:ext uri="{FF2B5EF4-FFF2-40B4-BE49-F238E27FC236}">
                <a16:creationId xmlns:a16="http://schemas.microsoft.com/office/drawing/2014/main" id="{6EB6DF4D-4F97-D240-9035-8EBB394A5936}"/>
              </a:ext>
            </a:extLst>
          </p:cNvPr>
          <p:cNvSpPr>
            <a:spLocks noGrp="1"/>
          </p:cNvSpPr>
          <p:nvPr>
            <p:ph idx="1"/>
          </p:nvPr>
        </p:nvSpPr>
        <p:spPr>
          <a:xfrm>
            <a:off x="6096000" y="1295401"/>
            <a:ext cx="5256628" cy="4830763"/>
          </a:xfrm>
        </p:spPr>
        <p:txBody>
          <a:bodyPr/>
          <a:lstStyle/>
          <a:p>
            <a:pPr marL="0" indent="0">
              <a:buNone/>
            </a:pPr>
            <a:r>
              <a:rPr lang="en-US" b="1" dirty="0"/>
              <a:t>Neonate</a:t>
            </a:r>
            <a:r>
              <a:rPr lang="en-US" dirty="0"/>
              <a:t> </a:t>
            </a:r>
          </a:p>
          <a:p>
            <a:r>
              <a:rPr lang="en-US" dirty="0"/>
              <a:t>Age: less than or equal to 28 days</a:t>
            </a:r>
          </a:p>
          <a:p>
            <a:endParaRPr lang="en-US" dirty="0"/>
          </a:p>
          <a:p>
            <a:pPr marL="0" indent="0">
              <a:buNone/>
            </a:pPr>
            <a:r>
              <a:rPr lang="en-US" b="1" dirty="0"/>
              <a:t>Young Infant</a:t>
            </a:r>
            <a:r>
              <a:rPr lang="en-US" dirty="0"/>
              <a:t>   </a:t>
            </a:r>
          </a:p>
          <a:p>
            <a:r>
              <a:rPr lang="en-US" dirty="0"/>
              <a:t>Age: less than 90 days </a:t>
            </a:r>
          </a:p>
          <a:p>
            <a:pPr lvl="1"/>
            <a:r>
              <a:rPr lang="en-US" dirty="0"/>
              <a:t>(29-90 days old) </a:t>
            </a:r>
          </a:p>
          <a:p>
            <a:pPr marL="0" indent="0">
              <a:buNone/>
            </a:pPr>
            <a:endParaRPr lang="en-US" b="1" dirty="0"/>
          </a:p>
        </p:txBody>
      </p:sp>
    </p:spTree>
    <p:extLst>
      <p:ext uri="{BB962C8B-B14F-4D97-AF65-F5344CB8AC3E}">
        <p14:creationId xmlns:p14="http://schemas.microsoft.com/office/powerpoint/2010/main" val="1120516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72DB87-0CD3-644B-907E-0A9327CD02CB}"/>
              </a:ext>
            </a:extLst>
          </p:cNvPr>
          <p:cNvPicPr>
            <a:picLocks noChangeAspect="1"/>
          </p:cNvPicPr>
          <p:nvPr/>
        </p:nvPicPr>
        <p:blipFill>
          <a:blip r:embed="rId3"/>
          <a:stretch>
            <a:fillRect/>
          </a:stretch>
        </p:blipFill>
        <p:spPr>
          <a:xfrm>
            <a:off x="0" y="0"/>
            <a:ext cx="5288507" cy="6858000"/>
          </a:xfrm>
          <a:prstGeom prst="rect">
            <a:avLst/>
          </a:prstGeom>
          <a:ln>
            <a:noFill/>
          </a:ln>
          <a:effectLst>
            <a:softEdge rad="112500"/>
          </a:effectLst>
        </p:spPr>
      </p:pic>
      <p:sp>
        <p:nvSpPr>
          <p:cNvPr id="2" name="Title 1">
            <a:extLst>
              <a:ext uri="{FF2B5EF4-FFF2-40B4-BE49-F238E27FC236}">
                <a16:creationId xmlns:a16="http://schemas.microsoft.com/office/drawing/2014/main" id="{29641CF4-AC20-104C-8C38-287EDED51A1A}"/>
              </a:ext>
            </a:extLst>
          </p:cNvPr>
          <p:cNvSpPr>
            <a:spLocks noGrp="1"/>
          </p:cNvSpPr>
          <p:nvPr>
            <p:ph type="title"/>
          </p:nvPr>
        </p:nvSpPr>
        <p:spPr>
          <a:xfrm>
            <a:off x="6096000" y="365126"/>
            <a:ext cx="5257799" cy="678064"/>
          </a:xfrm>
        </p:spPr>
        <p:txBody>
          <a:bodyPr/>
          <a:lstStyle/>
          <a:p>
            <a:pPr algn="ctr"/>
            <a:r>
              <a:rPr lang="en-US" dirty="0"/>
              <a:t>2019 Update</a:t>
            </a:r>
          </a:p>
        </p:txBody>
      </p:sp>
      <p:sp>
        <p:nvSpPr>
          <p:cNvPr id="6" name="Text Placeholder 2">
            <a:extLst>
              <a:ext uri="{FF2B5EF4-FFF2-40B4-BE49-F238E27FC236}">
                <a16:creationId xmlns:a16="http://schemas.microsoft.com/office/drawing/2014/main" id="{6CC248F1-78B8-B348-B355-6DA310810F15}"/>
              </a:ext>
            </a:extLst>
          </p:cNvPr>
          <p:cNvSpPr txBox="1">
            <a:spLocks/>
          </p:cNvSpPr>
          <p:nvPr/>
        </p:nvSpPr>
        <p:spPr>
          <a:xfrm>
            <a:off x="6096000" y="1295401"/>
            <a:ext cx="5313680" cy="4830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a:t>Course Information:</a:t>
            </a:r>
          </a:p>
          <a:p>
            <a:r>
              <a:rPr lang="en-US" dirty="0"/>
              <a:t>Official Title</a:t>
            </a:r>
          </a:p>
          <a:p>
            <a:pPr lvl="1"/>
            <a:r>
              <a:rPr lang="en-US" b="1" dirty="0">
                <a:solidFill>
                  <a:srgbClr val="C00000"/>
                </a:solidFill>
              </a:rPr>
              <a:t>“2019 Protocol Update”</a:t>
            </a:r>
            <a:endParaRPr lang="en-US" dirty="0"/>
          </a:p>
          <a:p>
            <a:r>
              <a:rPr lang="en-US" dirty="0"/>
              <a:t>Hours</a:t>
            </a:r>
          </a:p>
          <a:p>
            <a:pPr lvl="1"/>
            <a:r>
              <a:rPr lang="en-US" dirty="0"/>
              <a:t>May vary with # of students</a:t>
            </a:r>
          </a:p>
          <a:p>
            <a:r>
              <a:rPr lang="en-US" dirty="0"/>
              <a:t>Area</a:t>
            </a:r>
          </a:p>
          <a:p>
            <a:pPr lvl="1"/>
            <a:r>
              <a:rPr lang="en-US" dirty="0"/>
              <a:t>Prep/Ops</a:t>
            </a:r>
          </a:p>
          <a:p>
            <a:pPr lvl="1"/>
            <a:r>
              <a:rPr lang="en-US" dirty="0"/>
              <a:t>Others per local course</a:t>
            </a:r>
          </a:p>
        </p:txBody>
      </p:sp>
    </p:spTree>
    <p:extLst>
      <p:ext uri="{BB962C8B-B14F-4D97-AF65-F5344CB8AC3E}">
        <p14:creationId xmlns:p14="http://schemas.microsoft.com/office/powerpoint/2010/main" val="14366159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1000D-DAAB-A343-A5CD-024C6FD216FA}"/>
              </a:ext>
            </a:extLst>
          </p:cNvPr>
          <p:cNvSpPr>
            <a:spLocks noGrp="1"/>
          </p:cNvSpPr>
          <p:nvPr>
            <p:ph type="title"/>
          </p:nvPr>
        </p:nvSpPr>
        <p:spPr>
          <a:xfrm>
            <a:off x="856648" y="76200"/>
            <a:ext cx="10725752" cy="1143000"/>
          </a:xfrm>
          <a:ln>
            <a:noFill/>
          </a:ln>
        </p:spPr>
        <p:txBody>
          <a:bodyPr/>
          <a:lstStyle/>
          <a:p>
            <a:endParaRPr lang="en-US" dirty="0"/>
          </a:p>
        </p:txBody>
      </p:sp>
      <p:sp>
        <p:nvSpPr>
          <p:cNvPr id="6" name="Content Placeholder 5">
            <a:extLst>
              <a:ext uri="{FF2B5EF4-FFF2-40B4-BE49-F238E27FC236}">
                <a16:creationId xmlns:a16="http://schemas.microsoft.com/office/drawing/2014/main" id="{6EB6DF4D-4F97-D240-9035-8EBB394A5936}"/>
              </a:ext>
            </a:extLst>
          </p:cNvPr>
          <p:cNvSpPr>
            <a:spLocks noGrp="1"/>
          </p:cNvSpPr>
          <p:nvPr>
            <p:ph idx="1"/>
          </p:nvPr>
        </p:nvSpPr>
        <p:spPr>
          <a:xfrm>
            <a:off x="1482291" y="1295401"/>
            <a:ext cx="9870337" cy="4830763"/>
          </a:xfrm>
        </p:spPr>
        <p:txBody>
          <a:bodyPr/>
          <a:lstStyle/>
          <a:p>
            <a:pPr marL="0" indent="0" algn="ctr">
              <a:buNone/>
            </a:pPr>
            <a:endParaRPr lang="en-US" b="1" dirty="0"/>
          </a:p>
          <a:p>
            <a:pPr marL="0" indent="0" algn="ctr">
              <a:buNone/>
            </a:pPr>
            <a:endParaRPr lang="en-US" b="1" dirty="0"/>
          </a:p>
          <a:p>
            <a:pPr marL="0" indent="0" algn="ctr">
              <a:buNone/>
            </a:pPr>
            <a:endParaRPr lang="en-US" b="1" dirty="0"/>
          </a:p>
          <a:p>
            <a:pPr marL="0" indent="0" algn="ctr">
              <a:buNone/>
            </a:pPr>
            <a:r>
              <a:rPr lang="en-US" sz="3600" b="1" dirty="0"/>
              <a:t>Questions???</a:t>
            </a:r>
          </a:p>
        </p:txBody>
      </p:sp>
    </p:spTree>
    <p:extLst>
      <p:ext uri="{BB962C8B-B14F-4D97-AF65-F5344CB8AC3E}">
        <p14:creationId xmlns:p14="http://schemas.microsoft.com/office/powerpoint/2010/main" val="2490254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72DB87-0CD3-644B-907E-0A9327CD02CB}"/>
              </a:ext>
            </a:extLst>
          </p:cNvPr>
          <p:cNvPicPr>
            <a:picLocks noChangeAspect="1"/>
          </p:cNvPicPr>
          <p:nvPr/>
        </p:nvPicPr>
        <p:blipFill>
          <a:blip r:embed="rId3"/>
          <a:stretch>
            <a:fillRect/>
          </a:stretch>
        </p:blipFill>
        <p:spPr>
          <a:xfrm>
            <a:off x="0" y="0"/>
            <a:ext cx="5288507" cy="6858000"/>
          </a:xfrm>
          <a:prstGeom prst="rect">
            <a:avLst/>
          </a:prstGeom>
          <a:ln>
            <a:noFill/>
          </a:ln>
          <a:effectLst>
            <a:softEdge rad="112500"/>
          </a:effectLst>
        </p:spPr>
      </p:pic>
      <p:sp>
        <p:nvSpPr>
          <p:cNvPr id="2" name="Title 1">
            <a:extLst>
              <a:ext uri="{FF2B5EF4-FFF2-40B4-BE49-F238E27FC236}">
                <a16:creationId xmlns:a16="http://schemas.microsoft.com/office/drawing/2014/main" id="{29641CF4-AC20-104C-8C38-287EDED51A1A}"/>
              </a:ext>
            </a:extLst>
          </p:cNvPr>
          <p:cNvSpPr>
            <a:spLocks noGrp="1"/>
          </p:cNvSpPr>
          <p:nvPr>
            <p:ph type="title"/>
          </p:nvPr>
        </p:nvSpPr>
        <p:spPr>
          <a:xfrm>
            <a:off x="6096000" y="365126"/>
            <a:ext cx="5257799" cy="678064"/>
          </a:xfrm>
        </p:spPr>
        <p:txBody>
          <a:bodyPr/>
          <a:lstStyle/>
          <a:p>
            <a:pPr algn="ctr"/>
            <a:r>
              <a:rPr lang="en-US" dirty="0"/>
              <a:t>2019 Update</a:t>
            </a:r>
          </a:p>
        </p:txBody>
      </p:sp>
      <p:sp>
        <p:nvSpPr>
          <p:cNvPr id="6" name="Text Placeholder 2">
            <a:extLst>
              <a:ext uri="{FF2B5EF4-FFF2-40B4-BE49-F238E27FC236}">
                <a16:creationId xmlns:a16="http://schemas.microsoft.com/office/drawing/2014/main" id="{6CC248F1-78B8-B348-B355-6DA310810F15}"/>
              </a:ext>
            </a:extLst>
          </p:cNvPr>
          <p:cNvSpPr txBox="1">
            <a:spLocks/>
          </p:cNvSpPr>
          <p:nvPr/>
        </p:nvSpPr>
        <p:spPr>
          <a:xfrm>
            <a:off x="6096000" y="1295401"/>
            <a:ext cx="5313680" cy="4830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a:t>Instructional Materials:</a:t>
            </a:r>
          </a:p>
          <a:p>
            <a:r>
              <a:rPr lang="en-US" dirty="0"/>
              <a:t>PPTs</a:t>
            </a:r>
          </a:p>
          <a:p>
            <a:r>
              <a:rPr lang="en-US" dirty="0"/>
              <a:t>2019 Protocol PDF</a:t>
            </a:r>
          </a:p>
          <a:p>
            <a:r>
              <a:rPr lang="en-US" dirty="0"/>
              <a:t>Lesson plan</a:t>
            </a:r>
          </a:p>
          <a:p>
            <a:r>
              <a:rPr lang="en-US" dirty="0"/>
              <a:t>Student resources as listed</a:t>
            </a:r>
            <a:r>
              <a:rPr lang="en-US" b="1" dirty="0"/>
              <a:t> </a:t>
            </a:r>
          </a:p>
          <a:p>
            <a:pPr lvl="1"/>
            <a:endParaRPr lang="en-US" dirty="0"/>
          </a:p>
        </p:txBody>
      </p:sp>
    </p:spTree>
    <p:extLst>
      <p:ext uri="{BB962C8B-B14F-4D97-AF65-F5344CB8AC3E}">
        <p14:creationId xmlns:p14="http://schemas.microsoft.com/office/powerpoint/2010/main" val="2266793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3041-8F06-4A5F-B665-6DB05EF01798}"/>
              </a:ext>
            </a:extLst>
          </p:cNvPr>
          <p:cNvSpPr>
            <a:spLocks noGrp="1"/>
          </p:cNvSpPr>
          <p:nvPr>
            <p:ph type="title"/>
          </p:nvPr>
        </p:nvSpPr>
        <p:spPr>
          <a:xfrm>
            <a:off x="5327904" y="76200"/>
            <a:ext cx="6254496" cy="1143000"/>
          </a:xfrm>
        </p:spPr>
        <p:txBody>
          <a:bodyPr/>
          <a:lstStyle/>
          <a:p>
            <a:r>
              <a:rPr lang="en-US" dirty="0"/>
              <a:t>2019 Update</a:t>
            </a:r>
          </a:p>
        </p:txBody>
      </p:sp>
      <p:pic>
        <p:nvPicPr>
          <p:cNvPr id="4" name="Picture 3">
            <a:extLst>
              <a:ext uri="{FF2B5EF4-FFF2-40B4-BE49-F238E27FC236}">
                <a16:creationId xmlns:a16="http://schemas.microsoft.com/office/drawing/2014/main" id="{6DDD3D64-22D3-4B81-B5E8-5A2837B7A1D6}"/>
              </a:ext>
            </a:extLst>
          </p:cNvPr>
          <p:cNvPicPr>
            <a:picLocks noChangeAspect="1"/>
          </p:cNvPicPr>
          <p:nvPr/>
        </p:nvPicPr>
        <p:blipFill rotWithShape="1">
          <a:blip r:embed="rId2"/>
          <a:srcRect l="32100" t="16656" r="33500" b="2582"/>
          <a:stretch/>
        </p:blipFill>
        <p:spPr>
          <a:xfrm>
            <a:off x="0" y="-1"/>
            <a:ext cx="5327904" cy="6799273"/>
          </a:xfrm>
          <a:prstGeom prst="rect">
            <a:avLst/>
          </a:prstGeom>
          <a:ln w="3175">
            <a:solidFill>
              <a:schemeClr val="tx1"/>
            </a:solidFill>
          </a:ln>
        </p:spPr>
      </p:pic>
      <p:sp>
        <p:nvSpPr>
          <p:cNvPr id="5" name="Text Placeholder 2">
            <a:extLst>
              <a:ext uri="{FF2B5EF4-FFF2-40B4-BE49-F238E27FC236}">
                <a16:creationId xmlns:a16="http://schemas.microsoft.com/office/drawing/2014/main" id="{8CF700EB-F4CC-4815-9E62-54424D3B1E34}"/>
              </a:ext>
            </a:extLst>
          </p:cNvPr>
          <p:cNvSpPr txBox="1">
            <a:spLocks/>
          </p:cNvSpPr>
          <p:nvPr/>
        </p:nvSpPr>
        <p:spPr>
          <a:xfrm>
            <a:off x="6096000" y="1295401"/>
            <a:ext cx="5313680" cy="483076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a:t>Lesson Plan</a:t>
            </a:r>
          </a:p>
          <a:p>
            <a:r>
              <a:rPr lang="en-US" dirty="0"/>
              <a:t>Instructor resource for teaching</a:t>
            </a:r>
          </a:p>
          <a:p>
            <a:pPr lvl="1"/>
            <a:r>
              <a:rPr lang="en-US" dirty="0"/>
              <a:t>References</a:t>
            </a:r>
          </a:p>
          <a:p>
            <a:pPr lvl="1"/>
            <a:r>
              <a:rPr lang="en-US" dirty="0"/>
              <a:t>Content guide for slides</a:t>
            </a:r>
          </a:p>
          <a:p>
            <a:pPr lvl="1"/>
            <a:r>
              <a:rPr lang="en-US" dirty="0"/>
              <a:t>“What do they mean by…”</a:t>
            </a:r>
          </a:p>
          <a:p>
            <a:r>
              <a:rPr lang="en-US" dirty="0"/>
              <a:t>Student resources after course</a:t>
            </a:r>
          </a:p>
          <a:p>
            <a:r>
              <a:rPr lang="en-US" dirty="0"/>
              <a:t>Promotes consistency of information</a:t>
            </a:r>
          </a:p>
          <a:p>
            <a:pPr marL="0" indent="0">
              <a:buNone/>
            </a:pPr>
            <a:r>
              <a:rPr lang="en-US" b="1" dirty="0"/>
              <a:t> </a:t>
            </a:r>
          </a:p>
          <a:p>
            <a:pPr lvl="1"/>
            <a:endParaRPr lang="en-US" dirty="0"/>
          </a:p>
        </p:txBody>
      </p:sp>
    </p:spTree>
    <p:extLst>
      <p:ext uri="{BB962C8B-B14F-4D97-AF65-F5344CB8AC3E}">
        <p14:creationId xmlns:p14="http://schemas.microsoft.com/office/powerpoint/2010/main" val="2852885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72DB87-0CD3-644B-907E-0A9327CD02CB}"/>
              </a:ext>
            </a:extLst>
          </p:cNvPr>
          <p:cNvPicPr>
            <a:picLocks noChangeAspect="1"/>
          </p:cNvPicPr>
          <p:nvPr/>
        </p:nvPicPr>
        <p:blipFill>
          <a:blip r:embed="rId3"/>
          <a:stretch>
            <a:fillRect/>
          </a:stretch>
        </p:blipFill>
        <p:spPr>
          <a:xfrm>
            <a:off x="0" y="0"/>
            <a:ext cx="5288507" cy="6858000"/>
          </a:xfrm>
          <a:prstGeom prst="rect">
            <a:avLst/>
          </a:prstGeom>
          <a:ln>
            <a:noFill/>
          </a:ln>
          <a:effectLst>
            <a:softEdge rad="112500"/>
          </a:effectLst>
        </p:spPr>
      </p:pic>
      <p:sp>
        <p:nvSpPr>
          <p:cNvPr id="2" name="Title 1">
            <a:extLst>
              <a:ext uri="{FF2B5EF4-FFF2-40B4-BE49-F238E27FC236}">
                <a16:creationId xmlns:a16="http://schemas.microsoft.com/office/drawing/2014/main" id="{29641CF4-AC20-104C-8C38-287EDED51A1A}"/>
              </a:ext>
            </a:extLst>
          </p:cNvPr>
          <p:cNvSpPr>
            <a:spLocks noGrp="1"/>
          </p:cNvSpPr>
          <p:nvPr>
            <p:ph type="title"/>
          </p:nvPr>
        </p:nvSpPr>
        <p:spPr>
          <a:xfrm>
            <a:off x="6096000" y="365126"/>
            <a:ext cx="5257799" cy="678064"/>
          </a:xfrm>
        </p:spPr>
        <p:txBody>
          <a:bodyPr/>
          <a:lstStyle/>
          <a:p>
            <a:pPr algn="ctr"/>
            <a:r>
              <a:rPr lang="en-US" dirty="0"/>
              <a:t>2019 Update</a:t>
            </a:r>
          </a:p>
        </p:txBody>
      </p:sp>
      <p:sp>
        <p:nvSpPr>
          <p:cNvPr id="6" name="Text Placeholder 2">
            <a:extLst>
              <a:ext uri="{FF2B5EF4-FFF2-40B4-BE49-F238E27FC236}">
                <a16:creationId xmlns:a16="http://schemas.microsoft.com/office/drawing/2014/main" id="{6CC248F1-78B8-B348-B355-6DA310810F15}"/>
              </a:ext>
            </a:extLst>
          </p:cNvPr>
          <p:cNvSpPr txBox="1">
            <a:spLocks/>
          </p:cNvSpPr>
          <p:nvPr/>
        </p:nvSpPr>
        <p:spPr>
          <a:xfrm>
            <a:off x="5288507" y="1295401"/>
            <a:ext cx="6121173" cy="4830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lgn="ctr">
              <a:buNone/>
            </a:pPr>
            <a:endParaRPr lang="en-US" sz="4000" b="1" dirty="0"/>
          </a:p>
          <a:p>
            <a:pPr marL="457200" lvl="1" indent="0" algn="ctr">
              <a:buNone/>
            </a:pPr>
            <a:endParaRPr lang="en-US" sz="4000" b="1" dirty="0"/>
          </a:p>
          <a:p>
            <a:pPr marL="457200" lvl="1" indent="0" algn="ctr">
              <a:buNone/>
            </a:pPr>
            <a:r>
              <a:rPr lang="en-US" sz="4000" b="1" dirty="0"/>
              <a:t>The Protocols</a:t>
            </a:r>
          </a:p>
        </p:txBody>
      </p:sp>
    </p:spTree>
    <p:extLst>
      <p:ext uri="{BB962C8B-B14F-4D97-AF65-F5344CB8AC3E}">
        <p14:creationId xmlns:p14="http://schemas.microsoft.com/office/powerpoint/2010/main" val="1418558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41CF4-AC20-104C-8C38-287EDED51A1A}"/>
              </a:ext>
            </a:extLst>
          </p:cNvPr>
          <p:cNvSpPr>
            <a:spLocks noGrp="1"/>
          </p:cNvSpPr>
          <p:nvPr>
            <p:ph type="title"/>
          </p:nvPr>
        </p:nvSpPr>
        <p:spPr>
          <a:xfrm>
            <a:off x="6096000" y="365126"/>
            <a:ext cx="5257799" cy="678064"/>
          </a:xfrm>
        </p:spPr>
        <p:txBody>
          <a:bodyPr/>
          <a:lstStyle/>
          <a:p>
            <a:pPr algn="ctr"/>
            <a:r>
              <a:rPr lang="en-US" dirty="0"/>
              <a:t>Authorization</a:t>
            </a:r>
          </a:p>
        </p:txBody>
      </p:sp>
      <p:sp>
        <p:nvSpPr>
          <p:cNvPr id="6" name="Text Placeholder 2">
            <a:extLst>
              <a:ext uri="{FF2B5EF4-FFF2-40B4-BE49-F238E27FC236}">
                <a16:creationId xmlns:a16="http://schemas.microsoft.com/office/drawing/2014/main" id="{6CC248F1-78B8-B348-B355-6DA310810F15}"/>
              </a:ext>
            </a:extLst>
          </p:cNvPr>
          <p:cNvSpPr txBox="1">
            <a:spLocks/>
          </p:cNvSpPr>
          <p:nvPr/>
        </p:nvSpPr>
        <p:spPr>
          <a:xfrm>
            <a:off x="6096000" y="1295401"/>
            <a:ext cx="5313680" cy="4830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Droid Serif" panose="02020600060500020200" pitchFamily="18" charset="0"/>
                <a:ea typeface="Droid Serif" panose="02020600060500020200" pitchFamily="18" charset="0"/>
                <a:cs typeface="Droid Serif" panose="02020600060500020200"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Verbiage changed to reflect opportunity to participate in changes</a:t>
            </a:r>
          </a:p>
          <a:p>
            <a:r>
              <a:rPr lang="en-US" dirty="0"/>
              <a:t>Staffing will be updated as appropriate</a:t>
            </a:r>
          </a:p>
        </p:txBody>
      </p:sp>
      <p:pic>
        <p:nvPicPr>
          <p:cNvPr id="3" name="Picture 2">
            <a:extLst>
              <a:ext uri="{FF2B5EF4-FFF2-40B4-BE49-F238E27FC236}">
                <a16:creationId xmlns:a16="http://schemas.microsoft.com/office/drawing/2014/main" id="{CB19C159-028E-EB4B-88C6-48D6B05F173E}"/>
              </a:ext>
            </a:extLst>
          </p:cNvPr>
          <p:cNvPicPr>
            <a:picLocks noChangeAspect="1"/>
          </p:cNvPicPr>
          <p:nvPr/>
        </p:nvPicPr>
        <p:blipFill>
          <a:blip r:embed="rId3"/>
          <a:stretch>
            <a:fillRect/>
          </a:stretch>
        </p:blipFill>
        <p:spPr>
          <a:xfrm>
            <a:off x="0" y="0"/>
            <a:ext cx="5288507" cy="6858000"/>
          </a:xfrm>
          <a:prstGeom prst="rect">
            <a:avLst/>
          </a:prstGeom>
          <a:ln>
            <a:noFill/>
          </a:ln>
          <a:effectLst>
            <a:softEdge rad="112500"/>
          </a:effectLst>
        </p:spPr>
      </p:pic>
    </p:spTree>
    <p:extLst>
      <p:ext uri="{BB962C8B-B14F-4D97-AF65-F5344CB8AC3E}">
        <p14:creationId xmlns:p14="http://schemas.microsoft.com/office/powerpoint/2010/main" val="2399091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DEC025-52C8-C344-84CF-F32F3C1C0435}"/>
              </a:ext>
            </a:extLst>
          </p:cNvPr>
          <p:cNvSpPr>
            <a:spLocks noGrp="1"/>
          </p:cNvSpPr>
          <p:nvPr>
            <p:ph type="title"/>
          </p:nvPr>
        </p:nvSpPr>
        <p:spPr>
          <a:xfrm>
            <a:off x="609600" y="239843"/>
            <a:ext cx="10972800" cy="839449"/>
          </a:xfrm>
        </p:spPr>
        <p:txBody>
          <a:bodyPr>
            <a:noAutofit/>
          </a:bodyPr>
          <a:lstStyle/>
          <a:p>
            <a:r>
              <a:rPr lang="en-US" sz="3200" dirty="0">
                <a:latin typeface="Droid Serif" panose="02020600060500020200" pitchFamily="18" charset="0"/>
                <a:ea typeface="Droid Serif" panose="02020600060500020200" pitchFamily="18" charset="0"/>
                <a:cs typeface="Droid Serif" panose="02020600060500020200" pitchFamily="18" charset="0"/>
              </a:rPr>
              <a:t> </a:t>
            </a:r>
            <a:r>
              <a:rPr lang="en-US" sz="3200" b="1" dirty="0">
                <a:latin typeface="Droid Serif" panose="02020600060500020200" pitchFamily="18" charset="0"/>
                <a:ea typeface="Droid Serif" panose="02020600060500020200" pitchFamily="18" charset="0"/>
                <a:cs typeface="Droid Serif" panose="02020600060500020200" pitchFamily="18" charset="0"/>
              </a:rPr>
              <a:t>Protocol Change Process</a:t>
            </a:r>
          </a:p>
        </p:txBody>
      </p:sp>
      <p:sp>
        <p:nvSpPr>
          <p:cNvPr id="5" name="Content Placeholder 4">
            <a:extLst>
              <a:ext uri="{FF2B5EF4-FFF2-40B4-BE49-F238E27FC236}">
                <a16:creationId xmlns:a16="http://schemas.microsoft.com/office/drawing/2014/main" id="{7FBED6D3-1250-A046-B8AB-D15E8FA14748}"/>
              </a:ext>
            </a:extLst>
          </p:cNvPr>
          <p:cNvSpPr>
            <a:spLocks noGrp="1"/>
          </p:cNvSpPr>
          <p:nvPr>
            <p:ph idx="1"/>
          </p:nvPr>
        </p:nvSpPr>
        <p:spPr>
          <a:xfrm>
            <a:off x="1499016" y="1295401"/>
            <a:ext cx="9930984" cy="4830763"/>
          </a:xfrm>
        </p:spPr>
        <p:txBody>
          <a:bodyPr>
            <a:normAutofit/>
          </a:bodyPr>
          <a:lstStyle/>
          <a:p>
            <a:pPr marL="0" indent="0">
              <a:buNone/>
            </a:pPr>
            <a:r>
              <a:rPr lang="en-US" b="1" dirty="0"/>
              <a:t>How are the Maine EMS Protocols Updated?</a:t>
            </a:r>
          </a:p>
          <a:p>
            <a:pPr marL="0" indent="0">
              <a:buNone/>
            </a:pPr>
            <a:endParaRPr lang="en-US" b="1" dirty="0"/>
          </a:p>
          <a:p>
            <a:r>
              <a:rPr lang="en-US" dirty="0"/>
              <a:t>The Medical Direction and Practices Board (MDPB) reviews and updates the protocols every two years</a:t>
            </a:r>
          </a:p>
          <a:p>
            <a:pPr lvl="1"/>
            <a:r>
              <a:rPr lang="en-US" dirty="0"/>
              <a:t>Changed from every three years starting in 2011</a:t>
            </a:r>
          </a:p>
          <a:p>
            <a:r>
              <a:rPr lang="en-US" dirty="0"/>
              <a:t>Two processes performed</a:t>
            </a:r>
          </a:p>
        </p:txBody>
      </p:sp>
    </p:spTree>
    <p:extLst>
      <p:ext uri="{BB962C8B-B14F-4D97-AF65-F5344CB8AC3E}">
        <p14:creationId xmlns:p14="http://schemas.microsoft.com/office/powerpoint/2010/main" val="1648477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7CC27-C94F-7049-BF61-81B3C551555E}"/>
              </a:ext>
            </a:extLst>
          </p:cNvPr>
          <p:cNvSpPr>
            <a:spLocks noGrp="1"/>
          </p:cNvSpPr>
          <p:nvPr>
            <p:ph type="title"/>
          </p:nvPr>
        </p:nvSpPr>
        <p:spPr/>
        <p:txBody>
          <a:bodyPr>
            <a:normAutofit/>
          </a:bodyPr>
          <a:lstStyle/>
          <a:p>
            <a:r>
              <a:rPr lang="en-US" sz="3200" b="1" dirty="0">
                <a:latin typeface="Droid Serif" panose="02020600060500020200" pitchFamily="18" charset="0"/>
                <a:ea typeface="Droid Serif" panose="02020600060500020200" pitchFamily="18" charset="0"/>
                <a:cs typeface="Droid Serif" panose="02020600060500020200" pitchFamily="18" charset="0"/>
              </a:rPr>
              <a:t>Process #1</a:t>
            </a:r>
          </a:p>
        </p:txBody>
      </p:sp>
      <p:sp>
        <p:nvSpPr>
          <p:cNvPr id="3" name="Content Placeholder 2">
            <a:extLst>
              <a:ext uri="{FF2B5EF4-FFF2-40B4-BE49-F238E27FC236}">
                <a16:creationId xmlns:a16="http://schemas.microsoft.com/office/drawing/2014/main" id="{4F3AE9B7-5530-5B40-8F88-7EA734576E72}"/>
              </a:ext>
            </a:extLst>
          </p:cNvPr>
          <p:cNvSpPr>
            <a:spLocks noGrp="1"/>
          </p:cNvSpPr>
          <p:nvPr>
            <p:ph idx="1"/>
          </p:nvPr>
        </p:nvSpPr>
        <p:spPr>
          <a:xfrm>
            <a:off x="1500188" y="1295401"/>
            <a:ext cx="9901237" cy="4830763"/>
          </a:xfrm>
        </p:spPr>
        <p:txBody>
          <a:bodyPr>
            <a:normAutofit/>
          </a:bodyPr>
          <a:lstStyle/>
          <a:p>
            <a:endParaRPr lang="en-US" dirty="0"/>
          </a:p>
          <a:p>
            <a:r>
              <a:rPr lang="en-US" dirty="0"/>
              <a:t>Each protocol section assigned 1 – 2 “section authors”</a:t>
            </a:r>
          </a:p>
          <a:p>
            <a:r>
              <a:rPr lang="en-US" dirty="0"/>
              <a:t>Authors lead MDPB in discussion of possible changes</a:t>
            </a:r>
          </a:p>
          <a:p>
            <a:r>
              <a:rPr lang="en-US" dirty="0"/>
              <a:t>Change discussions conducted around:</a:t>
            </a:r>
          </a:p>
          <a:p>
            <a:pPr lvl="1"/>
            <a:r>
              <a:rPr lang="en-US" dirty="0"/>
              <a:t>Section author review of subject matter</a:t>
            </a:r>
          </a:p>
          <a:p>
            <a:pPr lvl="1"/>
            <a:r>
              <a:rPr lang="en-US" dirty="0"/>
              <a:t>External input</a:t>
            </a:r>
          </a:p>
        </p:txBody>
      </p:sp>
    </p:spTree>
    <p:extLst>
      <p:ext uri="{BB962C8B-B14F-4D97-AF65-F5344CB8AC3E}">
        <p14:creationId xmlns:p14="http://schemas.microsoft.com/office/powerpoint/2010/main" val="392122707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4D051388F4C8347A442BD4E523BF3F2" ma:contentTypeVersion="8" ma:contentTypeDescription="Create a new document." ma:contentTypeScope="" ma:versionID="de3edf7907f28ec4a12c81a344449238">
  <xsd:schema xmlns:xsd="http://www.w3.org/2001/XMLSchema" xmlns:xs="http://www.w3.org/2001/XMLSchema" xmlns:p="http://schemas.microsoft.com/office/2006/metadata/properties" xmlns:ns3="f29306f4-09c1-4c2e-ac72-df531d0ce347" targetNamespace="http://schemas.microsoft.com/office/2006/metadata/properties" ma:root="true" ma:fieldsID="e00250ebcbef9837aa7d0565890c0fbf" ns3:_="">
    <xsd:import namespace="f29306f4-09c1-4c2e-ac72-df531d0ce34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9306f4-09c1-4c2e-ac72-df531d0ce3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3A98A33-39FB-4856-96F6-A0A299BAC3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9306f4-09c1-4c2e-ac72-df531d0ce3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C0E0AE2-8122-47D4-AC03-3EB688ACA18B}">
  <ds:schemaRefs>
    <ds:schemaRef ds:uri="http://schemas.microsoft.com/sharepoint/v3/contenttype/forms"/>
  </ds:schemaRefs>
</ds:datastoreItem>
</file>

<file path=customXml/itemProps3.xml><?xml version="1.0" encoding="utf-8"?>
<ds:datastoreItem xmlns:ds="http://schemas.openxmlformats.org/officeDocument/2006/customXml" ds:itemID="{9C45B5F9-A976-405F-BA77-57009376715A}">
  <ds:schemaRefs>
    <ds:schemaRef ds:uri="http://schemas.microsoft.com/office/2006/documentManagement/types"/>
    <ds:schemaRef ds:uri="f29306f4-09c1-4c2e-ac72-df531d0ce347"/>
    <ds:schemaRef ds:uri="http://purl.org/dc/dcmitype/"/>
    <ds:schemaRef ds:uri="http://purl.org/dc/elements/1.1/"/>
    <ds:schemaRef ds:uri="http://schemas.microsoft.com/office/infopath/2007/PartnerControls"/>
    <ds:schemaRef ds:uri="http://schemas.microsoft.com/office/2006/metadata/properties"/>
    <ds:schemaRef ds:uri="http://schemas.openxmlformats.org/package/2006/metadata/core-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966</TotalTime>
  <Words>2590</Words>
  <Application>Microsoft Office PowerPoint</Application>
  <PresentationFormat>Widescreen</PresentationFormat>
  <Paragraphs>289</Paragraphs>
  <Slides>30</Slides>
  <Notes>26</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30</vt:i4>
      </vt:variant>
    </vt:vector>
  </HeadingPairs>
  <TitlesOfParts>
    <vt:vector size="37" baseType="lpstr">
      <vt:lpstr>Arial</vt:lpstr>
      <vt:lpstr>Calibri</vt:lpstr>
      <vt:lpstr>Droid Serif</vt:lpstr>
      <vt:lpstr>1_Office Theme</vt:lpstr>
      <vt:lpstr>3_Office Theme</vt:lpstr>
      <vt:lpstr>Office Theme</vt:lpstr>
      <vt:lpstr>2_Office Theme</vt:lpstr>
      <vt:lpstr>2019 Update</vt:lpstr>
      <vt:lpstr>2019 Update</vt:lpstr>
      <vt:lpstr>2019 Update</vt:lpstr>
      <vt:lpstr>2019 Update</vt:lpstr>
      <vt:lpstr>2019 Update</vt:lpstr>
      <vt:lpstr>2019 Update</vt:lpstr>
      <vt:lpstr>Authorization</vt:lpstr>
      <vt:lpstr> Protocol Change Process</vt:lpstr>
      <vt:lpstr>Process #1</vt:lpstr>
      <vt:lpstr>Process #1</vt:lpstr>
      <vt:lpstr>Process #1</vt:lpstr>
      <vt:lpstr>Process #2</vt:lpstr>
      <vt:lpstr>Process #2</vt:lpstr>
      <vt:lpstr>PowerPoint Presentation</vt:lpstr>
      <vt:lpstr>Thank You!</vt:lpstr>
      <vt:lpstr>Dedication</vt:lpstr>
      <vt:lpstr>TOC</vt:lpstr>
      <vt:lpstr>Preface</vt:lpstr>
      <vt:lpstr>Brown/Foreword  Primary Author: Dr. Kevin Kendall</vt:lpstr>
      <vt:lpstr>Brown 1</vt:lpstr>
      <vt:lpstr>PowerPoint Presentation</vt:lpstr>
      <vt:lpstr>Brown 4</vt:lpstr>
      <vt:lpstr>PowerPoint Presentation</vt:lpstr>
      <vt:lpstr>Brown 5</vt:lpstr>
      <vt:lpstr>PowerPoint Presentation</vt:lpstr>
      <vt:lpstr>Purple/ Definitions Primary Author:  Dr. Kevin Kendall</vt:lpstr>
      <vt:lpstr>Purple 2</vt:lpstr>
      <vt:lpstr>Purple 3</vt:lpstr>
      <vt:lpstr>Purple 3</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 Maine EMS Protocol Update: Process Review</dc:title>
  <dc:subject/>
  <dc:creator>Matthew Sholl</dc:creator>
  <cp:keywords/>
  <dc:description/>
  <cp:lastModifiedBy>Minkler, Marc A</cp:lastModifiedBy>
  <cp:revision>52</cp:revision>
  <dcterms:created xsi:type="dcterms:W3CDTF">2019-09-03T17:38:07Z</dcterms:created>
  <dcterms:modified xsi:type="dcterms:W3CDTF">2019-09-23T12:27:02Z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0x01010094D051388F4C8347A442BD4E523BF3F2</vt:lpwstr>
  </property>
</Properties>
</file>