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278" r:id="rId5"/>
    <p:sldId id="314" r:id="rId6"/>
    <p:sldId id="282" r:id="rId7"/>
    <p:sldId id="283" r:id="rId8"/>
    <p:sldId id="308" r:id="rId9"/>
    <p:sldId id="310" r:id="rId10"/>
    <p:sldId id="296" r:id="rId11"/>
    <p:sldId id="297" r:id="rId12"/>
    <p:sldId id="298" r:id="rId13"/>
    <p:sldId id="299" r:id="rId14"/>
    <p:sldId id="311" r:id="rId15"/>
    <p:sldId id="312" r:id="rId16"/>
    <p:sldId id="313" r:id="rId17"/>
    <p:sldId id="309" r:id="rId18"/>
    <p:sldId id="315" r:id="rId19"/>
    <p:sldId id="316" r:id="rId20"/>
    <p:sldId id="317" r:id="rId21"/>
    <p:sldId id="318" r:id="rId22"/>
    <p:sldId id="319" r:id="rId23"/>
    <p:sldId id="305" r:id="rId24"/>
    <p:sldId id="320" r:id="rId25"/>
  </p:sldIdLst>
  <p:sldSz cx="18288000" cy="10287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Tw Cen MT" panose="020B0602020104020603" pitchFamily="34" charset="0"/>
      <p:regular r:id="rId31"/>
      <p:bold r:id="rId32"/>
      <p:italic r:id="rId33"/>
      <p:boldItalic r:id="rId34"/>
    </p:embeddedFont>
    <p:embeddedFont>
      <p:font typeface="Tw Cen MT Condensed" panose="020B0606020104020203" pitchFamily="34" charset="0"/>
      <p:regular r:id="rId35"/>
      <p:bold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marL="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6858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A3262E-45F0-4229-9BDA-397F0165DBF3}" name="Howe, Joe" initials="JH" userId="S::Joe.Howe@stantec.com::91f984dd-ede9-4f98-ba91-350ef5a961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B765"/>
    <a:srgbClr val="305785"/>
    <a:srgbClr val="7AB5D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F5AB0-2502-4D4C-8349-6497DF04E9D3}" v="8" dt="2026-05-05T13:10:30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 autoAdjust="0"/>
    <p:restoredTop sz="93615" autoAdjust="0"/>
  </p:normalViewPr>
  <p:slideViewPr>
    <p:cSldViewPr snapToGrid="0">
      <p:cViewPr varScale="1">
        <p:scale>
          <a:sx n="76" d="100"/>
          <a:sy n="76" d="100"/>
        </p:scale>
        <p:origin x="654" y="66"/>
      </p:cViewPr>
      <p:guideLst>
        <p:guide orient="horz" pos="3240"/>
        <p:guide pos="57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Ernest" userId="90fb4b75-9d79-4101-bf41-f1e026def408" providerId="ADAL" clId="{2E7F98BF-57F0-4631-A0C7-50A2A5EB61D4}"/>
    <pc:docChg chg="custSel addSld delSld modSld sldOrd">
      <pc:chgData name="Martin, Ernest" userId="90fb4b75-9d79-4101-bf41-f1e026def408" providerId="ADAL" clId="{2E7F98BF-57F0-4631-A0C7-50A2A5EB61D4}" dt="2026-05-05T13:11:25.600" v="579" actId="1076"/>
      <pc:docMkLst>
        <pc:docMk/>
      </pc:docMkLst>
      <pc:sldChg chg="modSp mod">
        <pc:chgData name="Martin, Ernest" userId="90fb4b75-9d79-4101-bf41-f1e026def408" providerId="ADAL" clId="{2E7F98BF-57F0-4631-A0C7-50A2A5EB61D4}" dt="2026-05-04T18:53:12.006" v="49" actId="20577"/>
        <pc:sldMkLst>
          <pc:docMk/>
          <pc:sldMk cId="34970933" sldId="282"/>
        </pc:sldMkLst>
        <pc:spChg chg="mod">
          <ac:chgData name="Martin, Ernest" userId="90fb4b75-9d79-4101-bf41-f1e026def408" providerId="ADAL" clId="{2E7F98BF-57F0-4631-A0C7-50A2A5EB61D4}" dt="2026-05-04T18:53:12.006" v="49" actId="20577"/>
          <ac:spMkLst>
            <pc:docMk/>
            <pc:sldMk cId="34970933" sldId="282"/>
            <ac:spMk id="4" creationId="{638D43CA-AB39-C663-FE9A-A67E05AB98D9}"/>
          </ac:spMkLst>
        </pc:spChg>
      </pc:sldChg>
      <pc:sldChg chg="addSp modSp new mod ord">
        <pc:chgData name="Martin, Ernest" userId="90fb4b75-9d79-4101-bf41-f1e026def408" providerId="ADAL" clId="{2E7F98BF-57F0-4631-A0C7-50A2A5EB61D4}" dt="2026-05-05T12:22:24.903" v="455" actId="6549"/>
        <pc:sldMkLst>
          <pc:docMk/>
          <pc:sldMk cId="4145044927" sldId="314"/>
        </pc:sldMkLst>
        <pc:spChg chg="mod">
          <ac:chgData name="Martin, Ernest" userId="90fb4b75-9d79-4101-bf41-f1e026def408" providerId="ADAL" clId="{2E7F98BF-57F0-4631-A0C7-50A2A5EB61D4}" dt="2026-05-05T10:40:53.628" v="62" actId="20577"/>
          <ac:spMkLst>
            <pc:docMk/>
            <pc:sldMk cId="4145044927" sldId="314"/>
            <ac:spMk id="2" creationId="{2ADECFB9-89BF-DC9D-4717-33ADB2438928}"/>
          </ac:spMkLst>
        </pc:spChg>
        <pc:spChg chg="add mod">
          <ac:chgData name="Martin, Ernest" userId="90fb4b75-9d79-4101-bf41-f1e026def408" providerId="ADAL" clId="{2E7F98BF-57F0-4631-A0C7-50A2A5EB61D4}" dt="2026-05-05T12:22:24.903" v="455" actId="6549"/>
          <ac:spMkLst>
            <pc:docMk/>
            <pc:sldMk cId="4145044927" sldId="314"/>
            <ac:spMk id="3" creationId="{9A8C14C3-F2ED-5ADD-B6FD-D7B8AB913950}"/>
          </ac:spMkLst>
        </pc:spChg>
      </pc:sldChg>
      <pc:sldChg chg="addSp modSp new mod">
        <pc:chgData name="Martin, Ernest" userId="90fb4b75-9d79-4101-bf41-f1e026def408" providerId="ADAL" clId="{2E7F98BF-57F0-4631-A0C7-50A2A5EB61D4}" dt="2026-05-05T10:49:38.080" v="400" actId="1076"/>
        <pc:sldMkLst>
          <pc:docMk/>
          <pc:sldMk cId="426445658" sldId="315"/>
        </pc:sldMkLst>
        <pc:spChg chg="mod">
          <ac:chgData name="Martin, Ernest" userId="90fb4b75-9d79-4101-bf41-f1e026def408" providerId="ADAL" clId="{2E7F98BF-57F0-4631-A0C7-50A2A5EB61D4}" dt="2026-05-05T10:48:27.172" v="346" actId="20577"/>
          <ac:spMkLst>
            <pc:docMk/>
            <pc:sldMk cId="426445658" sldId="315"/>
            <ac:spMk id="2" creationId="{E8F7AA30-B72C-19B0-D2DA-1A39FA9227C9}"/>
          </ac:spMkLst>
        </pc:spChg>
        <pc:spChg chg="add mod">
          <ac:chgData name="Martin, Ernest" userId="90fb4b75-9d79-4101-bf41-f1e026def408" providerId="ADAL" clId="{2E7F98BF-57F0-4631-A0C7-50A2A5EB61D4}" dt="2026-05-05T10:49:38.080" v="400" actId="1076"/>
          <ac:spMkLst>
            <pc:docMk/>
            <pc:sldMk cId="426445658" sldId="315"/>
            <ac:spMk id="3" creationId="{65B7F68E-D588-EDC0-76BB-FEB295C6ACD9}"/>
          </ac:spMkLst>
        </pc:spChg>
      </pc:sldChg>
      <pc:sldChg chg="addSp delSp modSp new mod">
        <pc:chgData name="Martin, Ernest" userId="90fb4b75-9d79-4101-bf41-f1e026def408" providerId="ADAL" clId="{2E7F98BF-57F0-4631-A0C7-50A2A5EB61D4}" dt="2026-05-05T11:54:08.653" v="452" actId="14100"/>
        <pc:sldMkLst>
          <pc:docMk/>
          <pc:sldMk cId="1362105672" sldId="316"/>
        </pc:sldMkLst>
        <pc:spChg chg="mod">
          <ac:chgData name="Martin, Ernest" userId="90fb4b75-9d79-4101-bf41-f1e026def408" providerId="ADAL" clId="{2E7F98BF-57F0-4631-A0C7-50A2A5EB61D4}" dt="2026-05-05T11:00:53.705" v="431" actId="20577"/>
          <ac:spMkLst>
            <pc:docMk/>
            <pc:sldMk cId="1362105672" sldId="316"/>
            <ac:spMk id="2" creationId="{0CDBD095-A992-CCEC-9E0C-87C918D25AD5}"/>
          </ac:spMkLst>
        </pc:spChg>
        <pc:spChg chg="add del mod">
          <ac:chgData name="Martin, Ernest" userId="90fb4b75-9d79-4101-bf41-f1e026def408" providerId="ADAL" clId="{2E7F98BF-57F0-4631-A0C7-50A2A5EB61D4}" dt="2026-05-05T11:00:57.347" v="433"/>
          <ac:spMkLst>
            <pc:docMk/>
            <pc:sldMk cId="1362105672" sldId="316"/>
            <ac:spMk id="3" creationId="{1BDE1254-34B0-E80C-3C0E-D42E401AE2EC}"/>
          </ac:spMkLst>
        </pc:spChg>
        <pc:picChg chg="add mod">
          <ac:chgData name="Martin, Ernest" userId="90fb4b75-9d79-4101-bf41-f1e026def408" providerId="ADAL" clId="{2E7F98BF-57F0-4631-A0C7-50A2A5EB61D4}" dt="2026-05-05T11:54:08.653" v="452" actId="14100"/>
          <ac:picMkLst>
            <pc:docMk/>
            <pc:sldMk cId="1362105672" sldId="316"/>
            <ac:picMk id="5" creationId="{4F2EBA71-29B5-D0A8-9D65-C1969BD37DD5}"/>
          </ac:picMkLst>
        </pc:picChg>
      </pc:sldChg>
      <pc:sldChg chg="addSp delSp modSp add mod">
        <pc:chgData name="Martin, Ernest" userId="90fb4b75-9d79-4101-bf41-f1e026def408" providerId="ADAL" clId="{2E7F98BF-57F0-4631-A0C7-50A2A5EB61D4}" dt="2026-05-05T11:54:19.958" v="454" actId="1076"/>
        <pc:sldMkLst>
          <pc:docMk/>
          <pc:sldMk cId="64764826" sldId="317"/>
        </pc:sldMkLst>
        <pc:spChg chg="mod">
          <ac:chgData name="Martin, Ernest" userId="90fb4b75-9d79-4101-bf41-f1e026def408" providerId="ADAL" clId="{2E7F98BF-57F0-4631-A0C7-50A2A5EB61D4}" dt="2026-05-05T11:01:32.163" v="436" actId="313"/>
          <ac:spMkLst>
            <pc:docMk/>
            <pc:sldMk cId="64764826" sldId="317"/>
            <ac:spMk id="2" creationId="{6732C6B1-7FC3-C779-2D94-CE7E361F4213}"/>
          </ac:spMkLst>
        </pc:spChg>
        <pc:spChg chg="add del mod">
          <ac:chgData name="Martin, Ernest" userId="90fb4b75-9d79-4101-bf41-f1e026def408" providerId="ADAL" clId="{2E7F98BF-57F0-4631-A0C7-50A2A5EB61D4}" dt="2026-05-05T11:52:17.339" v="441"/>
          <ac:spMkLst>
            <pc:docMk/>
            <pc:sldMk cId="64764826" sldId="317"/>
            <ac:spMk id="3" creationId="{7F1C7B81-BEE3-6026-9D58-579ED1B9D818}"/>
          </ac:spMkLst>
        </pc:spChg>
        <pc:picChg chg="del">
          <ac:chgData name="Martin, Ernest" userId="90fb4b75-9d79-4101-bf41-f1e026def408" providerId="ADAL" clId="{2E7F98BF-57F0-4631-A0C7-50A2A5EB61D4}" dt="2026-05-05T11:01:07.181" v="435" actId="478"/>
          <ac:picMkLst>
            <pc:docMk/>
            <pc:sldMk cId="64764826" sldId="317"/>
            <ac:picMk id="5" creationId="{B4655D86-4887-C746-B71A-2A07E4BC5911}"/>
          </ac:picMkLst>
        </pc:picChg>
        <pc:picChg chg="add mod">
          <ac:chgData name="Martin, Ernest" userId="90fb4b75-9d79-4101-bf41-f1e026def408" providerId="ADAL" clId="{2E7F98BF-57F0-4631-A0C7-50A2A5EB61D4}" dt="2026-05-05T11:54:19.958" v="454" actId="1076"/>
          <ac:picMkLst>
            <pc:docMk/>
            <pc:sldMk cId="64764826" sldId="317"/>
            <ac:picMk id="6" creationId="{B1C976FE-E173-A6A1-21AA-A6B5DD3E871D}"/>
          </ac:picMkLst>
        </pc:picChg>
      </pc:sldChg>
      <pc:sldChg chg="addSp delSp modSp add mod">
        <pc:chgData name="Martin, Ernest" userId="90fb4b75-9d79-4101-bf41-f1e026def408" providerId="ADAL" clId="{2E7F98BF-57F0-4631-A0C7-50A2A5EB61D4}" dt="2026-05-05T11:53:44.695" v="450" actId="14100"/>
        <pc:sldMkLst>
          <pc:docMk/>
          <pc:sldMk cId="137654943" sldId="318"/>
        </pc:sldMkLst>
        <pc:spChg chg="add del mod">
          <ac:chgData name="Martin, Ernest" userId="90fb4b75-9d79-4101-bf41-f1e026def408" providerId="ADAL" clId="{2E7F98BF-57F0-4631-A0C7-50A2A5EB61D4}" dt="2026-05-05T11:53:34.892" v="448"/>
          <ac:spMkLst>
            <pc:docMk/>
            <pc:sldMk cId="137654943" sldId="318"/>
            <ac:spMk id="3" creationId="{929EBBD5-6930-B0AD-C0A3-B74108C99AB9}"/>
          </ac:spMkLst>
        </pc:spChg>
        <pc:picChg chg="add mod">
          <ac:chgData name="Martin, Ernest" userId="90fb4b75-9d79-4101-bf41-f1e026def408" providerId="ADAL" clId="{2E7F98BF-57F0-4631-A0C7-50A2A5EB61D4}" dt="2026-05-05T11:53:44.695" v="450" actId="14100"/>
          <ac:picMkLst>
            <pc:docMk/>
            <pc:sldMk cId="137654943" sldId="318"/>
            <ac:picMk id="5" creationId="{BA9D7C2D-5297-BFE1-3335-CCA19DC39577}"/>
          </ac:picMkLst>
        </pc:picChg>
        <pc:picChg chg="del">
          <ac:chgData name="Martin, Ernest" userId="90fb4b75-9d79-4101-bf41-f1e026def408" providerId="ADAL" clId="{2E7F98BF-57F0-4631-A0C7-50A2A5EB61D4}" dt="2026-05-05T11:52:23.508" v="443" actId="478"/>
          <ac:picMkLst>
            <pc:docMk/>
            <pc:sldMk cId="137654943" sldId="318"/>
            <ac:picMk id="6" creationId="{286EB553-0907-3A1F-635D-68723566144C}"/>
          </ac:picMkLst>
        </pc:picChg>
      </pc:sldChg>
      <pc:sldChg chg="modSp add mod">
        <pc:chgData name="Martin, Ernest" userId="90fb4b75-9d79-4101-bf41-f1e026def408" providerId="ADAL" clId="{2E7F98BF-57F0-4631-A0C7-50A2A5EB61D4}" dt="2026-05-05T12:47:37.320" v="510" actId="1076"/>
        <pc:sldMkLst>
          <pc:docMk/>
          <pc:sldMk cId="3091897639" sldId="319"/>
        </pc:sldMkLst>
        <pc:spChg chg="mod">
          <ac:chgData name="Martin, Ernest" userId="90fb4b75-9d79-4101-bf41-f1e026def408" providerId="ADAL" clId="{2E7F98BF-57F0-4631-A0C7-50A2A5EB61D4}" dt="2026-05-05T12:47:16.736" v="477" actId="20577"/>
          <ac:spMkLst>
            <pc:docMk/>
            <pc:sldMk cId="3091897639" sldId="319"/>
            <ac:spMk id="2" creationId="{5025D533-D527-DBC2-DB75-A1D386607AB7}"/>
          </ac:spMkLst>
        </pc:spChg>
        <pc:spChg chg="mod">
          <ac:chgData name="Martin, Ernest" userId="90fb4b75-9d79-4101-bf41-f1e026def408" providerId="ADAL" clId="{2E7F98BF-57F0-4631-A0C7-50A2A5EB61D4}" dt="2026-05-05T12:47:37.320" v="510" actId="1076"/>
          <ac:spMkLst>
            <pc:docMk/>
            <pc:sldMk cId="3091897639" sldId="319"/>
            <ac:spMk id="3" creationId="{D807E21D-0501-A743-1CCF-15FB5C3CF571}"/>
          </ac:spMkLst>
        </pc:spChg>
      </pc:sldChg>
      <pc:sldChg chg="delSp modSp add mod">
        <pc:chgData name="Martin, Ernest" userId="90fb4b75-9d79-4101-bf41-f1e026def408" providerId="ADAL" clId="{2E7F98BF-57F0-4631-A0C7-50A2A5EB61D4}" dt="2026-05-05T13:11:25.600" v="579" actId="1076"/>
        <pc:sldMkLst>
          <pc:docMk/>
          <pc:sldMk cId="2403623733" sldId="320"/>
        </pc:sldMkLst>
        <pc:spChg chg="mod">
          <ac:chgData name="Martin, Ernest" userId="90fb4b75-9d79-4101-bf41-f1e026def408" providerId="ADAL" clId="{2E7F98BF-57F0-4631-A0C7-50A2A5EB61D4}" dt="2026-05-05T13:11:25.600" v="579" actId="1076"/>
          <ac:spMkLst>
            <pc:docMk/>
            <pc:sldMk cId="2403623733" sldId="320"/>
            <ac:spMk id="2" creationId="{6614C550-8E18-3FF7-2CB1-ACE21BA0A19C}"/>
          </ac:spMkLst>
        </pc:spChg>
        <pc:spChg chg="del mod">
          <ac:chgData name="Martin, Ernest" userId="90fb4b75-9d79-4101-bf41-f1e026def408" providerId="ADAL" clId="{2E7F98BF-57F0-4631-A0C7-50A2A5EB61D4}" dt="2026-05-05T13:10:20.005" v="533" actId="478"/>
          <ac:spMkLst>
            <pc:docMk/>
            <pc:sldMk cId="2403623733" sldId="320"/>
            <ac:spMk id="3" creationId="{D6477A43-F92C-B514-6CE1-A3DEF8676AF0}"/>
          </ac:spMkLst>
        </pc:spChg>
      </pc:sldChg>
      <pc:sldChg chg="modSp add del mod">
        <pc:chgData name="Martin, Ernest" userId="90fb4b75-9d79-4101-bf41-f1e026def408" providerId="ADAL" clId="{2E7F98BF-57F0-4631-A0C7-50A2A5EB61D4}" dt="2026-05-05T13:11:18.466" v="578" actId="2696"/>
        <pc:sldMkLst>
          <pc:docMk/>
          <pc:sldMk cId="221472565" sldId="321"/>
        </pc:sldMkLst>
        <pc:spChg chg="mod">
          <ac:chgData name="Martin, Ernest" userId="90fb4b75-9d79-4101-bf41-f1e026def408" providerId="ADAL" clId="{2E7F98BF-57F0-4631-A0C7-50A2A5EB61D4}" dt="2026-05-05T13:10:59.199" v="569" actId="20577"/>
          <ac:spMkLst>
            <pc:docMk/>
            <pc:sldMk cId="221472565" sldId="321"/>
            <ac:spMk id="2" creationId="{EE1FEB7F-76F3-3078-9406-2D1A673856B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3:58:39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54A97-E38B-4BA7-AB29-14DAC6D6CF4D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CB5E-7C7F-4891-8245-B9DBED91B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8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2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69CFB-DBCC-3B4B-E9A2-F1E420DE1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B44B4-2D68-7F93-2283-15F6AB6E4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3C1E4-7DEF-B828-CA82-983E4B5F9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AAB74-F040-53ED-6EEE-A4E834F0B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9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75CC-5235-91F0-A717-508FF5A3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E4FF26-07E5-8F16-1C80-5EF4022AB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03C80-E159-CBEA-D30A-BCB96BE71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5BC36-01A8-436F-C993-A9BF13790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1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1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6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0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1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57EDA-A3F3-700D-F1F3-7EC2DA83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A386C-D937-D375-9FCF-0AE523C04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06F1E9-B4C1-4346-7840-B431E5153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EB80D-63D4-5188-33AD-FCFAFA14C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DCB5E-7C7F-4891-8245-B9DBED91B1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7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with 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46878"/>
            <a:ext cx="173863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1950" y="1484682"/>
            <a:ext cx="6051550" cy="1636294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b="1" dirty="0" err="1"/>
              <a:t>Firstname</a:t>
            </a:r>
            <a:r>
              <a:rPr lang="en-US" b="1" dirty="0"/>
              <a:t> </a:t>
            </a:r>
            <a:r>
              <a:rPr lang="en-US" b="1" dirty="0" err="1"/>
              <a:t>Lastname</a:t>
            </a:r>
            <a:endParaRPr lang="en-US" b="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1430002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7AB52C-BA63-4EE8-968D-ED7D6FA389D8}"/>
              </a:ext>
            </a:extLst>
          </p:cNvPr>
          <p:cNvSpPr/>
          <p:nvPr userDrawn="1"/>
        </p:nvSpPr>
        <p:spPr>
          <a:xfrm>
            <a:off x="11430000" y="6299200"/>
            <a:ext cx="6858000" cy="186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86889-A3A8-482E-A02F-4CFE6A12402B}"/>
              </a:ext>
            </a:extLst>
          </p:cNvPr>
          <p:cNvSpPr txBox="1">
            <a:spLocks/>
          </p:cNvSpPr>
          <p:nvPr userDrawn="1"/>
        </p:nvSpPr>
        <p:spPr>
          <a:xfrm>
            <a:off x="11855449" y="6870393"/>
            <a:ext cx="5924551" cy="487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7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Work Identification Number (WIN):</a:t>
            </a:r>
          </a:p>
          <a:p>
            <a:endParaRPr lang="en-US" sz="24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077D71-C81D-4403-80CE-BEB5F0099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5ABEDCB-AC7B-4499-A1CD-AF2796AD9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905A0-C669-432E-81BA-ADE1D16D4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1950" y="3103031"/>
            <a:ext cx="6051550" cy="163629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9DE2EC-A80B-4BAB-9D83-A9C069691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5449" y="7165975"/>
            <a:ext cx="5805487" cy="10001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3600" b="1" dirty="0"/>
              <a:t>######.##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A2723D-83EE-4235-90A6-41D1E3F63F2C}"/>
              </a:ext>
            </a:extLst>
          </p:cNvPr>
          <p:cNvSpPr/>
          <p:nvPr userDrawn="1"/>
        </p:nvSpPr>
        <p:spPr>
          <a:xfrm>
            <a:off x="748551" y="137786"/>
            <a:ext cx="10687713" cy="802831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After recording, increase size of webcam video to fill this area.</a:t>
            </a:r>
          </a:p>
        </p:txBody>
      </p:sp>
    </p:spTree>
    <p:extLst>
      <p:ext uri="{BB962C8B-B14F-4D97-AF65-F5344CB8AC3E}">
        <p14:creationId xmlns:p14="http://schemas.microsoft.com/office/powerpoint/2010/main" val="405810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A3A0-3849-41F3-A764-F0FAE5F7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92" y="411480"/>
            <a:ext cx="8573007" cy="219456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A4DE-11D0-4BAB-8C11-F9A5D8C11C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9E78E0-4BF6-4163-AA3F-5CC47804A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194864"/>
            <a:ext cx="9144000" cy="94063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919676-2EF7-4186-8059-83C1E6A5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93" y="2714847"/>
            <a:ext cx="8573007" cy="67491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B80F10C-0FC0-4B79-9016-5FF6D0543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808669F-C531-4673-B5E8-E6FEDB1AA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A3A0-3849-41F3-A764-F0FAE5F7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411480"/>
            <a:ext cx="8573007" cy="2194560"/>
          </a:xfrm>
        </p:spPr>
        <p:txBody>
          <a:bodyPr>
            <a:normAutofit/>
          </a:bodyPr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A4DE-11D0-4BAB-8C11-F9A5D8C11C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9E78E0-4BF6-4163-AA3F-5CC47804A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5439"/>
            <a:ext cx="9144000" cy="94063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919676-2EF7-4186-8059-83C1E6A5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6942" y="2714847"/>
            <a:ext cx="8360066" cy="67491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1D9C60-43D4-4B58-AF42-1601C0B96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A0889C4-697A-437E-A9FD-893DB3FF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FDA094-9DCA-4074-B784-594C63867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39A3D8-0228-4D93-B3BD-81691FACD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slide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97B057-D811-4E84-8D59-8EBE61C4DC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9465"/>
            <a:ext cx="18288000" cy="94253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2BEA63-6B20-40A2-B208-DDDCE75C0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00D794F-BD47-4CCD-8924-3D714637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0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Full Picture slide with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9691BD9-F7C7-4E63-9BB3-FA96F87E38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6525"/>
            <a:ext cx="18287999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3C7BB-E279-4A53-8900-789A5CE0469F}"/>
              </a:ext>
            </a:extLst>
          </p:cNvPr>
          <p:cNvSpPr/>
          <p:nvPr userDrawn="1"/>
        </p:nvSpPr>
        <p:spPr>
          <a:xfrm>
            <a:off x="14858999" y="7715250"/>
            <a:ext cx="3428999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Leave this area blank for video narration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3563C3-551A-4034-8330-821601D8E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A97C440-CB7B-432C-B57E-38A73CCB7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1950" y="1915916"/>
            <a:ext cx="6051550" cy="763343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b="1" dirty="0" err="1"/>
              <a:t>Firstname</a:t>
            </a:r>
            <a:r>
              <a:rPr lang="en-US" b="1" dirty="0"/>
              <a:t> </a:t>
            </a:r>
            <a:r>
              <a:rPr lang="en-US" b="1" dirty="0" err="1"/>
              <a:t>Lastname</a:t>
            </a:r>
            <a:endParaRPr lang="en-US" b="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1430002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905A0-C669-432E-81BA-ADE1D16D4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1950" y="2809753"/>
            <a:ext cx="6051550" cy="76334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5EAFC3A-7D5A-4566-B4D9-5F8563D930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91950" y="4910943"/>
            <a:ext cx="6051550" cy="76334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95368-B0FB-411A-B528-8973947D1A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1950" y="7075829"/>
            <a:ext cx="6051550" cy="76334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D0E2FF-53BB-4948-8C7C-49B5A4F05D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91950" y="4123845"/>
            <a:ext cx="6051550" cy="668338"/>
          </a:xfrm>
        </p:spPr>
        <p:txBody>
          <a:bodyPr anchor="b">
            <a:normAutofit/>
          </a:bodyPr>
          <a:lstStyle>
            <a:lvl1pPr marL="0" indent="0">
              <a:buNone/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35062B-1448-49E6-8C3A-C841C76F5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91950" y="6138863"/>
            <a:ext cx="6051550" cy="763587"/>
          </a:xfrm>
        </p:spPr>
        <p:txBody>
          <a:bodyPr anchor="b">
            <a:normAutofit/>
          </a:bodyPr>
          <a:lstStyle>
            <a:lvl1pPr marL="0" indent="0">
              <a:buNone/>
              <a:defRPr sz="2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905A3-CF22-4950-A9D4-F5F756346EEB}"/>
              </a:ext>
            </a:extLst>
          </p:cNvPr>
          <p:cNvSpPr/>
          <p:nvPr userDrawn="1"/>
        </p:nvSpPr>
        <p:spPr>
          <a:xfrm>
            <a:off x="14859000" y="7704946"/>
            <a:ext cx="3428999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Leave this area blank for video narration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6350F0F-E393-4639-894A-28E0F9D4D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64C9442-188A-449A-9B5B-0513F63FB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7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without 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46878"/>
            <a:ext cx="173863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791950" y="2524309"/>
            <a:ext cx="6051550" cy="1636294"/>
          </a:xfrm>
        </p:spPr>
        <p:txBody>
          <a:bodyPr lIns="91440" rIns="9144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b="1" dirty="0" err="1"/>
              <a:t>Firstname</a:t>
            </a:r>
            <a:r>
              <a:rPr lang="en-US" b="1" dirty="0"/>
              <a:t> </a:t>
            </a:r>
            <a:r>
              <a:rPr lang="en-US" b="1" dirty="0" err="1"/>
              <a:t>Lastname</a:t>
            </a:r>
            <a:endParaRPr lang="en-US" b="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1430002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B077D71-C81D-4403-80CE-BEB5F0099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5ABEDCB-AC7B-4499-A1CD-AF2796AD9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905A0-C669-432E-81BA-ADE1D16D4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91950" y="4142658"/>
            <a:ext cx="6051550" cy="1636293"/>
          </a:xfrm>
        </p:spPr>
        <p:txBody>
          <a:bodyPr>
            <a:normAutofit/>
          </a:bodyPr>
          <a:lstStyle>
            <a:lvl1pPr marL="0" indent="0">
              <a:buNone/>
              <a:defRPr sz="27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843100-F20C-409D-B3DE-83C4A863A884}"/>
              </a:ext>
            </a:extLst>
          </p:cNvPr>
          <p:cNvSpPr/>
          <p:nvPr userDrawn="1"/>
        </p:nvSpPr>
        <p:spPr>
          <a:xfrm>
            <a:off x="748551" y="137786"/>
            <a:ext cx="10687713" cy="802831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After recording, increase size of webcam video to fill this area.</a:t>
            </a:r>
          </a:p>
        </p:txBody>
      </p:sp>
    </p:spTree>
    <p:extLst>
      <p:ext uri="{BB962C8B-B14F-4D97-AF65-F5344CB8AC3E}">
        <p14:creationId xmlns:p14="http://schemas.microsoft.com/office/powerpoint/2010/main" val="16807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2109-CBDB-4078-B79D-FDDAC8C96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3" y="411480"/>
            <a:ext cx="17060449" cy="1818153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 </a:t>
            </a:r>
            <a:br>
              <a:rPr lang="en-US" dirty="0"/>
            </a:br>
            <a:r>
              <a:rPr lang="en-US" dirty="0"/>
              <a:t>(WITH TWO LINES)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632379-8D9B-4EA4-BBB5-6C78749D9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D9F0A2-9883-41A1-8C5B-1B8D9DA6A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2109-CBDB-4078-B79D-FDDAC8C960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3" y="411480"/>
            <a:ext cx="17060449" cy="1129221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(SINGLE LINE)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44F05-94D6-4E03-9B03-BB97F1C2DD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263BBE-AD98-4091-B74E-56FFA519C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DBBCFC6-C41A-404A-A0C3-72302195E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13BF-AFFB-40AA-8387-2E40A891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87" y="411480"/>
            <a:ext cx="16710025" cy="219456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92F10-BF17-430A-8291-FE4A50EE910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56B3E3-7BAB-4263-99BC-B0BF10422B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0888" y="2955925"/>
            <a:ext cx="16710025" cy="6200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89B7B5-A1FF-455B-AF4D-54D4038F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6AF1FA7-F24B-4FBE-A33C-86B43054A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Three pictures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63E886-F65B-4FCA-8A24-17C602114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9691BD9-F7C7-4E63-9BB3-FA96F87E38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5227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D9B80008-230D-4880-86EE-05F5644D2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50453" y="136525"/>
            <a:ext cx="6037545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091CF3-BBE5-405C-853B-F12A0937D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9CF66EF-D0B9-48F6-9AC7-3C086FB3E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Detail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1 details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63E886-F65B-4FCA-8A24-17C602114C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DCA6D-F9D5-4FBE-8211-A84510046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13513" y="463550"/>
            <a:ext cx="11202987" cy="730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B64CE5E-C8F4-4002-85B2-52033117C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A870C04-5A19-4F44-A4CA-BA510D512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Detai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2 details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B9691BD9-F7C7-4E63-9BB3-FA96F87E38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5227" y="136525"/>
            <a:ext cx="6037544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71336-D07B-4080-8E8E-DBA542B43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550863"/>
            <a:ext cx="5121275" cy="710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A8ACD-C91B-454D-AD14-FB824B0109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09525" y="550863"/>
            <a:ext cx="5006975" cy="7102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3267E7F-1A46-4D3B-BB30-B1A95B311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0D4C4AC-6A3A-4B3F-83E7-B6B9E170F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 - Detai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8346878"/>
            <a:ext cx="14401800" cy="1287887"/>
          </a:xfrm>
        </p:spPr>
        <p:txBody>
          <a:bodyPr anchor="ctr">
            <a:normAutofit/>
          </a:bodyPr>
          <a:lstStyle>
            <a:lvl1pPr algn="ctr">
              <a:defRPr sz="6600" spc="300" baseline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Picture 3 details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2" y="-3952"/>
            <a:ext cx="18288000" cy="8170052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/>
          <p:cNvSpPr/>
          <p:nvPr userDrawn="1"/>
        </p:nvSpPr>
        <p:spPr>
          <a:xfrm>
            <a:off x="0" y="-85006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679935-A687-41BB-A99C-37529E5A2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D9B80008-230D-4880-86EE-05F5644D2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50453" y="136525"/>
            <a:ext cx="6037545" cy="8029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0F2734-0863-42B8-8ADC-CE6DCE5100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3732" y="500380"/>
            <a:ext cx="11202987" cy="730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08F8B77-BED4-4188-8A9A-6B78A3781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094266" y="9706056"/>
            <a:ext cx="1764734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A72B3AA-E360-4C7D-B5B1-3539A8D4C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58061" y="9706056"/>
            <a:ext cx="719385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" y="-3951"/>
            <a:ext cx="18288000" cy="9601200"/>
          </a:xfrm>
          <a:prstGeom prst="rect">
            <a:avLst/>
          </a:prstGeom>
          <a:solidFill>
            <a:srgbClr val="305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2" y="-25717"/>
            <a:ext cx="18288000" cy="222167"/>
          </a:xfrm>
          <a:prstGeom prst="rect">
            <a:avLst/>
          </a:prstGeom>
          <a:solidFill>
            <a:srgbClr val="EAB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ln>
                <a:noFill/>
              </a:ln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411480"/>
            <a:ext cx="14580108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2714847"/>
            <a:ext cx="14580110" cy="67491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871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bg1">
                    <a:lumMod val="8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06B90D-5D18-4376-9E29-A27A586A38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8" y="9634766"/>
            <a:ext cx="1967928" cy="549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0" r:id="rId2"/>
    <p:sldLayoutId id="2147483670" r:id="rId3"/>
    <p:sldLayoutId id="2147483671" r:id="rId4"/>
    <p:sldLayoutId id="2147483678" r:id="rId5"/>
    <p:sldLayoutId id="2147483674" r:id="rId6"/>
    <p:sldLayoutId id="2147483675" r:id="rId7"/>
    <p:sldLayoutId id="2147483676" r:id="rId8"/>
    <p:sldLayoutId id="2147483677" r:id="rId9"/>
    <p:sldLayoutId id="2147483666" r:id="rId10"/>
    <p:sldLayoutId id="2147483667" r:id="rId11"/>
    <p:sldLayoutId id="2147483679" r:id="rId12"/>
    <p:sldLayoutId id="2147483683" r:id="rId13"/>
    <p:sldLayoutId id="2147483681" r:id="rId14"/>
    <p:sldLayoutId id="214748368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371600" rtl="0" eaLnBrk="1" latinLnBrk="0" hangingPunct="1">
        <a:lnSpc>
          <a:spcPct val="80000"/>
        </a:lnSpc>
        <a:spcBef>
          <a:spcPct val="0"/>
        </a:spcBef>
        <a:buNone/>
        <a:defRPr sz="6600" kern="1200" cap="all" spc="150" baseline="0">
          <a:solidFill>
            <a:srgbClr val="EAB765"/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 baseline="0">
          <a:solidFill>
            <a:schemeClr val="bg1">
              <a:lumMod val="95000"/>
            </a:schemeClr>
          </a:solidFill>
          <a:latin typeface="Arial" panose="020B0604020202020204" pitchFamily="34" charset="0"/>
          <a:ea typeface="Lato" panose="020F0502020204030203" pitchFamily="34" charset="0"/>
          <a:cs typeface="Arial" panose="020B0604020202020204" pitchFamily="34" charset="0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C8651-793F-4EA2-8C01-FA4D1AA7A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Arial"/>
                <a:ea typeface="Lato"/>
                <a:cs typeface="Arial"/>
              </a:rPr>
              <a:t>ROUTE 1</a:t>
            </a:r>
            <a:br>
              <a:rPr lang="en-US" sz="5400" dirty="0">
                <a:latin typeface="Arial"/>
                <a:ea typeface="Lato"/>
                <a:cs typeface="Arial"/>
              </a:rPr>
            </a:br>
            <a:r>
              <a:rPr lang="en-US" sz="5400" dirty="0">
                <a:latin typeface="Arial"/>
                <a:ea typeface="Lato"/>
                <a:cs typeface="Arial"/>
              </a:rPr>
              <a:t>SCARBOROUGH MARSH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00A9C-3A57-4E95-827A-D74400C50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2417" y="3016155"/>
            <a:ext cx="6051550" cy="538578"/>
          </a:xfrm>
        </p:spPr>
        <p:txBody>
          <a:bodyPr/>
          <a:lstStyle/>
          <a:p>
            <a:r>
              <a:rPr lang="en-US" dirty="0"/>
              <a:t>Paul Pottle P.E.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8EA89-B5EA-4BDE-92AA-87C63A422B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55449" y="3606408"/>
            <a:ext cx="6051550" cy="538579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Project Manager, Stantec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08645-6D4F-456D-984A-4BC6429A0D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25657.00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F7761-8B2D-1FAD-1D04-EC474100C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0E21AB5-B559-EB5C-9193-0134FBB8A7AC}"/>
              </a:ext>
            </a:extLst>
          </p:cNvPr>
          <p:cNvSpPr txBox="1">
            <a:spLocks/>
          </p:cNvSpPr>
          <p:nvPr/>
        </p:nvSpPr>
        <p:spPr>
          <a:xfrm>
            <a:off x="11732417" y="748521"/>
            <a:ext cx="6051550" cy="538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7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Ernie Martin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87A4FEC-544F-A1D1-F33B-0F4F41179966}"/>
              </a:ext>
            </a:extLst>
          </p:cNvPr>
          <p:cNvSpPr txBox="1">
            <a:spLocks/>
          </p:cNvSpPr>
          <p:nvPr/>
        </p:nvSpPr>
        <p:spPr>
          <a:xfrm>
            <a:off x="11732417" y="1287099"/>
            <a:ext cx="6051550" cy="538579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2700" i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1pPr>
            <a:lvl2pPr marL="397764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7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2pPr>
            <a:lvl3pPr marL="672084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3pPr>
            <a:lvl4pPr marL="891540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4pPr>
            <a:lvl5pPr marL="1165860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defRPr>
            </a:lvl5pPr>
            <a:lvl6pPr marL="1371600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4228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3684" indent="-20574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Wingdings 3" pitchFamily="18" charset="2"/>
              <a:buChar char="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Project Manager, </a:t>
            </a:r>
            <a:r>
              <a:rPr lang="en-US" dirty="0" err="1"/>
              <a:t>MaineDOT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F90B5-3BC1-611B-2C25-3EA0C1F1C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2" y="100694"/>
            <a:ext cx="10727480" cy="81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419">
        <p:fade/>
      </p:transition>
    </mc:Choice>
    <mc:Fallback xmlns="">
      <p:transition spd="med" advTm="2241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066BD-7E48-DCD2-36BE-2B2424BC53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BA10D-CDB1-50A5-E8EB-CB06E5918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0" y="422105"/>
            <a:ext cx="17944019" cy="3847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590EA-2892-50F6-ED8A-5A55E482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90" y="4429510"/>
            <a:ext cx="17963165" cy="491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A78F7-79E6-0E20-8797-4544D63F4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AC6CF-B6C4-4E47-8381-0CAB21CB99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20620E-DE82-F428-E2BA-E9CA3BE2A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" y="539647"/>
            <a:ext cx="18009692" cy="3863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77C967-7236-8179-8F24-048AB59C2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" y="4905780"/>
            <a:ext cx="17960325" cy="42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0DA2-819B-DA09-92CA-3D5B5013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1DB9F-6F2E-3F07-A4A0-A2490A7728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F85715-3B0E-53B1-016B-CD641B090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3" y="283793"/>
            <a:ext cx="18009693" cy="3871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21107-8251-CD07-E4DE-4E82A6C82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3" y="4594970"/>
            <a:ext cx="18009693" cy="42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32BDD-A837-88AE-8767-96E57233D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068296-08B1-AF9C-C7D1-AF0367E67A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F9C19B-339F-22C3-CCD9-0C462555D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5" y="659567"/>
            <a:ext cx="17783929" cy="3837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6997D-8CDA-DB06-2859-E60ACEFF6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5" y="4845505"/>
            <a:ext cx="17783928" cy="43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98830-A18D-6CAB-A297-27B8B400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 warning sign LOCATION PLACEMENT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4140E-E9BD-7153-1628-25E199D558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6AF70-F48A-6CF1-771D-05B5016C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6" y="2299828"/>
            <a:ext cx="17418641" cy="597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AA30-B72C-19B0-D2DA-1A39FA92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Modeling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7F68E-D588-EDC0-76BB-FEB295C6ACD9}"/>
              </a:ext>
            </a:extLst>
          </p:cNvPr>
          <p:cNvSpPr txBox="1"/>
          <p:nvPr/>
        </p:nvSpPr>
        <p:spPr>
          <a:xfrm>
            <a:off x="5389257" y="4256689"/>
            <a:ext cx="733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Curtis Thompson- MaineDOT</a:t>
            </a:r>
          </a:p>
        </p:txBody>
      </p:sp>
    </p:spTree>
    <p:extLst>
      <p:ext uri="{BB962C8B-B14F-4D97-AF65-F5344CB8AC3E}">
        <p14:creationId xmlns:p14="http://schemas.microsoft.com/office/powerpoint/2010/main" val="4264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BD095-A992-CCEC-9E0C-87C918D2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</a:t>
            </a:r>
            <a:r>
              <a:rPr lang="en-US" dirty="0" err="1"/>
              <a:t>Evalution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EBA71-29B5-D0A8-9D65-C1969BD37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291" y="1235622"/>
            <a:ext cx="8557523" cy="83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3205-E17E-9D60-9CA8-B616C5994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2C6B1-7FC3-C779-2D94-CE7E361F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Evaluation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976FE-E173-A6A1-21AA-A6B5DD3E8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46" y="1319581"/>
            <a:ext cx="8319515" cy="82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A16A-A899-2239-3E99-C2C1D01D5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577A-3100-BD03-8E5B-A3414DA4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D7C2D-5297-BFE1-3335-CCA19DC39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383" y="1423960"/>
            <a:ext cx="8904365" cy="81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5500D-8819-8812-028E-EF69B426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D533-D527-DBC2-DB75-A1D38660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Bike/Ped Connectivity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7E21D-0501-A743-1CCF-15FB5C3CF571}"/>
              </a:ext>
            </a:extLst>
          </p:cNvPr>
          <p:cNvSpPr txBox="1"/>
          <p:nvPr/>
        </p:nvSpPr>
        <p:spPr>
          <a:xfrm>
            <a:off x="5476940" y="4250383"/>
            <a:ext cx="7334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Dakota Hewlett- MaineDOT</a:t>
            </a:r>
          </a:p>
        </p:txBody>
      </p:sp>
    </p:spTree>
    <p:extLst>
      <p:ext uri="{BB962C8B-B14F-4D97-AF65-F5344CB8AC3E}">
        <p14:creationId xmlns:p14="http://schemas.microsoft.com/office/powerpoint/2010/main" val="30918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CFB9-89BF-DC9D-4717-33ADB243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C14C3-F2ED-5ADD-B6FD-D7B8AB913950}"/>
              </a:ext>
            </a:extLst>
          </p:cNvPr>
          <p:cNvSpPr txBox="1"/>
          <p:nvPr/>
        </p:nvSpPr>
        <p:spPr>
          <a:xfrm>
            <a:off x="1953455" y="3361208"/>
            <a:ext cx="156330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AB765"/>
                </a:solidFill>
              </a:rPr>
              <a:t>Ernie Martin- Project Manager, MaineDOT</a:t>
            </a:r>
          </a:p>
          <a:p>
            <a:r>
              <a:rPr lang="en-US" sz="4800" dirty="0">
                <a:solidFill>
                  <a:srgbClr val="EAB765"/>
                </a:solidFill>
              </a:rPr>
              <a:t>Paul Pottle- Project Manager, Stantec</a:t>
            </a:r>
          </a:p>
          <a:p>
            <a:r>
              <a:rPr lang="en-US" sz="4800" dirty="0">
                <a:solidFill>
                  <a:srgbClr val="EAB765"/>
                </a:solidFill>
              </a:rPr>
              <a:t>Curtis Thompson- Transportation Engineer, MaineDOT</a:t>
            </a:r>
          </a:p>
          <a:p>
            <a:r>
              <a:rPr lang="en-US" sz="4800" dirty="0">
                <a:solidFill>
                  <a:srgbClr val="EAB765"/>
                </a:solidFill>
              </a:rPr>
              <a:t>Dakota Hewlett- Active Transportation Planner, MaineDOT</a:t>
            </a:r>
          </a:p>
        </p:txBody>
      </p:sp>
    </p:spTree>
    <p:extLst>
      <p:ext uri="{BB962C8B-B14F-4D97-AF65-F5344CB8AC3E}">
        <p14:creationId xmlns:p14="http://schemas.microsoft.com/office/powerpoint/2010/main" val="414504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099" y="8285309"/>
            <a:ext cx="14401800" cy="1287887"/>
          </a:xfrm>
        </p:spPr>
        <p:txBody>
          <a:bodyPr>
            <a:normAutofit/>
          </a:bodyPr>
          <a:lstStyle/>
          <a:p>
            <a:r>
              <a:rPr lang="en-US" dirty="0"/>
              <a:t>Project schedule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E440191-6D7B-A934-4858-AAA8A5184463}"/>
                  </a:ext>
                </a:extLst>
              </p14:cNvPr>
              <p14:cNvContentPartPr/>
              <p14:nvPr/>
            </p14:nvContentPartPr>
            <p14:xfrm>
              <a:off x="3060300" y="40636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E440191-6D7B-A934-4858-AAA8A51844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2300" y="404566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3C1F855-0167-B653-37A1-7CF1E4E221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135D51-D126-E279-17D6-9F93692ADA67}"/>
              </a:ext>
            </a:extLst>
          </p:cNvPr>
          <p:cNvSpPr txBox="1"/>
          <p:nvPr/>
        </p:nvSpPr>
        <p:spPr>
          <a:xfrm>
            <a:off x="1943099" y="877578"/>
            <a:ext cx="1049244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May 6th, 2026:</a:t>
            </a:r>
            <a:r>
              <a:rPr lang="en-US" sz="2800" dirty="0">
                <a:solidFill>
                  <a:schemeClr val="accent6"/>
                </a:solidFill>
              </a:rPr>
              <a:t> Town Council workshop, 5:30pm </a:t>
            </a:r>
          </a:p>
          <a:p>
            <a:pPr lvl="0"/>
            <a:endParaRPr lang="en-US" sz="2400" dirty="0">
              <a:solidFill>
                <a:schemeClr val="accent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May 29, 2026:</a:t>
            </a:r>
            <a:r>
              <a:rPr lang="en-US" sz="2800" dirty="0">
                <a:solidFill>
                  <a:schemeClr val="accent6"/>
                </a:solidFill>
              </a:rPr>
              <a:t> Pilot package complete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June 1, 2026: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endParaRPr lang="en-US" sz="2400" dirty="0">
              <a:solidFill>
                <a:schemeClr val="accent6"/>
              </a:solidFill>
            </a:endParaRP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Variable message boards installed </a:t>
            </a:r>
            <a:endParaRPr lang="en-US" sz="2400" dirty="0">
              <a:solidFill>
                <a:schemeClr val="accent6"/>
              </a:solidFill>
            </a:endParaRP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Public outreach begins (media, website, social media) 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June 15, 2026:</a:t>
            </a:r>
            <a:r>
              <a:rPr lang="en-US" sz="2800" dirty="0">
                <a:solidFill>
                  <a:schemeClr val="accent6"/>
                </a:solidFill>
              </a:rPr>
              <a:t> Temporary traffic pattern implemented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August 10, 2026:</a:t>
            </a:r>
            <a:r>
              <a:rPr lang="en-US" sz="2800" dirty="0">
                <a:solidFill>
                  <a:schemeClr val="accent6"/>
                </a:solidFill>
              </a:rPr>
              <a:t> Roadway returned to existing configuration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Date TBD:</a:t>
            </a:r>
            <a:r>
              <a:rPr lang="en-US" sz="2800" dirty="0">
                <a:solidFill>
                  <a:schemeClr val="accent6"/>
                </a:solidFill>
              </a:rPr>
              <a:t> Data review by </a:t>
            </a:r>
            <a:r>
              <a:rPr lang="en-US" sz="2800" dirty="0" err="1">
                <a:solidFill>
                  <a:schemeClr val="accent6"/>
                </a:solidFill>
              </a:rPr>
              <a:t>MaineDOT</a:t>
            </a:r>
            <a:r>
              <a:rPr lang="en-US" sz="2800" dirty="0">
                <a:solidFill>
                  <a:schemeClr val="accent6"/>
                </a:solidFill>
              </a:rPr>
              <a:t> and the Town of Scarborough 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800" dirty="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7DDFA4EE-ED03-DC17-D24A-94F12630F174}"/>
              </a:ext>
            </a:extLst>
          </p:cNvPr>
          <p:cNvSpPr/>
          <p:nvPr/>
        </p:nvSpPr>
        <p:spPr>
          <a:xfrm>
            <a:off x="9668656" y="877578"/>
            <a:ext cx="1888760" cy="5846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51">
        <p:fade/>
      </p:transition>
    </mc:Choice>
    <mc:Fallback xmlns="">
      <p:transition spd="med" advTm="53451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9529" x="5616575" y="300038"/>
          <p14:tracePt t="9537" x="5510213" y="407988"/>
          <p14:tracePt t="9551" x="5253038" y="728663"/>
          <p14:tracePt t="9553" x="5016500" y="1008063"/>
          <p14:tracePt t="9561" x="4759325" y="1308100"/>
          <p14:tracePt t="9569" x="4567238" y="1565275"/>
          <p14:tracePt t="9577" x="4330700" y="1865313"/>
          <p14:tracePt t="9585" x="4138613" y="2122488"/>
          <p14:tracePt t="9593" x="3944938" y="2336800"/>
          <p14:tracePt t="9601" x="3665538" y="2700338"/>
          <p14:tracePt t="9609" x="3516313" y="2871788"/>
          <p14:tracePt t="9617" x="3387725" y="3000375"/>
          <p14:tracePt t="9625" x="3279775" y="3108325"/>
          <p14:tracePt t="9634" x="3173413" y="3194050"/>
          <p14:tracePt t="9641" x="3130550" y="3257550"/>
          <p14:tracePt t="9649" x="3044825" y="3365500"/>
          <p14:tracePt t="9657" x="2979738" y="3451225"/>
          <p14:tracePt t="9665" x="2936875" y="3514725"/>
          <p14:tracePt t="9673" x="2894013" y="3579813"/>
          <p14:tracePt t="9681" x="2830513" y="3665538"/>
          <p14:tracePt t="9689" x="2808288" y="3708400"/>
          <p14:tracePt t="9697" x="2787650" y="3729038"/>
          <p14:tracePt t="9705" x="2765425" y="3751263"/>
          <p14:tracePt t="9713" x="2722563" y="3771900"/>
          <p14:tracePt t="9722" x="2722563" y="3794125"/>
          <p14:tracePt t="9729" x="2701925" y="3814763"/>
          <p14:tracePt t="9737" x="2659063" y="3836988"/>
          <p14:tracePt t="9745" x="2616200" y="3879850"/>
          <p14:tracePt t="9753" x="2593975" y="3900488"/>
          <p14:tracePt t="9761" x="2530475" y="3922713"/>
          <p14:tracePt t="9769" x="2487613" y="3965575"/>
          <p14:tracePt t="9777" x="2465388" y="4008438"/>
          <p14:tracePt t="9785" x="2379663" y="4094163"/>
          <p14:tracePt t="9793" x="2336800" y="4137025"/>
          <p14:tracePt t="9801" x="2293938" y="4179888"/>
          <p14:tracePt t="9811" x="2251075" y="4222750"/>
          <p14:tracePt t="9827" x="2230438" y="4222750"/>
          <p14:tracePt t="9855" x="2208213" y="4222750"/>
          <p14:tracePt t="9871" x="2187575" y="4222750"/>
          <p14:tracePt t="9887" x="2165350" y="4222750"/>
          <p14:tracePt t="9903" x="2122488" y="4222750"/>
          <p14:tracePt t="9919" x="2079625" y="4222750"/>
          <p14:tracePt t="9927" x="2036763" y="4222750"/>
          <p14:tracePt t="9935" x="1928813" y="4222750"/>
          <p14:tracePt t="9943" x="1885950" y="4243388"/>
          <p14:tracePt t="9951" x="1843088" y="4243388"/>
          <p14:tracePt t="9959" x="1757363" y="4243388"/>
          <p14:tracePt t="9966" x="1736725" y="4265613"/>
          <p14:tracePt t="9975" x="1671638" y="4265613"/>
          <p14:tracePt t="9982" x="1651000" y="4265613"/>
          <p14:tracePt t="9991" x="1628775" y="4265613"/>
          <p14:tracePt t="10089" x="1608138" y="4265613"/>
          <p14:tracePt t="10097" x="1608138" y="4157663"/>
          <p14:tracePt t="10105" x="1585913" y="4094163"/>
          <p14:tracePt t="10113" x="1585913" y="4029075"/>
          <p14:tracePt t="10122" x="1565275" y="3965575"/>
          <p14:tracePt t="10129" x="1565275" y="3879850"/>
          <p14:tracePt t="10137" x="1565275" y="3814763"/>
          <p14:tracePt t="10145" x="1565275" y="3771900"/>
          <p14:tracePt t="10154" x="1565275" y="3665538"/>
          <p14:tracePt t="10161" x="1565275" y="3600450"/>
          <p14:tracePt t="10169" x="1565275" y="3579813"/>
          <p14:tracePt t="10185" x="1565275" y="3557588"/>
          <p14:tracePt t="10193" x="1565275" y="3536950"/>
          <p14:tracePt t="10209" x="1565275" y="3514725"/>
          <p14:tracePt t="10321" x="1565275" y="3536950"/>
          <p14:tracePt t="10329" x="1565275" y="3579813"/>
          <p14:tracePt t="10337" x="1543050" y="3643313"/>
          <p14:tracePt t="10345" x="1522413" y="3686175"/>
          <p14:tracePt t="10355" x="1522413" y="3729038"/>
          <p14:tracePt t="10361" x="1500188" y="3771900"/>
          <p14:tracePt t="10371" x="1500188" y="3794125"/>
          <p14:tracePt t="10377" x="1479550" y="3857625"/>
          <p14:tracePt t="10387" x="1479550" y="3900488"/>
          <p14:tracePt t="10393" x="1457325" y="3943350"/>
          <p14:tracePt t="10404" x="1457325" y="3986213"/>
          <p14:tracePt t="10411" x="1457325" y="4029075"/>
          <p14:tracePt t="10419" x="1436688" y="4071938"/>
          <p14:tracePt t="10427" x="1436688" y="4137025"/>
          <p14:tracePt t="10435" x="1414463" y="4157663"/>
          <p14:tracePt t="10443" x="1414463" y="4222750"/>
          <p14:tracePt t="10451" x="1414463" y="4243388"/>
          <p14:tracePt t="10459" x="1393825" y="4286250"/>
          <p14:tracePt t="10467" x="1393825" y="4329113"/>
          <p14:tracePt t="10475" x="1371600" y="4351338"/>
          <p14:tracePt t="10483" x="1371600" y="4371975"/>
          <p14:tracePt t="10491" x="1371600" y="4414838"/>
          <p14:tracePt t="10499" x="1371600" y="4437063"/>
          <p14:tracePt t="10507" x="1350963" y="4479925"/>
          <p14:tracePt t="10515" x="1350963" y="4522788"/>
          <p14:tracePt t="10523" x="1328738" y="4565650"/>
          <p14:tracePt t="10532" x="1328738" y="4586288"/>
          <p14:tracePt t="10549" x="1308100" y="4629150"/>
          <p14:tracePt t="10555" x="1308100" y="4651375"/>
          <p14:tracePt t="10571" x="1308100" y="4672013"/>
          <p14:tracePt t="10587" x="1285875" y="4694238"/>
          <p14:tracePt t="10611" x="1285875" y="4714875"/>
          <p14:tracePt t="10619" x="1285875" y="4737100"/>
          <p14:tracePt t="10635" x="1285875" y="4757738"/>
          <p14:tracePt t="10651" x="1265238" y="4779963"/>
          <p14:tracePt t="10661" x="1265238" y="4800600"/>
          <p14:tracePt t="10667" x="1265238" y="4822825"/>
          <p14:tracePt t="10677" x="1265238" y="4843463"/>
          <p14:tracePt t="10683" x="1265238" y="4865688"/>
          <p14:tracePt t="10693" x="1243013" y="4886325"/>
          <p14:tracePt t="10702" x="1243013" y="4929188"/>
          <p14:tracePt t="10717" x="1222375" y="4972050"/>
          <p14:tracePt t="10733" x="1222375" y="4994275"/>
          <p14:tracePt t="10741" x="1222375" y="5037138"/>
          <p14:tracePt t="10757" x="1222375" y="5057775"/>
          <p14:tracePt t="10765" x="1222375" y="5080000"/>
          <p14:tracePt t="10773" x="1222375" y="5100638"/>
          <p14:tracePt t="10783" x="1222375" y="5122863"/>
          <p14:tracePt t="10789" x="1222375" y="5143500"/>
          <p14:tracePt t="10797" x="1222375" y="5165725"/>
          <p14:tracePt t="10805" x="1222375" y="5186363"/>
          <p14:tracePt t="10813" x="1222375" y="5208588"/>
          <p14:tracePt t="10821" x="1222375" y="5229225"/>
          <p14:tracePt t="10829" x="1222375" y="5272088"/>
          <p14:tracePt t="10837" x="1222375" y="5314950"/>
          <p14:tracePt t="10845" x="1222375" y="5337175"/>
          <p14:tracePt t="10853" x="1222375" y="5357813"/>
          <p14:tracePt t="10861" x="1222375" y="5400675"/>
          <p14:tracePt t="10869" x="1222375" y="5422900"/>
          <p14:tracePt t="10885" x="1222375" y="5465763"/>
          <p14:tracePt t="10901" x="1222375" y="5486400"/>
          <p14:tracePt t="10925" x="1222375" y="5508625"/>
          <p14:tracePt t="10959" x="1200150" y="5508625"/>
          <p14:tracePt t="10965" x="1200150" y="5529263"/>
          <p14:tracePt t="10983" x="1200150" y="5551488"/>
          <p14:tracePt t="11047" x="1200150" y="5572125"/>
          <p14:tracePt t="11063" x="1179513" y="5572125"/>
          <p14:tracePt t="11079" x="1157288" y="5572125"/>
          <p14:tracePt t="11087" x="1157288" y="5529263"/>
          <p14:tracePt t="11705" x="1157288" y="5508625"/>
          <p14:tracePt t="11745" x="1179513" y="5508625"/>
          <p14:tracePt t="11752" x="1179513" y="5486400"/>
          <p14:tracePt t="11791" x="1222375" y="5486400"/>
          <p14:tracePt t="11799" x="1222375" y="5465763"/>
          <p14:tracePt t="11807" x="1243013" y="5465763"/>
          <p14:tracePt t="11817" x="1265238" y="5465763"/>
          <p14:tracePt t="11831" x="1285875" y="5465763"/>
          <p14:tracePt t="11841" x="1308100" y="5465763"/>
          <p14:tracePt t="11849" x="1328738" y="5465763"/>
          <p14:tracePt t="11865" x="1350963" y="5465763"/>
          <p14:tracePt t="11882" x="1393825" y="5443538"/>
          <p14:tracePt t="11897" x="1414463" y="5443538"/>
          <p14:tracePt t="11905" x="1436688" y="5443538"/>
          <p14:tracePt t="11912" x="1479550" y="5422900"/>
          <p14:tracePt t="11921" x="1500188" y="5422900"/>
          <p14:tracePt t="11929" x="1500188" y="5400675"/>
          <p14:tracePt t="11937" x="1522413" y="5400675"/>
          <p14:tracePt t="11945" x="1543050" y="5400675"/>
          <p14:tracePt t="11953" x="1565275" y="5400675"/>
          <p14:tracePt t="11961" x="1565275" y="5380038"/>
          <p14:tracePt t="11969" x="1585913" y="5380038"/>
          <p14:tracePt t="11977" x="1608138" y="5380038"/>
          <p14:tracePt t="11993" x="1651000" y="5357813"/>
          <p14:tracePt t="12009" x="1671638" y="5337175"/>
          <p14:tracePt t="12033" x="1671638" y="5314950"/>
          <p14:tracePt t="12050" x="1693863" y="5272088"/>
          <p14:tracePt t="12057" x="1714500" y="5251450"/>
          <p14:tracePt t="12073" x="1714500" y="5208588"/>
          <p14:tracePt t="12081" x="1757363" y="5165725"/>
          <p14:tracePt t="12089" x="1779588" y="5122863"/>
          <p14:tracePt t="12097" x="1779588" y="5080000"/>
          <p14:tracePt t="12107" x="1822450" y="4994275"/>
          <p14:tracePt t="12116" x="1843088" y="4929188"/>
          <p14:tracePt t="12123" x="1928813" y="4737100"/>
          <p14:tracePt t="12131" x="1951038" y="4672013"/>
          <p14:tracePt t="12139" x="1971675" y="4586288"/>
          <p14:tracePt t="12147" x="1971675" y="4543425"/>
          <p14:tracePt t="12155" x="1993900" y="4500563"/>
          <p14:tracePt t="12163" x="1993900" y="4457700"/>
          <p14:tracePt t="12172" x="1993900" y="4437063"/>
          <p14:tracePt t="12179" x="1993900" y="4394200"/>
          <p14:tracePt t="12187" x="1993900" y="4371975"/>
          <p14:tracePt t="12195" x="1993900" y="4351338"/>
          <p14:tracePt t="12203" x="1993900" y="4329113"/>
          <p14:tracePt t="12211" x="1993900" y="4286250"/>
          <p14:tracePt t="12227" x="1993900" y="4265613"/>
          <p14:tracePt t="12243" x="1993900" y="4243388"/>
          <p14:tracePt t="12275" x="1993900" y="4222750"/>
          <p14:tracePt t="13251" x="1993900" y="4243388"/>
          <p14:tracePt t="13259" x="1993900" y="4286250"/>
          <p14:tracePt t="13265" x="1993900" y="4371975"/>
          <p14:tracePt t="13275" x="1971675" y="4500563"/>
          <p14:tracePt t="13283" x="1971675" y="4543425"/>
          <p14:tracePt t="13291" x="1951038" y="4651375"/>
          <p14:tracePt t="13299" x="1928813" y="4779963"/>
          <p14:tracePt t="13307" x="1928813" y="4865688"/>
          <p14:tracePt t="13316" x="1908175" y="4972050"/>
          <p14:tracePt t="13323" x="1908175" y="5014913"/>
          <p14:tracePt t="13331" x="1885950" y="5100638"/>
          <p14:tracePt t="13339" x="1865313" y="5186363"/>
          <p14:tracePt t="13348" x="1843088" y="5294313"/>
          <p14:tracePt t="13355" x="1822450" y="5380038"/>
          <p14:tracePt t="13363" x="1822450" y="5443538"/>
          <p14:tracePt t="13372" x="1800225" y="5465763"/>
          <p14:tracePt t="13379" x="1779588" y="5551488"/>
          <p14:tracePt t="13387" x="1757363" y="5657850"/>
          <p14:tracePt t="13395" x="1736725" y="5743575"/>
          <p14:tracePt t="13403" x="1714500" y="5829300"/>
          <p14:tracePt t="13411" x="1714500" y="5872163"/>
          <p14:tracePt t="13419" x="1714500" y="5957888"/>
          <p14:tracePt t="13427" x="1714500" y="6000750"/>
          <p14:tracePt t="13435" x="1693863" y="6065838"/>
          <p14:tracePt t="13443" x="1671638" y="6108700"/>
          <p14:tracePt t="13451" x="1651000" y="6151563"/>
          <p14:tracePt t="13459" x="1651000" y="6172200"/>
          <p14:tracePt t="13467" x="1628775" y="6194425"/>
          <p14:tracePt t="13475" x="1628775" y="6237288"/>
          <p14:tracePt t="13483" x="1628775" y="6280150"/>
          <p14:tracePt t="13491" x="1608138" y="6323013"/>
          <p14:tracePt t="13499" x="1585913" y="6343650"/>
          <p14:tracePt t="13509" x="1565275" y="6408738"/>
          <p14:tracePt t="13515" x="1565275" y="6472238"/>
          <p14:tracePt t="13525" x="1565275" y="6580188"/>
          <p14:tracePt t="13532" x="1522413" y="6643688"/>
          <p14:tracePt t="13541" x="1522413" y="6686550"/>
          <p14:tracePt t="13548" x="1500188" y="6751638"/>
          <p14:tracePt t="13557" x="1500188" y="6794500"/>
          <p14:tracePt t="13565" x="1479550" y="6837363"/>
          <p14:tracePt t="13573" x="1479550" y="6900863"/>
          <p14:tracePt t="13581" x="1479550" y="6923088"/>
          <p14:tracePt t="13589" x="1457325" y="6923088"/>
          <p14:tracePt t="13597" x="1457325" y="6943725"/>
          <p14:tracePt t="13606" x="1457325" y="6965950"/>
          <p14:tracePt t="13621" x="1457325" y="6986588"/>
          <p14:tracePt t="13629" x="1457325" y="7029450"/>
          <p14:tracePt t="13637" x="1457325" y="7051675"/>
          <p14:tracePt t="13645" x="1479550" y="7115175"/>
          <p14:tracePt t="13654" x="1479550" y="7158038"/>
          <p14:tracePt t="13661" x="1522413" y="7200900"/>
          <p14:tracePt t="13669" x="1543050" y="7223125"/>
          <p14:tracePt t="13677" x="1543050" y="7243763"/>
          <p14:tracePt t="13685" x="1565275" y="7243763"/>
          <p14:tracePt t="13741" x="1585913" y="7243763"/>
          <p14:tracePt t="13748" x="1608138" y="7243763"/>
          <p14:tracePt t="13757" x="1651000" y="7243763"/>
          <p14:tracePt t="13765" x="1693863" y="7243763"/>
          <p14:tracePt t="13773" x="1736725" y="7223125"/>
          <p14:tracePt t="13781" x="1865313" y="7137400"/>
          <p14:tracePt t="13789" x="1928813" y="7115175"/>
          <p14:tracePt t="13799" x="2014538" y="7051675"/>
          <p14:tracePt t="13805" x="2165350" y="6923088"/>
          <p14:tracePt t="13815" x="2251075" y="6858000"/>
          <p14:tracePt t="13821" x="2293938" y="6815138"/>
          <p14:tracePt t="13831" x="2359025" y="6729413"/>
          <p14:tracePt t="13839" x="2487613" y="6580188"/>
          <p14:tracePt t="13847" x="2551113" y="6494463"/>
          <p14:tracePt t="13856" x="2573338" y="6429375"/>
          <p14:tracePt t="13863" x="2679700" y="6280150"/>
          <p14:tracePt t="13871" x="2701925" y="6237288"/>
          <p14:tracePt t="13879" x="2722563" y="6172200"/>
          <p14:tracePt t="13888" x="2744788" y="6108700"/>
          <p14:tracePt t="13895" x="2787650" y="5957888"/>
          <p14:tracePt t="13904" x="2808288" y="5894388"/>
          <p14:tracePt t="13911" x="2830513" y="5851525"/>
          <p14:tracePt t="13919" x="2830513" y="5722938"/>
          <p14:tracePt t="13927" x="2851150" y="5657850"/>
          <p14:tracePt t="13935" x="2851150" y="5614988"/>
          <p14:tracePt t="13943" x="2851150" y="5551488"/>
          <p14:tracePt t="13951" x="2851150" y="5422900"/>
          <p14:tracePt t="13959" x="2851150" y="5380038"/>
          <p14:tracePt t="13967" x="2851150" y="5337175"/>
          <p14:tracePt t="13975" x="2851150" y="5229225"/>
          <p14:tracePt t="13983" x="2851150" y="5186363"/>
          <p14:tracePt t="13991" x="2851150" y="5143500"/>
          <p14:tracePt t="13999" x="2851150" y="5100638"/>
          <p14:tracePt t="14007" x="2851150" y="5037138"/>
          <p14:tracePt t="14023" x="2851150" y="5014913"/>
          <p14:tracePt t="14031" x="2851150" y="4951413"/>
          <p14:tracePt t="14039" x="2851150" y="4908550"/>
          <p14:tracePt t="14048" x="2851150" y="4865688"/>
          <p14:tracePt t="14055" x="2851150" y="4779963"/>
          <p14:tracePt t="14063" x="2851150" y="4757738"/>
          <p14:tracePt t="14071" x="2851150" y="4737100"/>
          <p14:tracePt t="14079" x="2851150" y="4694238"/>
          <p14:tracePt t="14087" x="2851150" y="4672013"/>
          <p14:tracePt t="14095" x="2851150" y="4651375"/>
          <p14:tracePt t="14273" x="2851150" y="4672013"/>
          <p14:tracePt t="14281" x="2851150" y="4714875"/>
          <p14:tracePt t="14289" x="2851150" y="4779963"/>
          <p14:tracePt t="14297" x="2851150" y="4908550"/>
          <p14:tracePt t="14305" x="2851150" y="5037138"/>
          <p14:tracePt t="14313" x="2851150" y="5186363"/>
          <p14:tracePt t="14321" x="2851150" y="5337175"/>
          <p14:tracePt t="14329" x="2851150" y="5443538"/>
          <p14:tracePt t="14337" x="2851150" y="5529263"/>
          <p14:tracePt t="14345" x="2851150" y="5637213"/>
          <p14:tracePt t="14353" x="2851150" y="5680075"/>
          <p14:tracePt t="14361" x="2851150" y="5743575"/>
          <p14:tracePt t="14369" x="2851150" y="5808663"/>
          <p14:tracePt t="14377" x="2851150" y="5829300"/>
          <p14:tracePt t="14387" x="2851150" y="5851525"/>
          <p14:tracePt t="14392" x="2851150" y="5894388"/>
          <p14:tracePt t="14419" x="2851150" y="5915025"/>
          <p14:tracePt t="14451" x="2830513" y="5915025"/>
          <p14:tracePt t="16763" x="2808288" y="5915025"/>
          <p14:tracePt t="16771" x="2808288" y="5937250"/>
          <p14:tracePt t="16779" x="2787650" y="5937250"/>
          <p14:tracePt t="16795" x="2765425" y="5937250"/>
          <p14:tracePt t="22991" x="2744788" y="5957888"/>
          <p14:tracePt t="22997" x="2679700" y="5957888"/>
          <p14:tracePt t="23007" x="2616200" y="5957888"/>
          <p14:tracePt t="23015" x="2573338" y="5957888"/>
          <p14:tracePt t="23023" x="2530475" y="5957888"/>
          <p14:tracePt t="23031" x="2487613" y="5980113"/>
          <p14:tracePt t="23039" x="2465388" y="6000750"/>
          <p14:tracePt t="23055" x="2444750" y="6000750"/>
          <p14:tracePt t="30631" x="2487613" y="6043613"/>
          <p14:tracePt t="30639" x="2530475" y="6043613"/>
          <p14:tracePt t="30647" x="2616200" y="6065838"/>
          <p14:tracePt t="30655" x="2830513" y="6108700"/>
          <p14:tracePt t="30663" x="2979738" y="6129338"/>
          <p14:tracePt t="30671" x="3279775" y="6151563"/>
          <p14:tracePt t="30686" x="3430588" y="6151563"/>
          <p14:tracePt t="30691" x="3751263" y="6151563"/>
          <p14:tracePt t="30697" x="4030663" y="6151563"/>
          <p14:tracePt t="30704" x="4267200" y="6151563"/>
          <p14:tracePt t="30712" x="4459288" y="6151563"/>
          <p14:tracePt t="30720" x="4630738" y="6151563"/>
          <p14:tracePt t="30727" x="4738688" y="6151563"/>
          <p14:tracePt t="30736" x="4867275" y="6151563"/>
          <p14:tracePt t="30743" x="4930775" y="6151563"/>
          <p14:tracePt t="30751" x="4973638" y="6151563"/>
          <p14:tracePt t="30759" x="5016500" y="6108700"/>
          <p14:tracePt t="30767" x="5059363" y="6086475"/>
          <p14:tracePt t="30783" x="5081588" y="6043613"/>
          <p14:tracePt t="30791" x="5124450" y="6043613"/>
          <p14:tracePt t="30799" x="5124450" y="6022975"/>
          <p14:tracePt t="30815" x="5145088" y="6000750"/>
          <p14:tracePt t="30825" x="5167313" y="5980113"/>
          <p14:tracePt t="30841" x="5187950" y="5957888"/>
          <p14:tracePt t="30847" x="5210175" y="5957888"/>
          <p14:tracePt t="30977" x="5210175" y="5980113"/>
          <p14:tracePt t="30985" x="5210175" y="6000750"/>
          <p14:tracePt t="30994" x="5187950" y="6000750"/>
          <p14:tracePt t="31009" x="5187950" y="6022975"/>
          <p14:tracePt t="31017" x="5187950" y="6065838"/>
          <p14:tracePt t="31025" x="5187950" y="6108700"/>
          <p14:tracePt t="31033" x="5187950" y="6129338"/>
          <p14:tracePt t="31057" x="5187950" y="6151563"/>
          <p14:tracePt t="31371" x="5210175" y="6151563"/>
          <p14:tracePt t="31379" x="5338763" y="6129338"/>
          <p14:tracePt t="31387" x="5487988" y="6108700"/>
          <p14:tracePt t="31397" x="5745163" y="6086475"/>
          <p14:tracePt t="31403" x="6002338" y="6065838"/>
          <p14:tracePt t="31413" x="6303963" y="6022975"/>
          <p14:tracePt t="31421" x="6604000" y="6000750"/>
          <p14:tracePt t="31429" x="6904038" y="5937250"/>
          <p14:tracePt t="31437" x="7246938" y="5915025"/>
          <p14:tracePt t="31445" x="7632700" y="5894388"/>
          <p14:tracePt t="31453" x="7996238" y="5872163"/>
          <p14:tracePt t="31461" x="8426450" y="5829300"/>
          <p14:tracePt t="31470" x="8855075" y="5808663"/>
          <p14:tracePt t="31477" x="9326563" y="5786438"/>
          <p14:tracePt t="31485" x="9755188" y="5743575"/>
          <p14:tracePt t="31492" x="10183813" y="5722938"/>
          <p14:tracePt t="31501" x="10612438" y="5700713"/>
          <p14:tracePt t="31509" x="10977563" y="5657850"/>
          <p14:tracePt t="31517" x="11341100" y="5637213"/>
          <p14:tracePt t="31525" x="11706225" y="5614988"/>
          <p14:tracePt t="31533" x="12026900" y="5614988"/>
          <p14:tracePt t="31541" x="12306300" y="5594350"/>
          <p14:tracePt t="31549" x="12585700" y="5594350"/>
          <p14:tracePt t="31557" x="12842875" y="5594350"/>
          <p14:tracePt t="31581" x="13571538" y="5572125"/>
          <p14:tracePt t="31589" x="13742988" y="5551488"/>
          <p14:tracePt t="31597" x="13785850" y="5551488"/>
          <p14:tracePt t="31605" x="13892213" y="5551488"/>
          <p14:tracePt t="31614" x="13957300" y="5529263"/>
          <p14:tracePt t="31621" x="14000163" y="5508625"/>
          <p14:tracePt t="31630" x="14063663" y="5486400"/>
          <p14:tracePt t="31637" x="14128750" y="5443538"/>
          <p14:tracePt t="31646" x="14171613" y="5422900"/>
          <p14:tracePt t="31653" x="14236700" y="5337175"/>
          <p14:tracePt t="31662" x="14322425" y="5294313"/>
          <p14:tracePt t="31669" x="14385925" y="5208588"/>
          <p14:tracePt t="31677" x="14493875" y="5122863"/>
          <p14:tracePt t="31685" x="14622463" y="5014913"/>
          <p14:tracePt t="31692" x="14728825" y="4929188"/>
          <p14:tracePt t="31703" x="14900275" y="4822825"/>
          <p14:tracePt t="31709" x="15028863" y="4651375"/>
          <p14:tracePt t="31719" x="15157450" y="4522788"/>
          <p14:tracePt t="31727" x="15286038" y="4394200"/>
          <p14:tracePt t="31735" x="15393988" y="4265613"/>
          <p14:tracePt t="31746" x="15479713" y="4137025"/>
          <p14:tracePt t="31755" x="15565438" y="4029075"/>
          <p14:tracePt t="31762" x="15628938" y="3965575"/>
          <p14:tracePt t="31770" x="15694025" y="3857625"/>
          <p14:tracePt t="31776" x="15714663" y="3794125"/>
          <p14:tracePt t="31784" x="15757525" y="3708400"/>
          <p14:tracePt t="31791" x="15800388" y="3643313"/>
          <p14:tracePt t="31799" x="15822613" y="3600450"/>
          <p14:tracePt t="31807" x="15843250" y="3536950"/>
          <p14:tracePt t="31815" x="15865475" y="3494088"/>
          <p14:tracePt t="31823" x="15886113" y="3408363"/>
          <p14:tracePt t="31831" x="15908338" y="3365500"/>
          <p14:tracePt t="31839" x="15928975" y="3322638"/>
          <p14:tracePt t="31847" x="15928975" y="3279775"/>
          <p14:tracePt t="31855" x="15951200" y="3257550"/>
          <p14:tracePt t="31863" x="15971838" y="3214688"/>
          <p14:tracePt t="31871" x="15971838" y="3194050"/>
          <p14:tracePt t="31879" x="15971838" y="3171825"/>
          <p14:tracePt t="31887" x="15971838" y="3151188"/>
          <p14:tracePt t="31896" x="15971838" y="3128963"/>
          <p14:tracePt t="31951" x="15971838" y="3108325"/>
          <p14:tracePt t="31993" x="15951200" y="3108325"/>
          <p14:tracePt t="31999" x="15951200" y="3086100"/>
          <p14:tracePt t="32018" x="15928975" y="3086100"/>
          <p14:tracePt t="32847" x="15951200" y="3108325"/>
          <p14:tracePt t="32855" x="16014700" y="3171825"/>
          <p14:tracePt t="32864" x="16036925" y="3214688"/>
          <p14:tracePt t="32871" x="16122650" y="3322638"/>
          <p14:tracePt t="32879" x="16143288" y="3365500"/>
          <p14:tracePt t="32887" x="16208375" y="3429000"/>
          <p14:tracePt t="32895" x="16316325" y="3557588"/>
          <p14:tracePt t="32903" x="16359188" y="3579813"/>
          <p14:tracePt t="32912" x="16402050" y="3643313"/>
          <p14:tracePt t="32919" x="16487775" y="3708400"/>
          <p14:tracePt t="32927" x="16508413" y="3751263"/>
          <p14:tracePt t="32936" x="16573500" y="3794125"/>
          <p14:tracePt t="32943" x="16573500" y="3814763"/>
          <p14:tracePt t="32951" x="16594138" y="3836988"/>
          <p14:tracePt t="32959" x="16616363" y="3836988"/>
          <p14:tracePt t="32983" x="16616363" y="3857625"/>
          <p14:tracePt t="32991" x="16637000" y="3857625"/>
          <p14:tracePt t="33007" x="16637000" y="3879850"/>
          <p14:tracePt t="33023" x="16659225" y="3900488"/>
          <p14:tracePt t="33031" x="16679863" y="3922713"/>
          <p14:tracePt t="33039" x="16702088" y="3943350"/>
          <p14:tracePt t="33047" x="16722725" y="3965575"/>
          <p14:tracePt t="33055" x="16744950" y="3986213"/>
          <p14:tracePt t="33064" x="16787813" y="4008438"/>
          <p14:tracePt t="33071" x="16808450" y="4029075"/>
          <p14:tracePt t="33079" x="16808450" y="4051300"/>
          <p14:tracePt t="33087" x="16830675" y="4051300"/>
          <p14:tracePt t="33096" x="16830675" y="4071938"/>
          <p14:tracePt t="33213" x="16851313" y="4071938"/>
          <p14:tracePt t="38476" x="16830675" y="4051300"/>
          <p14:tracePt t="38485" x="16765588" y="3965575"/>
          <p14:tracePt t="38493" x="16722725" y="3900488"/>
          <p14:tracePt t="38501" x="16616363" y="3686175"/>
          <p14:tracePt t="38509" x="16402050" y="3408363"/>
          <p14:tracePt t="38517" x="16143288" y="3043238"/>
          <p14:tracePt t="38525" x="15800388" y="2614613"/>
          <p14:tracePt t="38533" x="15436850" y="2143125"/>
          <p14:tracePt t="38540" x="15093950" y="1608138"/>
          <p14:tracePt t="38562" x="14428788" y="708025"/>
          <p14:tracePt t="38565" x="14128750" y="300038"/>
          <p14:tracePt t="40901" x="16508413" y="214313"/>
          <p14:tracePt t="40909" x="16594138" y="322263"/>
          <p14:tracePt t="40917" x="16659225" y="407988"/>
          <p14:tracePt t="40925" x="16702088" y="536575"/>
          <p14:tracePt t="40933" x="16787813" y="685800"/>
          <p14:tracePt t="40940" x="16808450" y="814388"/>
          <p14:tracePt t="40949" x="16873538" y="985838"/>
          <p14:tracePt t="40957" x="16916400" y="1179513"/>
          <p14:tracePt t="40965" x="16959263" y="1371600"/>
          <p14:tracePt t="40973" x="16979900" y="1543050"/>
          <p14:tracePt t="40983" x="16979900" y="1693863"/>
          <p14:tracePt t="40990" x="16979900" y="1843088"/>
          <p14:tracePt t="40999" x="16979900" y="1951038"/>
          <p14:tracePt t="41004" x="16979900" y="2100263"/>
          <p14:tracePt t="41015" x="16979900" y="2271713"/>
          <p14:tracePt t="41021" x="16937038" y="2486025"/>
          <p14:tracePt t="41031" x="16916400" y="2679700"/>
          <p14:tracePt t="41039" x="16851313" y="2914650"/>
          <p14:tracePt t="41047" x="16808450" y="3128963"/>
          <p14:tracePt t="41055" x="16808450" y="3257550"/>
          <p14:tracePt t="41063" x="16787813" y="3386138"/>
          <p14:tracePt t="41071" x="16765588" y="3471863"/>
          <p14:tracePt t="41080" x="16765588" y="3514725"/>
          <p14:tracePt t="41087" x="16765588" y="3557588"/>
          <p14:tracePt t="41096" x="16744950" y="3579813"/>
          <p14:tracePt t="41103" x="16744950" y="3600450"/>
          <p14:tracePt t="41111" x="16722725" y="3643313"/>
          <p14:tracePt t="41119" x="16722725" y="3665538"/>
          <p14:tracePt t="41128" x="16702088" y="3708400"/>
          <p14:tracePt t="41135" x="16679863" y="3729038"/>
          <p14:tracePt t="41143" x="16659225" y="3751263"/>
          <p14:tracePt t="41151" x="16637000" y="3814763"/>
          <p14:tracePt t="41159" x="16616363" y="3857625"/>
          <p14:tracePt t="41167" x="16594138" y="3879850"/>
          <p14:tracePt t="41175" x="16573500" y="3922713"/>
          <p14:tracePt t="41183" x="16551275" y="3965575"/>
          <p14:tracePt t="41191" x="16530638" y="3986213"/>
          <p14:tracePt t="41199" x="16530638" y="4008438"/>
          <p14:tracePt t="41215" x="16530638" y="4029075"/>
          <p14:tracePt t="41223" x="16508413" y="4029075"/>
          <p14:tracePt t="41247" x="16508413" y="4051300"/>
          <p14:tracePt t="41263" x="16487775" y="4071938"/>
          <p14:tracePt t="41279" x="16487775" y="4094163"/>
          <p14:tracePt t="41305" x="16465550" y="4137025"/>
          <p14:tracePt t="41313" x="16465550" y="4157663"/>
          <p14:tracePt t="41329" x="16465550" y="4200525"/>
          <p14:tracePt t="41345" x="16465550" y="4222750"/>
          <p14:tracePt t="41361" x="16465550" y="4243388"/>
          <p14:tracePt t="41369" x="16444913" y="4243388"/>
          <p14:tracePt t="41385" x="16444913" y="4265613"/>
          <p14:tracePt t="41925" x="16422688" y="4265613"/>
          <p14:tracePt t="41934" x="16422688" y="4286250"/>
          <p14:tracePt t="41941" x="16402050" y="4351338"/>
          <p14:tracePt t="41957" x="16379825" y="4394200"/>
          <p14:tracePt t="41965" x="16359188" y="4437063"/>
          <p14:tracePt t="41973" x="16316325" y="4543425"/>
          <p14:tracePt t="41981" x="16294100" y="4694238"/>
          <p14:tracePt t="41989" x="16294100" y="4737100"/>
          <p14:tracePt t="41997" x="16273463" y="4908550"/>
          <p14:tracePt t="42005" x="16251238" y="4951413"/>
          <p14:tracePt t="42013" x="16229013" y="5122863"/>
          <p14:tracePt t="42021" x="16208375" y="5208588"/>
          <p14:tracePt t="42029" x="16186150" y="5251450"/>
          <p14:tracePt t="42037" x="16186150" y="5314950"/>
          <p14:tracePt t="42045" x="16186150" y="5337175"/>
          <p14:tracePt t="42053" x="16165513" y="5400675"/>
          <p14:tracePt t="42061" x="16143288" y="5443538"/>
          <p14:tracePt t="42069" x="16143288" y="5465763"/>
          <p14:tracePt t="42078" x="16122650" y="5508625"/>
          <p14:tracePt t="42085" x="16122650" y="5529263"/>
          <p14:tracePt t="42093" x="16122650" y="5551488"/>
          <p14:tracePt t="42101" x="16100425" y="5594350"/>
          <p14:tracePt t="42117" x="16100425" y="5614988"/>
          <p14:tracePt t="42141" x="16079788" y="5657850"/>
          <p14:tracePt t="42167" x="16057563" y="5680075"/>
          <p14:tracePt t="42174" x="16057563" y="5700713"/>
          <p14:tracePt t="42183" x="16057563" y="5722938"/>
          <p14:tracePt t="42191" x="16036925" y="5743575"/>
          <p14:tracePt t="42231" x="16036925" y="5765800"/>
          <p14:tracePt t="42557" x="15994063" y="5765800"/>
          <p14:tracePt t="42565" x="15971838" y="5765800"/>
          <p14:tracePt t="42578" x="15865475" y="5786438"/>
          <p14:tracePt t="42581" x="15736888" y="5808663"/>
          <p14:tracePt t="42589" x="15608300" y="5808663"/>
          <p14:tracePt t="42597" x="15393988" y="5808663"/>
          <p14:tracePt t="42605" x="15179675" y="5808663"/>
          <p14:tracePt t="42613" x="14922500" y="5808663"/>
          <p14:tracePt t="42621" x="14665325" y="5808663"/>
          <p14:tracePt t="42629" x="14408150" y="5808663"/>
          <p14:tracePt t="42637" x="14149388" y="5808663"/>
          <p14:tracePt t="42645" x="13828713" y="5743575"/>
          <p14:tracePt t="42653" x="13485813" y="5700713"/>
          <p14:tracePt t="42661" x="13185775" y="5680075"/>
          <p14:tracePt t="42669" x="12863513" y="5637213"/>
          <p14:tracePt t="42678" x="12477750" y="5572125"/>
          <p14:tracePt t="42685" x="12026900" y="5508625"/>
          <p14:tracePt t="42692" x="11577638" y="5422900"/>
          <p14:tracePt t="42701" x="11020425" y="5314950"/>
          <p14:tracePt t="42709" x="10526713" y="5272088"/>
          <p14:tracePt t="42717" x="10033000" y="5208588"/>
          <p14:tracePt t="42725" x="9540875" y="5143500"/>
          <p14:tracePt t="42735" x="9155113" y="5080000"/>
          <p14:tracePt t="42743" x="8789988" y="5057775"/>
          <p14:tracePt t="42751" x="8469313" y="5037138"/>
          <p14:tracePt t="42759" x="8189913" y="5014913"/>
          <p14:tracePt t="42767" x="7932738" y="5014913"/>
          <p14:tracePt t="42775" x="7718425" y="5014913"/>
          <p14:tracePt t="42783" x="7461250" y="5014913"/>
          <p14:tracePt t="42790" x="7375525" y="5014913"/>
          <p14:tracePt t="42799" x="7289800" y="5014913"/>
          <p14:tracePt t="42807" x="7224713" y="5014913"/>
          <p14:tracePt t="42815" x="7161213" y="5014913"/>
          <p14:tracePt t="42823" x="7096125" y="5014913"/>
          <p14:tracePt t="42831" x="7053263" y="5014913"/>
          <p14:tracePt t="42839" x="6989763" y="5057775"/>
          <p14:tracePt t="42847" x="6946900" y="5080000"/>
          <p14:tracePt t="42855" x="6904038" y="5100638"/>
          <p14:tracePt t="42863" x="6861175" y="5143500"/>
          <p14:tracePt t="42871" x="6818313" y="5165725"/>
          <p14:tracePt t="42881" x="6775450" y="5186363"/>
          <p14:tracePt t="42887" x="6753225" y="5229225"/>
          <p14:tracePt t="42896" x="6689725" y="5272088"/>
          <p14:tracePt t="42903" x="6646863" y="5314950"/>
          <p14:tracePt t="42911" x="6604000" y="5380038"/>
          <p14:tracePt t="42919" x="6561138" y="5422900"/>
          <p14:tracePt t="42928" x="6496050" y="5508625"/>
          <p14:tracePt t="42935" x="6453188" y="5551488"/>
          <p14:tracePt t="42943" x="6410325" y="5594350"/>
          <p14:tracePt t="42951" x="6389688" y="5637213"/>
          <p14:tracePt t="42958" x="6346825" y="5680075"/>
          <p14:tracePt t="42967" x="6324600" y="5722938"/>
          <p14:tracePt t="42975" x="6303963" y="5765800"/>
          <p14:tracePt t="42983" x="6281738" y="5808663"/>
          <p14:tracePt t="42999" x="6281738" y="5829300"/>
          <p14:tracePt t="43009" x="6261100" y="5851525"/>
          <p14:tracePt t="43015" x="6261100" y="5872163"/>
          <p14:tracePt t="43031" x="6261100" y="5894388"/>
          <p14:tracePt t="43047" x="6238875" y="5915025"/>
          <p14:tracePt t="43065" x="6238875" y="5937250"/>
          <p14:tracePt t="43073" x="6238875" y="5957888"/>
          <p14:tracePt t="43089" x="6238875" y="5980113"/>
          <p14:tracePt t="43097" x="6238875" y="6000750"/>
          <p14:tracePt t="43105" x="6238875" y="6022975"/>
          <p14:tracePt t="43121" x="6238875" y="6043613"/>
          <p14:tracePt t="43165" x="6238875" y="6065838"/>
          <p14:tracePt t="43189" x="6218238" y="6065838"/>
          <p14:tracePt t="43213" x="6218238" y="6086475"/>
          <p14:tracePt t="43237" x="6196013" y="6108700"/>
          <p14:tracePt t="43248" x="6153150" y="6108700"/>
          <p14:tracePt t="43253" x="6088063" y="6108700"/>
          <p14:tracePt t="43262" x="5981700" y="6108700"/>
          <p14:tracePt t="43271" x="5830888" y="6108700"/>
          <p14:tracePt t="43278" x="5659438" y="6108700"/>
          <p14:tracePt t="43287" x="5467350" y="6129338"/>
          <p14:tracePt t="43293" x="5230813" y="6129338"/>
          <p14:tracePt t="43303" x="4973638" y="6172200"/>
          <p14:tracePt t="43312" x="4716463" y="6172200"/>
          <p14:tracePt t="43319" x="4459288" y="6172200"/>
          <p14:tracePt t="43329" x="4224338" y="6172200"/>
          <p14:tracePt t="43335" x="3944938" y="6172200"/>
          <p14:tracePt t="43343" x="3816350" y="6172200"/>
          <p14:tracePt t="43351" x="3708400" y="6172200"/>
          <p14:tracePt t="43359" x="3665538" y="6129338"/>
          <p14:tracePt t="43367" x="3644900" y="6129338"/>
          <p14:tracePt t="43374" x="3622675" y="6129338"/>
          <p14:tracePt t="43383" x="3622675" y="6108700"/>
          <p14:tracePt t="43390" x="3622675" y="6086475"/>
          <p14:tracePt t="43407" x="3622675" y="6043613"/>
          <p14:tracePt t="43415" x="3622675" y="6000750"/>
          <p14:tracePt t="43423" x="3602038" y="5937250"/>
          <p14:tracePt t="43431" x="3602038" y="5894388"/>
          <p14:tracePt t="43439" x="3579813" y="5743575"/>
          <p14:tracePt t="43447" x="3536950" y="5572125"/>
          <p14:tracePt t="43455" x="3494088" y="5486400"/>
          <p14:tracePt t="43463" x="3430588" y="5208588"/>
          <p14:tracePt t="43471" x="3344863" y="5014913"/>
          <p14:tracePt t="43479" x="3279775" y="4822825"/>
          <p14:tracePt t="43487" x="3216275" y="4651375"/>
          <p14:tracePt t="43496" x="3151188" y="4522788"/>
          <p14:tracePt t="43503" x="3130550" y="4479925"/>
          <p14:tracePt t="43511" x="3087688" y="4394200"/>
          <p14:tracePt t="43519" x="3022600" y="4286250"/>
          <p14:tracePt t="43527" x="2959100" y="4179888"/>
          <p14:tracePt t="43535" x="2916238" y="4094163"/>
          <p14:tracePt t="43543" x="2873375" y="4029075"/>
          <p14:tracePt t="43551" x="2830513" y="3943350"/>
          <p14:tracePt t="43559" x="2765425" y="3900488"/>
          <p14:tracePt t="43580" x="2679700" y="3814763"/>
          <p14:tracePt t="43585" x="2679700" y="3794125"/>
          <p14:tracePt t="43593" x="2679700" y="3771900"/>
          <p14:tracePt t="43601" x="2679700" y="3751263"/>
          <p14:tracePt t="43610" x="2659063" y="3751263"/>
          <p14:tracePt t="43618" x="2659063" y="3729038"/>
          <p14:tracePt t="43624" x="2659063" y="3708400"/>
          <p14:tracePt t="43634" x="2659063" y="3686175"/>
          <p14:tracePt t="43641" x="2659063" y="3665538"/>
          <p14:tracePt t="43649" x="2659063" y="3643313"/>
          <p14:tracePt t="43657" x="2659063" y="3622675"/>
          <p14:tracePt t="43676" x="2679700" y="3600450"/>
          <p14:tracePt t="43685" x="2701925" y="3579813"/>
          <p14:tracePt t="43691" x="2722563" y="3557588"/>
          <p14:tracePt t="43698" x="2787650" y="3536950"/>
          <p14:tracePt t="43705" x="2830513" y="3514725"/>
          <p14:tracePt t="43713" x="2936875" y="3471863"/>
          <p14:tracePt t="43721" x="2979738" y="3429000"/>
          <p14:tracePt t="43729" x="3065463" y="3365500"/>
          <p14:tracePt t="43737" x="3087688" y="3322638"/>
          <p14:tracePt t="43746" x="3151188" y="3257550"/>
          <p14:tracePt t="43753" x="3151188" y="3236913"/>
          <p14:tracePt t="43761" x="3173413" y="3214688"/>
          <p14:tracePt t="43887" x="3173413" y="3194050"/>
          <p14:tracePt t="43911" x="3108325" y="3151188"/>
          <p14:tracePt t="43919" x="3044825" y="3128963"/>
          <p14:tracePt t="43927" x="2959100" y="3108325"/>
          <p14:tracePt t="43935" x="2851150" y="3065463"/>
          <p14:tracePt t="43944" x="2765425" y="3022600"/>
          <p14:tracePt t="43951" x="2636838" y="3000375"/>
          <p14:tracePt t="43959" x="2551113" y="2957513"/>
          <p14:tracePt t="43967" x="2444750" y="2936875"/>
          <p14:tracePt t="43975" x="2379663" y="2936875"/>
          <p14:tracePt t="43983" x="2336800" y="2936875"/>
          <p14:tracePt t="43991" x="2273300" y="2914650"/>
          <p14:tracePt t="43999" x="2230438" y="2914650"/>
          <p14:tracePt t="44007" x="2187575" y="2894013"/>
          <p14:tracePt t="44015" x="2144713" y="2894013"/>
          <p14:tracePt t="44023" x="2122488" y="2871788"/>
          <p14:tracePt t="44033" x="2101850" y="2871788"/>
          <p14:tracePt t="44038" x="2079625" y="2871788"/>
          <p14:tracePt t="44048" x="2036763" y="2871788"/>
          <p14:tracePt t="44071" x="2014538" y="2871788"/>
          <p14:tracePt t="44095" x="1993900" y="2871788"/>
          <p14:tracePt t="44103" x="1993900" y="2894013"/>
          <p14:tracePt t="44111" x="1971675" y="2914650"/>
          <p14:tracePt t="44127" x="1928813" y="2957513"/>
          <p14:tracePt t="44143" x="1908175" y="3000375"/>
          <p14:tracePt t="44159" x="1885950" y="3022600"/>
          <p14:tracePt t="44169" x="1843088" y="3086100"/>
          <p14:tracePt t="44177" x="1843088" y="3128963"/>
          <p14:tracePt t="44185" x="1800225" y="3214688"/>
          <p14:tracePt t="44193" x="1800225" y="3279775"/>
          <p14:tracePt t="44201" x="1757363" y="3408363"/>
          <p14:tracePt t="44209" x="1757363" y="3471863"/>
          <p14:tracePt t="44218" x="1736725" y="3514725"/>
          <p14:tracePt t="44225" x="1736725" y="3643313"/>
          <p14:tracePt t="44233" x="1736725" y="3708400"/>
          <p14:tracePt t="44241" x="1736725" y="3814763"/>
          <p14:tracePt t="44249" x="1736725" y="3879850"/>
          <p14:tracePt t="44258" x="1736725" y="3922713"/>
          <p14:tracePt t="44265" x="1736725" y="4029075"/>
          <p14:tracePt t="44273" x="1736725" y="4051300"/>
          <p14:tracePt t="44281" x="1736725" y="4179888"/>
          <p14:tracePt t="44289" x="1736725" y="4200525"/>
          <p14:tracePt t="44297" x="1779588" y="4286250"/>
          <p14:tracePt t="44305" x="1779588" y="4329113"/>
          <p14:tracePt t="44313" x="1779588" y="4351338"/>
          <p14:tracePt t="44321" x="1800225" y="4394200"/>
          <p14:tracePt t="44329" x="1800225" y="4437063"/>
          <p14:tracePt t="44337" x="1822450" y="4479925"/>
          <p14:tracePt t="44345" x="1822450" y="4500563"/>
          <p14:tracePt t="44353" x="1843088" y="4565650"/>
          <p14:tracePt t="44361" x="1843088" y="4608513"/>
          <p14:tracePt t="44369" x="1843088" y="4651375"/>
          <p14:tracePt t="44377" x="1865313" y="4737100"/>
          <p14:tracePt t="44385" x="1885950" y="4757738"/>
          <p14:tracePt t="44395" x="1908175" y="4822825"/>
          <p14:tracePt t="44401" x="1928813" y="4886325"/>
          <p14:tracePt t="44409" x="1951038" y="4929188"/>
          <p14:tracePt t="44417" x="1951038" y="4951413"/>
          <p14:tracePt t="44425" x="1951038" y="4972050"/>
          <p14:tracePt t="44433" x="1951038" y="4994275"/>
          <p14:tracePt t="44443" x="1971675" y="4994275"/>
          <p14:tracePt t="44449" x="1971675" y="5037138"/>
          <p14:tracePt t="44475" x="1971675" y="5080000"/>
          <p14:tracePt t="44483" x="1971675" y="5100638"/>
          <p14:tracePt t="44491" x="1971675" y="5143500"/>
          <p14:tracePt t="44507" x="1971675" y="5165725"/>
          <p14:tracePt t="44515" x="1971675" y="5186363"/>
          <p14:tracePt t="44523" x="1971675" y="5208588"/>
          <p14:tracePt t="44539" x="1971675" y="5229225"/>
          <p14:tracePt t="44563" x="1971675" y="5251450"/>
          <p14:tracePt t="44587" x="1971675" y="5272088"/>
          <p14:tracePt t="44611" x="1971675" y="5294313"/>
          <p14:tracePt t="44635" x="1971675" y="5314950"/>
          <p14:tracePt t="44651" x="1971675" y="5337175"/>
          <p14:tracePt t="44667" x="1971675" y="5357813"/>
          <p14:tracePt t="44683" x="1971675" y="5380038"/>
          <p14:tracePt t="44707" x="1951038" y="5380038"/>
          <p14:tracePt t="44715" x="1951038" y="5400675"/>
          <p14:tracePt t="44749" x="1951038" y="5422900"/>
          <p14:tracePt t="44873" x="1951038" y="5443538"/>
          <p14:tracePt t="45285" x="1951038" y="5465763"/>
          <p14:tracePt t="45317" x="1951038" y="5486400"/>
          <p14:tracePt t="45350" x="1971675" y="5486400"/>
          <p14:tracePt t="45365" x="1993900" y="5486400"/>
          <p14:tracePt t="45389" x="2014538" y="5486400"/>
          <p14:tracePt t="45397" x="2014538" y="5465763"/>
          <p14:tracePt t="45405" x="2058988" y="5465763"/>
          <p14:tracePt t="45421" x="2122488" y="5443538"/>
          <p14:tracePt t="45445" x="2165350" y="5443538"/>
          <p14:tracePt t="45551" x="2165350" y="5422900"/>
          <p14:tracePt t="45727" x="2165350" y="5380038"/>
          <p14:tracePt t="45744" x="2165350" y="5357813"/>
          <p14:tracePt t="45775" x="2165350" y="5337175"/>
          <p14:tracePt t="45790" x="2165350" y="5314950"/>
          <p14:tracePt t="45945" x="2165350" y="5294313"/>
          <p14:tracePt t="49961" x="2165350" y="5272088"/>
          <p14:tracePt t="49971" x="2208213" y="5229225"/>
          <p14:tracePt t="49977" x="2251075" y="5186363"/>
          <p14:tracePt t="49985" x="2293938" y="5143500"/>
          <p14:tracePt t="49993" x="2316163" y="5100638"/>
          <p14:tracePt t="50001" x="2336800" y="5100638"/>
          <p14:tracePt t="50011" x="2359025" y="5080000"/>
          <p14:tracePt t="50017" x="2359025" y="5057775"/>
          <p14:tracePt t="50119" x="2379663" y="5057775"/>
          <p14:tracePt t="50311" x="2379663" y="5037138"/>
          <p14:tracePt t="50319" x="2551113" y="4694238"/>
          <p14:tracePt t="50328" x="2701925" y="4329113"/>
          <p14:tracePt t="50335" x="2851150" y="3965575"/>
          <p14:tracePt t="50344" x="3044825" y="3471863"/>
          <p14:tracePt t="50351" x="3194050" y="3000375"/>
          <p14:tracePt t="50361" x="3365500" y="2465388"/>
          <p14:tracePt t="50369" x="3579813" y="1865313"/>
          <p14:tracePt t="50375" x="3708400" y="1350963"/>
          <p14:tracePt t="50383" x="3794125" y="857250"/>
          <p14:tracePt t="50391" x="3879850" y="450850"/>
          <p14:tracePt t="50399" x="3944938" y="65088"/>
          <p14:tracePt t="52155" x="5210175" y="65088"/>
          <p14:tracePt t="52163" x="5295900" y="322263"/>
          <p14:tracePt t="52173" x="5381625" y="536575"/>
          <p14:tracePt t="52178" x="5467350" y="728663"/>
          <p14:tracePt t="52189" x="5553075" y="942975"/>
          <p14:tracePt t="52196" x="5616575" y="1114425"/>
          <p14:tracePt t="52205" x="5659438" y="1179513"/>
          <p14:tracePt t="52213" x="5702300" y="1308100"/>
          <p14:tracePt t="52221" x="5767388" y="1436688"/>
          <p14:tracePt t="52229" x="5810250" y="1543050"/>
          <p14:tracePt t="52237" x="5853113" y="1628775"/>
          <p14:tracePt t="52245" x="5895975" y="1693863"/>
          <p14:tracePt t="52253" x="5895975" y="1757363"/>
          <p14:tracePt t="52260" x="5938838" y="1865313"/>
          <p14:tracePt t="52269" x="5981700" y="1928813"/>
          <p14:tracePt t="52277" x="6002338" y="2014538"/>
          <p14:tracePt t="52285" x="6024563" y="2057400"/>
          <p14:tracePt t="52293" x="6088063" y="2143125"/>
          <p14:tracePt t="52301" x="6132513" y="2251075"/>
          <p14:tracePt t="52310" x="6153150" y="2336800"/>
          <p14:tracePt t="52317" x="6196013" y="2465388"/>
          <p14:tracePt t="52325" x="6261100" y="2614613"/>
          <p14:tracePt t="52333" x="6303963" y="2765425"/>
          <p14:tracePt t="52341" x="6367463" y="2936875"/>
          <p14:tracePt t="52349" x="6475413" y="3171825"/>
          <p14:tracePt t="52357" x="6538913" y="3408363"/>
          <p14:tracePt t="52365" x="6581775" y="3514725"/>
          <p14:tracePt t="52373" x="6667500" y="3729038"/>
          <p14:tracePt t="52381" x="6796088" y="3900488"/>
          <p14:tracePt t="52389" x="6904038" y="4094163"/>
          <p14:tracePt t="52397" x="6989763" y="4243388"/>
          <p14:tracePt t="52405" x="7075488" y="4371975"/>
          <p14:tracePt t="52413" x="7138988" y="4500563"/>
          <p14:tracePt t="52421" x="7224713" y="4629150"/>
          <p14:tracePt t="52429" x="7289800" y="4737100"/>
          <p14:tracePt t="52437" x="7353300" y="4822825"/>
          <p14:tracePt t="52445" x="7375525" y="4886325"/>
          <p14:tracePt t="52454" x="7481888" y="5037138"/>
          <p14:tracePt t="52466" x="7589838" y="5251450"/>
          <p14:tracePt t="52473" x="7739063" y="5465763"/>
          <p14:tracePt t="52478" x="7847013" y="5614988"/>
          <p14:tracePt t="52487" x="7953375" y="5743575"/>
          <p14:tracePt t="52495" x="8039100" y="5851525"/>
          <p14:tracePt t="52503" x="8081963" y="5894388"/>
          <p14:tracePt t="52511" x="8081963" y="5937250"/>
          <p14:tracePt t="52519" x="8104188" y="5957888"/>
          <p14:tracePt t="52527" x="8124825" y="5980113"/>
          <p14:tracePt t="52535" x="8124825" y="6022975"/>
          <p14:tracePt t="52543" x="8147050" y="6086475"/>
          <p14:tracePt t="52551" x="8169275" y="6129338"/>
          <p14:tracePt t="52567" x="8212138" y="6194425"/>
          <p14:tracePt t="52571" x="8212138" y="6237288"/>
          <p14:tracePt t="52576" x="8232775" y="6300788"/>
          <p14:tracePt t="52583" x="8255000" y="6323013"/>
          <p14:tracePt t="52607" x="8255000" y="6343650"/>
          <p14:tracePt t="52663" x="8255000" y="6323013"/>
          <p14:tracePt t="52671" x="8275638" y="6215063"/>
          <p14:tracePt t="52679" x="8297863" y="6022975"/>
          <p14:tracePt t="52687" x="8297863" y="5808663"/>
          <p14:tracePt t="52695" x="8297863" y="5465763"/>
          <p14:tracePt t="52703" x="8297863" y="4479925"/>
          <p14:tracePt t="52711" x="8297863" y="4265613"/>
          <p14:tracePt t="52719" x="8297863" y="3708400"/>
          <p14:tracePt t="52727" x="8297863" y="3065463"/>
          <p14:tracePt t="52735" x="8297863" y="2293938"/>
          <p14:tracePt t="52743" x="8255000" y="1414463"/>
          <p14:tracePt t="52751" x="8255000" y="5572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29D31-A41C-E95B-DC13-DC741384A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C550-8E18-3FF7-2CB1-ACE21BA0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28" y="4277185"/>
            <a:ext cx="17060449" cy="1129221"/>
          </a:xfrm>
        </p:spPr>
        <p:txBody>
          <a:bodyPr/>
          <a:lstStyle/>
          <a:p>
            <a:r>
              <a:rPr lang="en-US" dirty="0"/>
              <a:t>Council 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4036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D43CA-AB39-C663-FE9A-A67E05AB98D9}"/>
              </a:ext>
            </a:extLst>
          </p:cNvPr>
          <p:cNvSpPr txBox="1"/>
          <p:nvPr/>
        </p:nvSpPr>
        <p:spPr>
          <a:xfrm>
            <a:off x="2322800" y="2570301"/>
            <a:ext cx="1171977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Project Existing Conditions/Purpose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Proposed Design Overview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Pilot Demonstration Project Overview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Traffic Modeling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Bicycle/Pedestrian Facilities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Schedule &amp; Next Steps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solidFill>
                  <a:schemeClr val="accent6"/>
                </a:solidFill>
              </a:rPr>
              <a:t>Questions and Comments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1914E-0664-627D-392B-741D19DC2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987">
        <p:fade/>
      </p:transition>
    </mc:Choice>
    <mc:Fallback xmlns="">
      <p:transition spd="med" advTm="2198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93" y="270545"/>
            <a:ext cx="17060449" cy="1129221"/>
          </a:xfrm>
        </p:spPr>
        <p:txBody>
          <a:bodyPr>
            <a:normAutofit/>
          </a:bodyPr>
          <a:lstStyle/>
          <a:p>
            <a:r>
              <a:rPr lang="en-US" dirty="0"/>
              <a:t>Project existing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6E02-099A-1587-DEA8-DA0640FF7D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50EC-1C81-5E5C-0866-445144B10BF0}"/>
              </a:ext>
            </a:extLst>
          </p:cNvPr>
          <p:cNvSpPr txBox="1"/>
          <p:nvPr/>
        </p:nvSpPr>
        <p:spPr>
          <a:xfrm>
            <a:off x="543643" y="7470030"/>
            <a:ext cx="172496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6"/>
                </a:solidFill>
              </a:rPr>
              <a:t>Project limits: 1 mile section of Route 1 between Dolloff Way and Southgate Road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6"/>
                </a:solidFill>
              </a:rPr>
              <a:t>Roadway elevations are between elevation 5 &amp; 6 and are prone to flooding during major storm events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6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88BE5-277C-C7CC-D218-BEEABE5F8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1540701"/>
            <a:ext cx="8916644" cy="5668166"/>
          </a:xfrm>
          <a:prstGeom prst="rect">
            <a:avLst/>
          </a:prstGeom>
        </p:spPr>
      </p:pic>
      <p:pic>
        <p:nvPicPr>
          <p:cNvPr id="3" name="Picture Placeholder 14">
            <a:extLst>
              <a:ext uri="{FF2B5EF4-FFF2-40B4-BE49-F238E27FC236}">
                <a16:creationId xmlns:a16="http://schemas.microsoft.com/office/drawing/2014/main" id="{4A94D1DD-ED78-A564-279E-3432137C8A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37307" y="1540702"/>
            <a:ext cx="6454851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374">
        <p:fade/>
      </p:transition>
    </mc:Choice>
    <mc:Fallback xmlns="">
      <p:transition spd="med" advTm="38374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10526" x="4095750" y="9772650"/>
          <p14:tracePt t="10533" x="3922713" y="9429750"/>
          <p14:tracePt t="10541" x="3751263" y="9151938"/>
          <p14:tracePt t="10549" x="3602038" y="8915400"/>
          <p14:tracePt t="10557" x="3430588" y="8637588"/>
          <p14:tracePt t="10565" x="3365500" y="8551863"/>
          <p14:tracePt t="10573" x="3322638" y="8509000"/>
          <p14:tracePt t="10582" x="3322638" y="8466138"/>
          <p14:tracePt t="10591" x="3302000" y="8423275"/>
          <p14:tracePt t="10600" x="3279775" y="8358188"/>
          <p14:tracePt t="10607" x="3279775" y="8315325"/>
          <p14:tracePt t="10618" x="3279775" y="8272463"/>
          <p14:tracePt t="10624" x="3279775" y="8229600"/>
          <p14:tracePt t="10632" x="3279775" y="8166100"/>
          <p14:tracePt t="10639" x="3259138" y="8101013"/>
          <p14:tracePt t="10647" x="3259138" y="8058150"/>
          <p14:tracePt t="10655" x="3236913" y="7994650"/>
          <p14:tracePt t="10663" x="3236913" y="7929563"/>
          <p14:tracePt t="10671" x="3216275" y="7866063"/>
          <p14:tracePt t="10680" x="3194050" y="7800975"/>
          <p14:tracePt t="10687" x="3194050" y="7737475"/>
          <p14:tracePt t="10695" x="3173413" y="7651750"/>
          <p14:tracePt t="10703" x="3151188" y="7566025"/>
          <p14:tracePt t="10711" x="3130550" y="7480300"/>
          <p14:tracePt t="10719" x="3130550" y="7394575"/>
          <p14:tracePt t="10727" x="3108325" y="7329488"/>
          <p14:tracePt t="10735" x="3108325" y="7265988"/>
          <p14:tracePt t="10743" x="3108325" y="7200900"/>
          <p14:tracePt t="10751" x="3087688" y="7115175"/>
          <p14:tracePt t="10759" x="3087688" y="7051675"/>
          <p14:tracePt t="10767" x="3065463" y="6965950"/>
          <p14:tracePt t="10775" x="3065463" y="6880225"/>
          <p14:tracePt t="10783" x="3044825" y="6772275"/>
          <p14:tracePt t="10791" x="3044825" y="6686550"/>
          <p14:tracePt t="10799" x="3022600" y="6600825"/>
          <p14:tracePt t="10807" x="3001963" y="6472238"/>
          <p14:tracePt t="10816" x="3001963" y="6343650"/>
          <p14:tracePt t="10823" x="2979738" y="6194425"/>
          <p14:tracePt t="10832" x="2959100" y="6043613"/>
          <p14:tracePt t="10839" x="2936875" y="5894388"/>
          <p14:tracePt t="10850" x="2916238" y="5743575"/>
          <p14:tracePt t="10855" x="2873375" y="5614988"/>
          <p14:tracePt t="10868" x="2873375" y="5508625"/>
          <p14:tracePt t="10871" x="2851150" y="5380038"/>
          <p14:tracePt t="10882" x="2808288" y="5272088"/>
          <p14:tracePt t="10887" x="2787650" y="5208588"/>
          <p14:tracePt t="10897" x="2765425" y="5165725"/>
          <p14:tracePt t="10905" x="2765425" y="5100638"/>
          <p14:tracePt t="10914" x="2722563" y="5057775"/>
          <p14:tracePt t="10921" x="2701925" y="5037138"/>
          <p14:tracePt t="10929" x="2701925" y="4994275"/>
          <p14:tracePt t="10937" x="2659063" y="4951413"/>
          <p14:tracePt t="10945" x="2636838" y="4908550"/>
          <p14:tracePt t="10953" x="2636838" y="4865688"/>
          <p14:tracePt t="10961" x="2593975" y="4843463"/>
          <p14:tracePt t="10969" x="2573338" y="4779963"/>
          <p14:tracePt t="10977" x="2551113" y="4737100"/>
          <p14:tracePt t="10985" x="2530475" y="4694238"/>
          <p14:tracePt t="10993" x="2508250" y="4694238"/>
          <p14:tracePt t="11001" x="2508250" y="4651375"/>
          <p14:tracePt t="11017" x="2487613" y="4651375"/>
          <p14:tracePt t="11033" x="2487613" y="4629150"/>
          <p14:tracePt t="11050" x="2465388" y="4629150"/>
          <p14:tracePt t="11061" x="2465388" y="4608513"/>
          <p14:tracePt t="11077" x="2444750" y="4608513"/>
          <p14:tracePt t="11085" x="2444750" y="4586288"/>
          <p14:tracePt t="11093" x="2444750" y="4565650"/>
          <p14:tracePt t="11101" x="2422525" y="4543425"/>
          <p14:tracePt t="11109" x="2401888" y="4543425"/>
          <p14:tracePt t="11133" x="2359025" y="4500563"/>
          <p14:tracePt t="11135" x="2359025" y="4479925"/>
          <p14:tracePt t="11150" x="2336800" y="4457700"/>
          <p14:tracePt t="11159" x="2316163" y="4457700"/>
          <p14:tracePt t="11167" x="2293938" y="4457700"/>
          <p14:tracePt t="11183" x="2273300" y="4457700"/>
          <p14:tracePt t="11191" x="2230438" y="4457700"/>
          <p14:tracePt t="11207" x="2208213" y="4457700"/>
          <p14:tracePt t="11217" x="2208213" y="4437063"/>
          <p14:tracePt t="11233" x="2187575" y="4437063"/>
          <p14:tracePt t="11274" x="2165350" y="4437063"/>
          <p14:tracePt t="11279" x="2144713" y="4437063"/>
          <p14:tracePt t="11288" x="2122488" y="4437063"/>
          <p14:tracePt t="11295" x="2101850" y="4437063"/>
          <p14:tracePt t="11303" x="2079625" y="4437063"/>
          <p14:tracePt t="11319" x="2058988" y="4457700"/>
          <p14:tracePt t="11345" x="2036763" y="4479925"/>
          <p14:tracePt t="11351" x="2036763" y="4500563"/>
          <p14:tracePt t="11367" x="2036763" y="4522788"/>
          <p14:tracePt t="11375" x="2036763" y="4543425"/>
          <p14:tracePt t="11383" x="2036763" y="4565650"/>
          <p14:tracePt t="11400" x="2036763" y="4608513"/>
          <p14:tracePt t="11408" x="2036763" y="4629150"/>
          <p14:tracePt t="11416" x="2036763" y="4651375"/>
          <p14:tracePt t="11423" x="2036763" y="4694238"/>
          <p14:tracePt t="11433" x="2036763" y="4757738"/>
          <p14:tracePt t="11439" x="2036763" y="4800600"/>
          <p14:tracePt t="11448" x="2058988" y="4908550"/>
          <p14:tracePt t="11457" x="2058988" y="4951413"/>
          <p14:tracePt t="11463" x="2058988" y="4994275"/>
          <p14:tracePt t="11473" x="2079625" y="5037138"/>
          <p14:tracePt t="11482" x="2079625" y="5080000"/>
          <p14:tracePt t="11489" x="2101850" y="5100638"/>
          <p14:tracePt t="11499" x="2101850" y="5122863"/>
          <p14:tracePt t="11505" x="2101850" y="5165725"/>
          <p14:tracePt t="11521" x="2101850" y="5186363"/>
          <p14:tracePt t="11537" x="2122488" y="5208588"/>
          <p14:tracePt t="11553" x="2144713" y="5229225"/>
          <p14:tracePt t="11561" x="2144713" y="5251450"/>
          <p14:tracePt t="11639" x="2144713" y="5272088"/>
          <p14:tracePt t="11653" x="2165350" y="5272088"/>
          <p14:tracePt t="11661" x="2165350" y="5294313"/>
          <p14:tracePt t="17247" x="2187575" y="5294313"/>
          <p14:tracePt t="17254" x="2208213" y="5294313"/>
          <p14:tracePt t="17261" x="2273300" y="5294313"/>
          <p14:tracePt t="17269" x="2379663" y="5314950"/>
          <p14:tracePt t="17277" x="2530475" y="5357813"/>
          <p14:tracePt t="17285" x="2616200" y="5380038"/>
          <p14:tracePt t="17295" x="2787650" y="5465763"/>
          <p14:tracePt t="17304" x="3001963" y="5529263"/>
          <p14:tracePt t="17311" x="3236913" y="5594350"/>
          <p14:tracePt t="17319" x="3430588" y="5657850"/>
          <p14:tracePt t="17327" x="3665538" y="5700713"/>
          <p14:tracePt t="17335" x="3902075" y="5786438"/>
          <p14:tracePt t="17343" x="4224338" y="5851525"/>
          <p14:tracePt t="17351" x="4438650" y="5872163"/>
          <p14:tracePt t="17359" x="4610100" y="5915025"/>
          <p14:tracePt t="17368" x="4824413" y="5980113"/>
          <p14:tracePt t="17375" x="5016500" y="6022975"/>
          <p14:tracePt t="17383" x="5230813" y="6065838"/>
          <p14:tracePt t="17391" x="5402263" y="6129338"/>
          <p14:tracePt t="17400" x="5553075" y="6172200"/>
          <p14:tracePt t="17407" x="5702300" y="6237288"/>
          <p14:tracePt t="17415" x="5853113" y="6280150"/>
          <p14:tracePt t="17423" x="6002338" y="6343650"/>
          <p14:tracePt t="17432" x="6110288" y="6408738"/>
          <p14:tracePt t="17439" x="6238875" y="6451600"/>
          <p14:tracePt t="17448" x="6324600" y="6494463"/>
          <p14:tracePt t="17455" x="6432550" y="6494463"/>
          <p14:tracePt t="17463" x="6475413" y="6515100"/>
          <p14:tracePt t="17471" x="6538913" y="6537325"/>
          <p14:tracePt t="17479" x="6581775" y="6557963"/>
          <p14:tracePt t="17487" x="6624638" y="6557963"/>
          <p14:tracePt t="17495" x="6710363" y="6600825"/>
          <p14:tracePt t="17503" x="6775450" y="6623050"/>
          <p14:tracePt t="17511" x="6838950" y="6643688"/>
          <p14:tracePt t="17519" x="6881813" y="6643688"/>
          <p14:tracePt t="17527" x="6967538" y="6665913"/>
          <p14:tracePt t="17535" x="7032625" y="6686550"/>
          <p14:tracePt t="17543" x="7096125" y="6686550"/>
          <p14:tracePt t="17551" x="7181850" y="6708775"/>
          <p14:tracePt t="17559" x="7246938" y="6729413"/>
          <p14:tracePt t="17567" x="7353300" y="6729413"/>
          <p14:tracePt t="17575" x="7461250" y="6729413"/>
          <p14:tracePt t="17583" x="7589838" y="6729413"/>
          <p14:tracePt t="17591" x="7675563" y="6729413"/>
          <p14:tracePt t="17601" x="7781925" y="6729413"/>
          <p14:tracePt t="17609" x="7889875" y="6665913"/>
          <p14:tracePt t="17617" x="7996238" y="6580188"/>
          <p14:tracePt t="17626" x="8081963" y="6494463"/>
          <p14:tracePt t="17633" x="8147050" y="6429375"/>
          <p14:tracePt t="17641" x="8189913" y="6365875"/>
          <p14:tracePt t="17649" x="8212138" y="6323013"/>
          <p14:tracePt t="17658" x="8232775" y="6257925"/>
          <p14:tracePt t="17665" x="8255000" y="6215063"/>
          <p14:tracePt t="17673" x="8255000" y="6151563"/>
          <p14:tracePt t="17681" x="8255000" y="6065838"/>
          <p14:tracePt t="17689" x="8255000" y="5937250"/>
          <p14:tracePt t="17699" x="8232775" y="5786438"/>
          <p14:tracePt t="17705" x="8189913" y="5614988"/>
          <p14:tracePt t="17713" x="8124825" y="5422900"/>
          <p14:tracePt t="17722" x="8061325" y="5251450"/>
          <p14:tracePt t="17729" x="7996238" y="5100638"/>
          <p14:tracePt t="17738" x="7932738" y="4972050"/>
          <p14:tracePt t="17745" x="7867650" y="4822825"/>
          <p14:tracePt t="17753" x="7824788" y="4672013"/>
          <p14:tracePt t="17761" x="7761288" y="4522788"/>
          <p14:tracePt t="17770" x="7718425" y="4371975"/>
          <p14:tracePt t="17780" x="7696200" y="4243388"/>
          <p14:tracePt t="17787" x="7696200" y="4137025"/>
          <p14:tracePt t="17795" x="7696200" y="4051300"/>
          <p14:tracePt t="17802" x="7696200" y="3986213"/>
          <p14:tracePt t="17810" x="7696200" y="3900488"/>
          <p14:tracePt t="17824" x="7718425" y="3794125"/>
          <p14:tracePt t="17826" x="7739063" y="3708400"/>
          <p14:tracePt t="17834" x="7761288" y="3622675"/>
          <p14:tracePt t="17841" x="7781925" y="3514725"/>
          <p14:tracePt t="17850" x="7804150" y="3429000"/>
          <p14:tracePt t="17857" x="7824788" y="3365500"/>
          <p14:tracePt t="17867" x="7847013" y="3300413"/>
          <p14:tracePt t="17873" x="7867650" y="3257550"/>
          <p14:tracePt t="17883" x="7889875" y="3171825"/>
          <p14:tracePt t="17889" x="7910513" y="3128963"/>
          <p14:tracePt t="17899" x="7932738" y="3065463"/>
          <p14:tracePt t="17905" x="7953375" y="3022600"/>
          <p14:tracePt t="17915" x="7975600" y="2957513"/>
          <p14:tracePt t="17923" x="7996238" y="2914650"/>
          <p14:tracePt t="17931" x="7996238" y="2851150"/>
          <p14:tracePt t="17939" x="8039100" y="2786063"/>
          <p14:tracePt t="17948" x="8061325" y="2722563"/>
          <p14:tracePt t="17955" x="8061325" y="2679700"/>
          <p14:tracePt t="17963" x="8081963" y="2636838"/>
          <p14:tracePt t="17971" x="8124825" y="2593975"/>
          <p14:tracePt t="17979" x="8124825" y="2528888"/>
          <p14:tracePt t="17988" x="8147050" y="2486025"/>
          <p14:tracePt t="17995" x="8169275" y="2465388"/>
          <p14:tracePt t="18003" x="8169275" y="2443163"/>
          <p14:tracePt t="18011" x="8189913" y="2400300"/>
          <p14:tracePt t="18027" x="8189913" y="2379663"/>
          <p14:tracePt t="18035" x="8212138" y="2336800"/>
          <p14:tracePt t="18043" x="8232775" y="2314575"/>
          <p14:tracePt t="18051" x="8232775" y="2271713"/>
          <p14:tracePt t="18059" x="8275638" y="2208213"/>
          <p14:tracePt t="18067" x="8275638" y="2185988"/>
          <p14:tracePt t="18075" x="8297863" y="2165350"/>
          <p14:tracePt t="18083" x="8297863" y="2143125"/>
          <p14:tracePt t="18091" x="8318500" y="2122488"/>
          <p14:tracePt t="18108" x="8318500" y="2100263"/>
          <p14:tracePt t="18131" x="8318500" y="2079625"/>
          <p14:tracePt t="18149" x="8340725" y="2057400"/>
          <p14:tracePt t="18155" x="8340725" y="2036763"/>
          <p14:tracePt t="18172" x="8361363" y="2014538"/>
          <p14:tracePt t="18182" x="8361363" y="1993900"/>
          <p14:tracePt t="18199" x="8361363" y="1971675"/>
          <p14:tracePt t="18214" x="8361363" y="1951038"/>
          <p14:tracePt t="18237" x="8361363" y="1928813"/>
          <p14:tracePt t="19373" x="8383588" y="1928813"/>
          <p14:tracePt t="21653" x="8340725" y="1928813"/>
          <p14:tracePt t="21661" x="8318500" y="1951038"/>
          <p14:tracePt t="21671" x="8232775" y="2036763"/>
          <p14:tracePt t="21677" x="8124825" y="2185988"/>
          <p14:tracePt t="21685" x="8018463" y="2314575"/>
          <p14:tracePt t="21693" x="7910513" y="2443163"/>
          <p14:tracePt t="21701" x="7867650" y="2465388"/>
          <p14:tracePt t="21709" x="7739063" y="2551113"/>
          <p14:tracePt t="21717" x="7610475" y="2636838"/>
          <p14:tracePt t="21725" x="7504113" y="2743200"/>
          <p14:tracePt t="21733" x="7375525" y="2851150"/>
          <p14:tracePt t="21741" x="7332663" y="2871788"/>
          <p14:tracePt t="21749" x="7246938" y="2979738"/>
          <p14:tracePt t="21757" x="7138988" y="3065463"/>
          <p14:tracePt t="21765" x="7010400" y="3151188"/>
          <p14:tracePt t="21773" x="6881813" y="3236913"/>
          <p14:tracePt t="21782" x="6732588" y="3322638"/>
          <p14:tracePt t="21789" x="6667500" y="3343275"/>
          <p14:tracePt t="21797" x="6581775" y="3429000"/>
          <p14:tracePt t="21806" x="6496050" y="3494088"/>
          <p14:tracePt t="21815" x="6432550" y="3514725"/>
          <p14:tracePt t="21821" x="6410325" y="3557588"/>
          <p14:tracePt t="21830" x="6367463" y="3557588"/>
          <p14:tracePt t="21837" x="6346825" y="3579813"/>
          <p14:tracePt t="21845" x="6324600" y="3600450"/>
          <p14:tracePt t="21853" x="6303963" y="3600450"/>
          <p14:tracePt t="21869" x="6281738" y="3622675"/>
          <p14:tracePt t="21879" x="6261100" y="3622675"/>
          <p14:tracePt t="21885" x="6238875" y="3622675"/>
          <p14:tracePt t="21895" x="6218238" y="3622675"/>
          <p14:tracePt t="21901" x="6175375" y="3643313"/>
          <p14:tracePt t="21911" x="6153150" y="3643313"/>
          <p14:tracePt t="21919" x="6110288" y="3643313"/>
          <p14:tracePt t="21927" x="6067425" y="3643313"/>
          <p14:tracePt t="21935" x="6045200" y="3643313"/>
          <p14:tracePt t="21943" x="5981700" y="3643313"/>
          <p14:tracePt t="21951" x="5916613" y="3643313"/>
          <p14:tracePt t="21959" x="5873750" y="3643313"/>
          <p14:tracePt t="21967" x="5745163" y="3643313"/>
          <p14:tracePt t="21975" x="5616575" y="3643313"/>
          <p14:tracePt t="21983" x="5553075" y="3643313"/>
          <p14:tracePt t="21991" x="5424488" y="3643313"/>
          <p14:tracePt t="21999" x="5273675" y="3643313"/>
          <p14:tracePt t="22008" x="5210175" y="3643313"/>
          <p14:tracePt t="22016" x="5081588" y="3686175"/>
          <p14:tracePt t="22023" x="4953000" y="3708400"/>
          <p14:tracePt t="22032" x="4910138" y="3729038"/>
          <p14:tracePt t="22039" x="4802188" y="3729038"/>
          <p14:tracePt t="22048" x="4738688" y="3751263"/>
          <p14:tracePt t="22055" x="4695825" y="3751263"/>
          <p14:tracePt t="22065" x="4610100" y="3771900"/>
          <p14:tracePt t="22071" x="4524375" y="3771900"/>
          <p14:tracePt t="22082" x="4459288" y="3794125"/>
          <p14:tracePt t="22088" x="4352925" y="3794125"/>
          <p14:tracePt t="22095" x="4202113" y="3814763"/>
          <p14:tracePt t="22103" x="4159250" y="3836988"/>
          <p14:tracePt t="22111" x="4073525" y="3836988"/>
          <p14:tracePt t="22119" x="4008438" y="3836988"/>
          <p14:tracePt t="22127" x="3987800" y="3836988"/>
          <p14:tracePt t="22147" x="3902075" y="3836988"/>
          <p14:tracePt t="23291" x="3879850" y="3836988"/>
          <p14:tracePt t="23299" x="3879850" y="3814763"/>
          <p14:tracePt t="23307" x="3859213" y="3794125"/>
          <p14:tracePt t="23315" x="3836988" y="3751263"/>
          <p14:tracePt t="23323" x="3836988" y="3708400"/>
          <p14:tracePt t="23333" x="3816350" y="3643313"/>
          <p14:tracePt t="23339" x="3794125" y="3600450"/>
          <p14:tracePt t="23349" x="3794125" y="3579813"/>
          <p14:tracePt t="23355" x="3794125" y="3536950"/>
          <p14:tracePt t="23365" x="3773488" y="3536950"/>
          <p14:tracePt t="23373" x="3751263" y="3494088"/>
          <p14:tracePt t="23382" x="3751263" y="3471863"/>
          <p14:tracePt t="23389" x="3730625" y="3471863"/>
          <p14:tracePt t="23398" x="3730625" y="3451225"/>
          <p14:tracePt t="23406" x="3708400" y="3429000"/>
          <p14:tracePt t="23415" x="3687763" y="3429000"/>
          <p14:tracePt t="23430" x="3687763" y="3408363"/>
          <p14:tracePt t="23437" x="3665538" y="3408363"/>
          <p14:tracePt t="23445" x="3644900" y="3408363"/>
          <p14:tracePt t="23453" x="3622675" y="3386138"/>
          <p14:tracePt t="23461" x="3579813" y="3386138"/>
          <p14:tracePt t="23469" x="3559175" y="3365500"/>
          <p14:tracePt t="23477" x="3536950" y="3365500"/>
          <p14:tracePt t="23485" x="3516313" y="3365500"/>
          <p14:tracePt t="23501" x="3494088" y="3365500"/>
          <p14:tracePt t="23528" x="3473450" y="3365500"/>
          <p14:tracePt t="23550" x="3451225" y="3343275"/>
          <p14:tracePt t="23573" x="3430588" y="3322638"/>
          <p14:tracePt t="23582" x="3430588" y="3300413"/>
          <p14:tracePt t="23589" x="3408363" y="3300413"/>
          <p14:tracePt t="23599" x="3387725" y="3300413"/>
          <p14:tracePt t="23605" x="3365500" y="3279775"/>
          <p14:tracePt t="23615" x="3322638" y="3236913"/>
          <p14:tracePt t="23621" x="3302000" y="3214688"/>
          <p14:tracePt t="23632" x="3279775" y="3214688"/>
          <p14:tracePt t="23648" x="3236913" y="3194050"/>
          <p14:tracePt t="23671" x="3216275" y="3194050"/>
          <p14:tracePt t="23687" x="3173413" y="3194050"/>
          <p14:tracePt t="23727" x="3173413" y="3171825"/>
          <p14:tracePt t="23735" x="3151188" y="3171825"/>
          <p14:tracePt t="23751" x="3130550" y="3151188"/>
          <p14:tracePt t="23767" x="3108325" y="3151188"/>
          <p14:tracePt t="23775" x="3087688" y="3128963"/>
          <p14:tracePt t="23792" x="3065463" y="3108325"/>
          <p14:tracePt t="23817" x="3022600" y="3065463"/>
          <p14:tracePt t="23832" x="3001963" y="3022600"/>
          <p14:tracePt t="23839" x="2979738" y="3022600"/>
          <p14:tracePt t="23848" x="2959100" y="3000375"/>
          <p14:tracePt t="23855" x="2936875" y="2979738"/>
          <p14:tracePt t="23864" x="2936875" y="2957513"/>
          <p14:tracePt t="23880" x="2916238" y="2957513"/>
          <p14:tracePt t="23934" x="2894013" y="2957513"/>
          <p14:tracePt t="24005" x="2873375" y="2957513"/>
          <p14:tracePt t="24030" x="2851150" y="2957513"/>
          <p14:tracePt t="24045" x="2830513" y="2957513"/>
          <p14:tracePt t="24053" x="2808288" y="2979738"/>
          <p14:tracePt t="24061" x="2808288" y="3022600"/>
          <p14:tracePt t="24069" x="2787650" y="3065463"/>
          <p14:tracePt t="24077" x="2744788" y="3108325"/>
          <p14:tracePt t="24086" x="2744788" y="3128963"/>
          <p14:tracePt t="24093" x="2701925" y="3194050"/>
          <p14:tracePt t="24101" x="2701925" y="3257550"/>
          <p14:tracePt t="24109" x="2659063" y="3279775"/>
          <p14:tracePt t="24117" x="2636838" y="3322638"/>
          <p14:tracePt t="24125" x="2636838" y="3343275"/>
          <p14:tracePt t="24133" x="2616200" y="3365500"/>
          <p14:tracePt t="24141" x="2616200" y="3386138"/>
          <p14:tracePt t="24149" x="2593975" y="3386138"/>
          <p14:tracePt t="24157" x="2593975" y="3408363"/>
          <p14:tracePt t="24167" x="2573338" y="3429000"/>
          <p14:tracePt t="24189" x="2551113" y="3451225"/>
          <p14:tracePt t="24215" x="2530475" y="3451225"/>
          <p14:tracePt t="24223" x="2530475" y="3471863"/>
          <p14:tracePt t="24239" x="2508250" y="3471863"/>
          <p14:tracePt t="24248" x="2487613" y="3494088"/>
          <p14:tracePt t="24264" x="2465388" y="3536950"/>
          <p14:tracePt t="24271" x="2465388" y="3557588"/>
          <p14:tracePt t="24279" x="2444750" y="3579813"/>
          <p14:tracePt t="24287" x="2422525" y="3579813"/>
          <p14:tracePt t="24295" x="2422525" y="3600450"/>
          <p14:tracePt t="24303" x="2401888" y="3622675"/>
          <p14:tracePt t="24312" x="2401888" y="3643313"/>
          <p14:tracePt t="24327" x="2401888" y="3665538"/>
          <p14:tracePt t="24335" x="2379663" y="3665538"/>
          <p14:tracePt t="24351" x="2379663" y="3686175"/>
          <p14:tracePt t="24367" x="2379663" y="3708400"/>
          <p14:tracePt t="24375" x="2379663" y="3729038"/>
          <p14:tracePt t="24399" x="2379663" y="3751263"/>
          <p14:tracePt t="24417" x="2379663" y="3771900"/>
          <p14:tracePt t="24423" x="2379663" y="3794125"/>
          <p14:tracePt t="24481" x="2379663" y="3814763"/>
          <p14:tracePt t="24666" x="2379663" y="3836988"/>
          <p14:tracePt t="24681" x="2422525" y="3836988"/>
          <p14:tracePt t="24689" x="2444750" y="3836988"/>
          <p14:tracePt t="24699" x="2465388" y="3879850"/>
          <p14:tracePt t="24705" x="2508250" y="3900488"/>
          <p14:tracePt t="24713" x="2593975" y="3922713"/>
          <p14:tracePt t="24721" x="2636838" y="3943350"/>
          <p14:tracePt t="24731" x="2701925" y="3965575"/>
          <p14:tracePt t="24738" x="2808288" y="3965575"/>
          <p14:tracePt t="24748" x="2851150" y="3965575"/>
          <p14:tracePt t="24761" x="3087688" y="4008438"/>
          <p14:tracePt t="24765" x="3259138" y="4051300"/>
          <p14:tracePt t="24773" x="3730625" y="4179888"/>
          <p14:tracePt t="24780" x="4244975" y="4308475"/>
          <p14:tracePt t="24788" x="4759325" y="4394200"/>
          <p14:tracePt t="24796" x="5273675" y="4522788"/>
          <p14:tracePt t="24803" x="5788025" y="4629150"/>
          <p14:tracePt t="24811" x="6346825" y="4714875"/>
          <p14:tracePt t="24819" x="6861175" y="4822825"/>
          <p14:tracePt t="24827" x="7418388" y="4908550"/>
          <p14:tracePt t="24836" x="7975600" y="4994275"/>
          <p14:tracePt t="24843" x="8404225" y="5037138"/>
          <p14:tracePt t="24851" x="8726488" y="5100638"/>
          <p14:tracePt t="24859" x="9026525" y="5143500"/>
          <p14:tracePt t="24867" x="9261475" y="5165725"/>
          <p14:tracePt t="24875" x="9518650" y="5208588"/>
          <p14:tracePt t="24883" x="9604375" y="5229225"/>
          <p14:tracePt t="24891" x="9626600" y="5251450"/>
          <p14:tracePt t="24899" x="9712325" y="5272088"/>
          <p14:tracePt t="24907" x="9798050" y="5294313"/>
          <p14:tracePt t="24915" x="9904413" y="5357813"/>
          <p14:tracePt t="24923" x="9990138" y="5400675"/>
          <p14:tracePt t="24931" x="10118725" y="5465763"/>
          <p14:tracePt t="24939" x="10248900" y="5529263"/>
          <p14:tracePt t="24948" x="10420350" y="5572125"/>
          <p14:tracePt t="24955" x="10591800" y="5614988"/>
          <p14:tracePt t="24963" x="10783888" y="5657850"/>
          <p14:tracePt t="24971" x="10977563" y="5700713"/>
          <p14:tracePt t="24980" x="11212513" y="5743575"/>
          <p14:tracePt t="24987" x="11426825" y="5786438"/>
          <p14:tracePt t="24995" x="11641138" y="5808663"/>
          <p14:tracePt t="25003" x="11855450" y="5851525"/>
          <p14:tracePt t="25011" x="12026900" y="5851525"/>
          <p14:tracePt t="25020" x="12306300" y="5851525"/>
          <p14:tracePt t="25027" x="12477750" y="5851525"/>
          <p14:tracePt t="25037" x="12692063" y="5765800"/>
          <p14:tracePt t="25043" x="12885738" y="5700713"/>
          <p14:tracePt t="25053" x="13057188" y="5614988"/>
          <p14:tracePt t="25059" x="13185775" y="5529263"/>
          <p14:tracePt t="25069" x="13314363" y="5422900"/>
          <p14:tracePt t="25077" x="13400088" y="5337175"/>
          <p14:tracePt t="25085" x="13463588" y="5229225"/>
          <p14:tracePt t="25093" x="13485813" y="5165725"/>
          <p14:tracePt t="25101" x="13506450" y="5080000"/>
          <p14:tracePt t="25109" x="13528675" y="5014913"/>
          <p14:tracePt t="25117" x="13549313" y="4972050"/>
          <p14:tracePt t="25125" x="13549313" y="4951413"/>
          <p14:tracePt t="25147" x="13571538" y="4865688"/>
          <p14:tracePt t="25150" x="13571538" y="4843463"/>
          <p14:tracePt t="25157" x="13592175" y="4822825"/>
          <p14:tracePt t="25165" x="13592175" y="4779963"/>
          <p14:tracePt t="25173" x="13592175" y="4757738"/>
          <p14:tracePt t="25189" x="13592175" y="4737100"/>
          <p14:tracePt t="25295" x="13592175" y="4714875"/>
          <p14:tracePt t="25311" x="13592175" y="4694238"/>
          <p14:tracePt t="25318" x="13592175" y="4651375"/>
          <p14:tracePt t="25336" x="13592175" y="4629150"/>
          <p14:tracePt t="25351" x="13592175" y="4586288"/>
          <p14:tracePt t="25359" x="13571538" y="4586288"/>
          <p14:tracePt t="25367" x="13571538" y="4565650"/>
          <p14:tracePt t="25375" x="13549313" y="4565650"/>
          <p14:tracePt t="25383" x="13549313" y="4543425"/>
          <p14:tracePt t="25399" x="13528675" y="4543425"/>
          <p14:tracePt t="25439" x="13485813" y="4543425"/>
          <p14:tracePt t="25455" x="13463588" y="4543425"/>
          <p14:tracePt t="25464" x="13420725" y="4565650"/>
          <p14:tracePt t="25471" x="13377863" y="4629150"/>
          <p14:tracePt t="25479" x="13292138" y="4779963"/>
          <p14:tracePt t="25488" x="13228638" y="4951413"/>
          <p14:tracePt t="25495" x="13120688" y="5143500"/>
          <p14:tracePt t="25503" x="13057188" y="5294313"/>
          <p14:tracePt t="25511" x="12971463" y="5422900"/>
          <p14:tracePt t="25520" x="12906375" y="5551488"/>
          <p14:tracePt t="25527" x="12863513" y="5637213"/>
          <p14:tracePt t="25535" x="12800013" y="5722938"/>
          <p14:tracePt t="25545" x="12757150" y="5808663"/>
          <p14:tracePt t="25551" x="12671425" y="5915025"/>
          <p14:tracePt t="25559" x="12628563" y="6022975"/>
          <p14:tracePt t="25568" x="12585700" y="6108700"/>
          <p14:tracePt t="25575" x="12520613" y="6237288"/>
          <p14:tracePt t="25583" x="12477750" y="6343650"/>
          <p14:tracePt t="25593" x="12414250" y="6472238"/>
          <p14:tracePt t="25599" x="12349163" y="6600825"/>
          <p14:tracePt t="25609" x="12285663" y="6729413"/>
          <p14:tracePt t="25615" x="12220575" y="6837363"/>
          <p14:tracePt t="25625" x="12155488" y="6943725"/>
          <p14:tracePt t="25633" x="12134850" y="7008813"/>
          <p14:tracePt t="25641" x="12091988" y="7094538"/>
          <p14:tracePt t="25649" x="12049125" y="7158038"/>
          <p14:tracePt t="25657" x="12026900" y="7223125"/>
          <p14:tracePt t="25665" x="12006263" y="7286625"/>
          <p14:tracePt t="25673" x="11963400" y="7329488"/>
          <p14:tracePt t="25682" x="11963400" y="7372350"/>
          <p14:tracePt t="25689" x="11941175" y="7394575"/>
          <p14:tracePt t="25698" x="11920538" y="7437438"/>
          <p14:tracePt t="25705" x="11920538" y="7458075"/>
          <p14:tracePt t="25714" x="11898313" y="7480300"/>
          <p14:tracePt t="25721" x="11877675" y="7523163"/>
          <p14:tracePt t="25730" x="11877675" y="7543800"/>
          <p14:tracePt t="25737" x="11834813" y="7586663"/>
          <p14:tracePt t="25745" x="11834813" y="7608888"/>
          <p14:tracePt t="25753" x="11812588" y="7629525"/>
          <p14:tracePt t="25761" x="11791950" y="7672388"/>
          <p14:tracePt t="25769" x="11791950" y="7694613"/>
          <p14:tracePt t="25777" x="11769725" y="7715250"/>
          <p14:tracePt t="25786" x="11749088" y="7780338"/>
          <p14:tracePt t="25801" x="11726863" y="7823200"/>
          <p14:tracePt t="25809" x="11684000" y="7866063"/>
          <p14:tracePt t="25818" x="11684000" y="7908925"/>
          <p14:tracePt t="25825" x="11663363" y="7951788"/>
          <p14:tracePt t="25833" x="11641138" y="7951788"/>
          <p14:tracePt t="25841" x="11641138" y="7994650"/>
          <p14:tracePt t="25849" x="11620500" y="8015288"/>
          <p14:tracePt t="25857" x="11620500" y="8058150"/>
          <p14:tracePt t="25873" x="11620500" y="8080375"/>
          <p14:tracePt t="25882" x="11598275" y="8101013"/>
          <p14:tracePt t="25891" x="11598275" y="8123238"/>
          <p14:tracePt t="25897" x="11598275" y="8143875"/>
          <p14:tracePt t="25907" x="11577638" y="8143875"/>
          <p14:tracePt t="25923" x="11577638" y="8166100"/>
          <p14:tracePt t="29032" x="11641138" y="8080375"/>
          <p14:tracePt t="29041" x="11706225" y="8015288"/>
          <p14:tracePt t="29047" x="11812588" y="7886700"/>
          <p14:tracePt t="29057" x="11834813" y="7866063"/>
          <p14:tracePt t="29064" x="11877675" y="7843838"/>
          <p14:tracePt t="29073" x="11920538" y="7843838"/>
          <p14:tracePt t="29090" x="11941175" y="7843838"/>
          <p14:tracePt t="29206" x="11941175" y="7866063"/>
          <p14:tracePt t="29213" x="11941175" y="7908925"/>
          <p14:tracePt t="29225" x="11920538" y="7929563"/>
          <p14:tracePt t="29229" x="11920538" y="7972425"/>
          <p14:tracePt t="29237" x="11898313" y="7994650"/>
          <p14:tracePt t="29246" x="11877675" y="8015288"/>
          <p14:tracePt t="29261" x="11855450" y="8015288"/>
          <p14:tracePt t="29269" x="11855450" y="8037513"/>
          <p14:tracePt t="29277" x="11834813" y="8058150"/>
          <p14:tracePt t="29286" x="11812588" y="8058150"/>
          <p14:tracePt t="29293" x="11769725" y="8101013"/>
          <p14:tracePt t="29309" x="11726863" y="8143875"/>
          <p14:tracePt t="29317" x="11726863" y="8166100"/>
          <p14:tracePt t="29327" x="11706225" y="8186738"/>
          <p14:tracePt t="29336" x="11706225" y="8208963"/>
          <p14:tracePt t="29351" x="11706225" y="8229600"/>
          <p14:tracePt t="29357" x="11684000" y="8229600"/>
          <p14:tracePt t="29375" x="11684000" y="8251825"/>
          <p14:tracePt t="29383" x="11663363" y="8251825"/>
          <p14:tracePt t="29392" x="11641138" y="8272463"/>
          <p14:tracePt t="29399" x="11641138" y="8294688"/>
          <p14:tracePt t="29415" x="11620500" y="8294688"/>
          <p14:tracePt t="29431" x="11598275" y="8315325"/>
          <p14:tracePt t="29448" x="11577638" y="8337550"/>
          <p14:tracePt t="29455" x="11577638" y="8358188"/>
          <p14:tracePt t="29470" x="11555413" y="8380413"/>
          <p14:tracePt t="29471" x="11555413" y="8423275"/>
          <p14:tracePt t="29480" x="11534775" y="8423275"/>
          <p14:tracePt t="29487" x="11534775" y="8466138"/>
          <p14:tracePt t="29496" x="11512550" y="8509000"/>
          <p14:tracePt t="29503" x="11512550" y="8551863"/>
          <p14:tracePt t="29511" x="11512550" y="8594725"/>
          <p14:tracePt t="29519" x="11512550" y="8658225"/>
          <p14:tracePt t="29527" x="11512550" y="8701088"/>
          <p14:tracePt t="29535" x="11534775" y="8743950"/>
          <p14:tracePt t="29543" x="11555413" y="8786813"/>
          <p14:tracePt t="29551" x="11555413" y="8809038"/>
          <p14:tracePt t="29567" x="11555413" y="8829675"/>
          <p14:tracePt t="29583" x="11577638" y="8851900"/>
          <p14:tracePt t="29607" x="11577638" y="8872538"/>
          <p14:tracePt t="29615" x="11620500" y="8915400"/>
          <p14:tracePt t="29633" x="11641138" y="8937625"/>
          <p14:tracePt t="29639" x="11663363" y="8958263"/>
          <p14:tracePt t="29650" x="11663363" y="8980488"/>
          <p14:tracePt t="29665" x="11684000" y="8980488"/>
          <p14:tracePt t="29821" x="11684000" y="8958263"/>
          <p14:tracePt t="29829" x="11663363" y="8958263"/>
          <p14:tracePt t="29837" x="11663363" y="8937625"/>
          <p14:tracePt t="29847" x="11641138" y="8937625"/>
          <p14:tracePt t="29853" x="11641138" y="8915400"/>
          <p14:tracePt t="29862" x="11620500" y="8915400"/>
          <p14:tracePt t="29959" x="11620500" y="8894763"/>
          <p14:tracePt t="30108" x="11598275" y="8894763"/>
          <p14:tracePt t="30124" x="11577638" y="8872538"/>
          <p14:tracePt t="30131" x="11577638" y="8851900"/>
          <p14:tracePt t="30155" x="11555413" y="8851900"/>
          <p14:tracePt t="30164" x="11555413" y="8829675"/>
          <p14:tracePt t="30180" x="11555413" y="8809038"/>
          <p14:tracePt t="30187" x="11534775" y="8809038"/>
          <p14:tracePt t="30196" x="11534775" y="8786813"/>
          <p14:tracePt t="30203" x="11534775" y="8766175"/>
          <p14:tracePt t="30211" x="11512550" y="8766175"/>
          <p14:tracePt t="30231" x="11491913" y="8743950"/>
          <p14:tracePt t="30635" x="11491913" y="8701088"/>
          <p14:tracePt t="30644" x="11491913" y="8615363"/>
          <p14:tracePt t="30651" x="11491913" y="8486775"/>
          <p14:tracePt t="30660" x="11534775" y="8358188"/>
          <p14:tracePt t="30667" x="11555413" y="8272463"/>
          <p14:tracePt t="30675" x="11598275" y="8186738"/>
          <p14:tracePt t="30683" x="11620500" y="8080375"/>
          <p14:tracePt t="30691" x="11641138" y="7994650"/>
          <p14:tracePt t="30699" x="11641138" y="7929563"/>
          <p14:tracePt t="30707" x="11684000" y="7823200"/>
          <p14:tracePt t="30716" x="11706225" y="7737475"/>
          <p14:tracePt t="30724" x="11749088" y="7629525"/>
          <p14:tracePt t="30731" x="11769725" y="7543800"/>
          <p14:tracePt t="30739" x="11791950" y="7480300"/>
          <p14:tracePt t="30749" x="11791950" y="7415213"/>
          <p14:tracePt t="30755" x="11834813" y="7372350"/>
          <p14:tracePt t="30765" x="11855450" y="7286625"/>
          <p14:tracePt t="30771" x="11877675" y="7243763"/>
          <p14:tracePt t="30781" x="11898313" y="7180263"/>
          <p14:tracePt t="30789" x="11941175" y="7115175"/>
          <p14:tracePt t="30797" x="11941175" y="7094538"/>
          <p14:tracePt t="30805" x="11963400" y="7008813"/>
          <p14:tracePt t="30814" x="12006263" y="6965950"/>
          <p14:tracePt t="30822" x="12006263" y="6943725"/>
          <p14:tracePt t="30830" x="12026900" y="6880225"/>
          <p14:tracePt t="30837" x="12069763" y="6837363"/>
          <p14:tracePt t="30846" x="12069763" y="6772275"/>
          <p14:tracePt t="30853" x="12091988" y="6751638"/>
          <p14:tracePt t="30861" x="12112625" y="6708775"/>
          <p14:tracePt t="30869" x="12134850" y="6665913"/>
          <p14:tracePt t="30877" x="12155488" y="6623050"/>
          <p14:tracePt t="30885" x="12177713" y="6580188"/>
          <p14:tracePt t="30893" x="12177713" y="6537325"/>
          <p14:tracePt t="30901" x="12220575" y="6494463"/>
          <p14:tracePt t="30909" x="12242800" y="6408738"/>
          <p14:tracePt t="30918" x="12242800" y="6365875"/>
          <p14:tracePt t="30925" x="12285663" y="6323013"/>
          <p14:tracePt t="30933" x="12306300" y="6257925"/>
          <p14:tracePt t="30941" x="12306300" y="6215063"/>
          <p14:tracePt t="30949" x="12328525" y="6172200"/>
          <p14:tracePt t="30957" x="12371388" y="6108700"/>
          <p14:tracePt t="30965" x="12371388" y="6086475"/>
          <p14:tracePt t="30973" x="12392025" y="6065838"/>
          <p14:tracePt t="30982" x="12392025" y="6043613"/>
          <p14:tracePt t="30989" x="12414250" y="6022975"/>
          <p14:tracePt t="30997" x="12414250" y="6000750"/>
          <p14:tracePt t="31005" x="12434888" y="6000750"/>
          <p14:tracePt t="31014" x="12434888" y="5980113"/>
          <p14:tracePt t="31021" x="12434888" y="5957888"/>
          <p14:tracePt t="31031" x="12457113" y="5957888"/>
          <p14:tracePt t="31037" x="12457113" y="5937250"/>
          <p14:tracePt t="31047" x="12457113" y="5915025"/>
          <p14:tracePt t="31053" x="12477750" y="5894388"/>
          <p14:tracePt t="31063" x="12499975" y="5872163"/>
          <p14:tracePt t="31080" x="12520613" y="5851525"/>
          <p14:tracePt t="31087" x="12520613" y="5829300"/>
          <p14:tracePt t="33575" x="12563475" y="5808663"/>
          <p14:tracePt t="33584" x="12606338" y="5765800"/>
          <p14:tracePt t="33592" x="12649200" y="5722938"/>
          <p14:tracePt t="33599" x="12692063" y="5680075"/>
          <p14:tracePt t="33608" x="12757150" y="5637213"/>
          <p14:tracePt t="33616" x="12777788" y="5594350"/>
          <p14:tracePt t="33625" x="12820650" y="5572125"/>
          <p14:tracePt t="33631" x="12842875" y="5551488"/>
          <p14:tracePt t="33641" x="12863513" y="5529263"/>
          <p14:tracePt t="33648" x="12885738" y="5508625"/>
          <p14:tracePt t="33657" x="12906375" y="5486400"/>
          <p14:tracePt t="33666" x="12928600" y="5465763"/>
          <p14:tracePt t="33673" x="12928600" y="5443538"/>
          <p14:tracePt t="33682" x="12971463" y="5422900"/>
          <p14:tracePt t="33689" x="12971463" y="5400675"/>
          <p14:tracePt t="33697" x="13014325" y="5380038"/>
          <p14:tracePt t="33705" x="13034963" y="5357813"/>
          <p14:tracePt t="33713" x="13057188" y="5337175"/>
          <p14:tracePt t="33721" x="13077825" y="5314950"/>
          <p14:tracePt t="33729" x="13100050" y="5294313"/>
          <p14:tracePt t="33737" x="13120688" y="5272088"/>
          <p14:tracePt t="33747" x="13142913" y="5251450"/>
          <p14:tracePt t="33753" x="13185775" y="5229225"/>
          <p14:tracePt t="33769" x="13206413" y="5208588"/>
          <p14:tracePt t="33777" x="13249275" y="5165725"/>
          <p14:tracePt t="33785" x="13271500" y="5143500"/>
          <p14:tracePt t="33793" x="13292138" y="5100638"/>
          <p14:tracePt t="33801" x="13314363" y="5057775"/>
          <p14:tracePt t="33809" x="13335000" y="5037138"/>
          <p14:tracePt t="33817" x="13377863" y="4994275"/>
          <p14:tracePt t="33825" x="13377863" y="4972050"/>
          <p14:tracePt t="33833" x="13400088" y="4951413"/>
          <p14:tracePt t="33842" x="13420725" y="4908550"/>
          <p14:tracePt t="33849" x="13442950" y="4908550"/>
          <p14:tracePt t="33857" x="13442950" y="4886325"/>
          <p14:tracePt t="33866" x="13463588" y="4865688"/>
          <p14:tracePt t="33873" x="13485813" y="4822825"/>
          <p14:tracePt t="33889" x="13506450" y="4800600"/>
          <p14:tracePt t="33898" x="13528675" y="4757738"/>
          <p14:tracePt t="33907" x="13549313" y="4737100"/>
          <p14:tracePt t="33913" x="13549313" y="4714875"/>
          <p14:tracePt t="33923" x="13571538" y="4694238"/>
          <p14:tracePt t="33930" x="13592175" y="4672013"/>
          <p14:tracePt t="33939" x="13592175" y="4629150"/>
          <p14:tracePt t="33947" x="13614400" y="4629150"/>
          <p14:tracePt t="33956" x="13614400" y="4586288"/>
          <p14:tracePt t="33963" x="13635038" y="4565650"/>
          <p14:tracePt t="33971" x="13635038" y="4543425"/>
          <p14:tracePt t="33979" x="13657263" y="4522788"/>
          <p14:tracePt t="33987" x="13657263" y="4500563"/>
          <p14:tracePt t="33997" x="13657263" y="4479925"/>
          <p14:tracePt t="34003" x="13677900" y="4457700"/>
          <p14:tracePt t="34012" x="13700125" y="4437063"/>
          <p14:tracePt t="34019" x="13700125" y="4394200"/>
          <p14:tracePt t="34027" x="13720763" y="4371975"/>
          <p14:tracePt t="34035" x="13742988" y="4351338"/>
          <p14:tracePt t="34043" x="13742988" y="4286250"/>
          <p14:tracePt t="34051" x="13763625" y="4243388"/>
          <p14:tracePt t="34059" x="13763625" y="4222750"/>
          <p14:tracePt t="34067" x="13785850" y="4200525"/>
          <p14:tracePt t="34075" x="13785850" y="4157663"/>
          <p14:tracePt t="34083" x="13785850" y="4137025"/>
          <p14:tracePt t="34091" x="13785850" y="4094163"/>
          <p14:tracePt t="34099" x="13806488" y="4071938"/>
          <p14:tracePt t="34116" x="13806488" y="4051300"/>
          <p14:tracePt t="34132" x="13806488" y="4029075"/>
          <p14:tracePt t="34146" x="13806488" y="4008438"/>
          <p14:tracePt t="34167" x="13806488" y="3986213"/>
          <p14:tracePt t="34187" x="13806488" y="3965575"/>
          <p14:tracePt t="34229" x="13828713" y="3965575"/>
          <p14:tracePt t="34842" x="13828713" y="4008438"/>
          <p14:tracePt t="34849" x="13806488" y="4008438"/>
          <p14:tracePt t="34858" x="13806488" y="4051300"/>
          <p14:tracePt t="34865" x="13785850" y="4094163"/>
          <p14:tracePt t="34882" x="13763625" y="4137025"/>
          <p14:tracePt t="34889" x="13763625" y="4157663"/>
          <p14:tracePt t="34905" x="13742988" y="4179888"/>
          <p14:tracePt t="34929" x="13742988" y="4200525"/>
          <p14:tracePt t="34946" x="13742988" y="4222750"/>
          <p14:tracePt t="34977" x="13720763" y="4222750"/>
          <p14:tracePt t="34985" x="13720763" y="4243388"/>
          <p14:tracePt t="35034" x="13700125" y="4265613"/>
          <p14:tracePt t="35381" x="13677900" y="4265613"/>
          <p14:tracePt t="35390" x="13635038" y="4265613"/>
          <p14:tracePt t="35406" x="13614400" y="4265613"/>
          <p14:tracePt t="35413" x="13571538" y="4265613"/>
          <p14:tracePt t="35422" x="13528675" y="4265613"/>
          <p14:tracePt t="35430" x="13485813" y="4265613"/>
          <p14:tracePt t="35447" x="13420725" y="4265613"/>
          <p14:tracePt t="35453" x="13377863" y="4265613"/>
          <p14:tracePt t="35463" x="13314363" y="4265613"/>
          <p14:tracePt t="35470" x="13271500" y="4265613"/>
          <p14:tracePt t="35477" x="13228638" y="4265613"/>
          <p14:tracePt t="35493" x="13206413" y="4265613"/>
          <p14:tracePt t="35510" x="13185775" y="4265613"/>
          <p14:tracePt t="35517" x="13163550" y="4265613"/>
          <p14:tracePt t="35525" x="13142913" y="4265613"/>
          <p14:tracePt t="35541" x="13120688" y="4265613"/>
          <p14:tracePt t="35565" x="13100050" y="4286250"/>
          <p14:tracePt t="35574" x="13077825" y="4286250"/>
          <p14:tracePt t="35589" x="13057188" y="4329113"/>
          <p14:tracePt t="35608" x="13034963" y="4329113"/>
          <p14:tracePt t="35615" x="13014325" y="4351338"/>
          <p14:tracePt t="35622" x="13014325" y="4371975"/>
          <p14:tracePt t="35632" x="12992100" y="4394200"/>
          <p14:tracePt t="35638" x="12992100" y="4437063"/>
          <p14:tracePt t="35647" x="12992100" y="4457700"/>
          <p14:tracePt t="35653" x="12971463" y="4457700"/>
          <p14:tracePt t="35664" x="12949238" y="4479925"/>
          <p14:tracePt t="35671" x="12949238" y="4500563"/>
          <p14:tracePt t="35680" x="12928600" y="4543425"/>
          <p14:tracePt t="35696" x="12906375" y="4565650"/>
          <p14:tracePt t="35704" x="12906375" y="4586288"/>
          <p14:tracePt t="35719" x="12885738" y="4608513"/>
          <p14:tracePt t="35728" x="12885738" y="4629150"/>
          <p14:tracePt t="35735" x="12885738" y="4651375"/>
          <p14:tracePt t="35752" x="12885738" y="4694238"/>
          <p14:tracePt t="35759" x="12863513" y="4694238"/>
          <p14:tracePt t="35767" x="12863513" y="4714875"/>
          <p14:tracePt t="35783" x="12863513" y="4737100"/>
          <p14:tracePt t="35791" x="12842875" y="4737100"/>
          <p14:tracePt t="35832" x="12842875" y="4757738"/>
          <p14:tracePt t="35864" x="12842875" y="4779963"/>
          <p14:tracePt t="36891" x="12820650" y="4757738"/>
          <p14:tracePt t="36899" x="12777788" y="4651375"/>
          <p14:tracePt t="36907" x="12734925" y="4543425"/>
          <p14:tracePt t="36915" x="12628563" y="4222750"/>
          <p14:tracePt t="36923" x="12392025" y="3451225"/>
          <p14:tracePt t="36931" x="12263438" y="2936875"/>
          <p14:tracePt t="36939" x="12134850" y="2422525"/>
          <p14:tracePt t="36947" x="12006263" y="1800225"/>
          <p14:tracePt t="36955" x="11855450" y="985838"/>
          <p14:tracePt t="36964" x="11684000" y="1508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CA7A-EE85-4A78-84DB-CBB87AAD5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099" y="8285309"/>
            <a:ext cx="14401800" cy="1287887"/>
          </a:xfrm>
        </p:spPr>
        <p:txBody>
          <a:bodyPr>
            <a:normAutofit/>
          </a:bodyPr>
          <a:lstStyle/>
          <a:p>
            <a:r>
              <a:rPr lang="en-US" dirty="0"/>
              <a:t>DESIGN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1F855-0167-B653-37A1-7CF1E4E221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B3BDB-D7D2-01BA-54A6-559D71063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50" y="2614495"/>
            <a:ext cx="15443161" cy="52067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036F4E-7DCA-A285-6EA7-3F958909CFD3}"/>
              </a:ext>
            </a:extLst>
          </p:cNvPr>
          <p:cNvSpPr txBox="1"/>
          <p:nvPr/>
        </p:nvSpPr>
        <p:spPr>
          <a:xfrm>
            <a:off x="1588035" y="332677"/>
            <a:ext cx="73424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Proposed Typical Section: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1 – 12’ </a:t>
            </a:r>
            <a:r>
              <a:rPr lang="en-US" sz="2800" dirty="0" err="1">
                <a:solidFill>
                  <a:schemeClr val="accent6"/>
                </a:solidFill>
              </a:rPr>
              <a:t>Travelway</a:t>
            </a:r>
            <a:r>
              <a:rPr lang="en-US" sz="2800" dirty="0">
                <a:solidFill>
                  <a:schemeClr val="accent6"/>
                </a:solidFill>
              </a:rPr>
              <a:t> lane Northbound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2 – 12’ </a:t>
            </a:r>
            <a:r>
              <a:rPr lang="en-US" sz="2800" dirty="0" err="1">
                <a:solidFill>
                  <a:schemeClr val="accent6"/>
                </a:solidFill>
              </a:rPr>
              <a:t>Travelway</a:t>
            </a:r>
            <a:r>
              <a:rPr lang="en-US" sz="2800" dirty="0">
                <a:solidFill>
                  <a:schemeClr val="accent6"/>
                </a:solidFill>
              </a:rPr>
              <a:t> lanes Southbound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10’ Multi-use path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4’ Shoulders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FECDD-74ED-565D-5EB1-45253F0F7DD6}"/>
              </a:ext>
            </a:extLst>
          </p:cNvPr>
          <p:cNvSpPr txBox="1"/>
          <p:nvPr/>
        </p:nvSpPr>
        <p:spPr>
          <a:xfrm>
            <a:off x="10060203" y="482301"/>
            <a:ext cx="73424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Roadway to be raised approximately 4’ to reach H.A.T. of 10.5 at the edge of the Multi-use path </a:t>
            </a:r>
          </a:p>
        </p:txBody>
      </p:sp>
    </p:spTree>
    <p:extLst>
      <p:ext uri="{BB962C8B-B14F-4D97-AF65-F5344CB8AC3E}">
        <p14:creationId xmlns:p14="http://schemas.microsoft.com/office/powerpoint/2010/main" val="3133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51">
        <p:fade/>
      </p:transition>
    </mc:Choice>
    <mc:Fallback xmlns="">
      <p:transition spd="med" advTm="53451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9529" x="5616575" y="300038"/>
          <p14:tracePt t="9537" x="5510213" y="407988"/>
          <p14:tracePt t="9551" x="5253038" y="728663"/>
          <p14:tracePt t="9553" x="5016500" y="1008063"/>
          <p14:tracePt t="9561" x="4759325" y="1308100"/>
          <p14:tracePt t="9569" x="4567238" y="1565275"/>
          <p14:tracePt t="9577" x="4330700" y="1865313"/>
          <p14:tracePt t="9585" x="4138613" y="2122488"/>
          <p14:tracePt t="9593" x="3944938" y="2336800"/>
          <p14:tracePt t="9601" x="3665538" y="2700338"/>
          <p14:tracePt t="9609" x="3516313" y="2871788"/>
          <p14:tracePt t="9617" x="3387725" y="3000375"/>
          <p14:tracePt t="9625" x="3279775" y="3108325"/>
          <p14:tracePt t="9634" x="3173413" y="3194050"/>
          <p14:tracePt t="9641" x="3130550" y="3257550"/>
          <p14:tracePt t="9649" x="3044825" y="3365500"/>
          <p14:tracePt t="9657" x="2979738" y="3451225"/>
          <p14:tracePt t="9665" x="2936875" y="3514725"/>
          <p14:tracePt t="9673" x="2894013" y="3579813"/>
          <p14:tracePt t="9681" x="2830513" y="3665538"/>
          <p14:tracePt t="9689" x="2808288" y="3708400"/>
          <p14:tracePt t="9697" x="2787650" y="3729038"/>
          <p14:tracePt t="9705" x="2765425" y="3751263"/>
          <p14:tracePt t="9713" x="2722563" y="3771900"/>
          <p14:tracePt t="9722" x="2722563" y="3794125"/>
          <p14:tracePt t="9729" x="2701925" y="3814763"/>
          <p14:tracePt t="9737" x="2659063" y="3836988"/>
          <p14:tracePt t="9745" x="2616200" y="3879850"/>
          <p14:tracePt t="9753" x="2593975" y="3900488"/>
          <p14:tracePt t="9761" x="2530475" y="3922713"/>
          <p14:tracePt t="9769" x="2487613" y="3965575"/>
          <p14:tracePt t="9777" x="2465388" y="4008438"/>
          <p14:tracePt t="9785" x="2379663" y="4094163"/>
          <p14:tracePt t="9793" x="2336800" y="4137025"/>
          <p14:tracePt t="9801" x="2293938" y="4179888"/>
          <p14:tracePt t="9811" x="2251075" y="4222750"/>
          <p14:tracePt t="9827" x="2230438" y="4222750"/>
          <p14:tracePt t="9855" x="2208213" y="4222750"/>
          <p14:tracePt t="9871" x="2187575" y="4222750"/>
          <p14:tracePt t="9887" x="2165350" y="4222750"/>
          <p14:tracePt t="9903" x="2122488" y="4222750"/>
          <p14:tracePt t="9919" x="2079625" y="4222750"/>
          <p14:tracePt t="9927" x="2036763" y="4222750"/>
          <p14:tracePt t="9935" x="1928813" y="4222750"/>
          <p14:tracePt t="9943" x="1885950" y="4243388"/>
          <p14:tracePt t="9951" x="1843088" y="4243388"/>
          <p14:tracePt t="9959" x="1757363" y="4243388"/>
          <p14:tracePt t="9966" x="1736725" y="4265613"/>
          <p14:tracePt t="9975" x="1671638" y="4265613"/>
          <p14:tracePt t="9982" x="1651000" y="4265613"/>
          <p14:tracePt t="9991" x="1628775" y="4265613"/>
          <p14:tracePt t="10089" x="1608138" y="4265613"/>
          <p14:tracePt t="10097" x="1608138" y="4157663"/>
          <p14:tracePt t="10105" x="1585913" y="4094163"/>
          <p14:tracePt t="10113" x="1585913" y="4029075"/>
          <p14:tracePt t="10122" x="1565275" y="3965575"/>
          <p14:tracePt t="10129" x="1565275" y="3879850"/>
          <p14:tracePt t="10137" x="1565275" y="3814763"/>
          <p14:tracePt t="10145" x="1565275" y="3771900"/>
          <p14:tracePt t="10154" x="1565275" y="3665538"/>
          <p14:tracePt t="10161" x="1565275" y="3600450"/>
          <p14:tracePt t="10169" x="1565275" y="3579813"/>
          <p14:tracePt t="10185" x="1565275" y="3557588"/>
          <p14:tracePt t="10193" x="1565275" y="3536950"/>
          <p14:tracePt t="10209" x="1565275" y="3514725"/>
          <p14:tracePt t="10321" x="1565275" y="3536950"/>
          <p14:tracePt t="10329" x="1565275" y="3579813"/>
          <p14:tracePt t="10337" x="1543050" y="3643313"/>
          <p14:tracePt t="10345" x="1522413" y="3686175"/>
          <p14:tracePt t="10355" x="1522413" y="3729038"/>
          <p14:tracePt t="10361" x="1500188" y="3771900"/>
          <p14:tracePt t="10371" x="1500188" y="3794125"/>
          <p14:tracePt t="10377" x="1479550" y="3857625"/>
          <p14:tracePt t="10387" x="1479550" y="3900488"/>
          <p14:tracePt t="10393" x="1457325" y="3943350"/>
          <p14:tracePt t="10404" x="1457325" y="3986213"/>
          <p14:tracePt t="10411" x="1457325" y="4029075"/>
          <p14:tracePt t="10419" x="1436688" y="4071938"/>
          <p14:tracePt t="10427" x="1436688" y="4137025"/>
          <p14:tracePt t="10435" x="1414463" y="4157663"/>
          <p14:tracePt t="10443" x="1414463" y="4222750"/>
          <p14:tracePt t="10451" x="1414463" y="4243388"/>
          <p14:tracePt t="10459" x="1393825" y="4286250"/>
          <p14:tracePt t="10467" x="1393825" y="4329113"/>
          <p14:tracePt t="10475" x="1371600" y="4351338"/>
          <p14:tracePt t="10483" x="1371600" y="4371975"/>
          <p14:tracePt t="10491" x="1371600" y="4414838"/>
          <p14:tracePt t="10499" x="1371600" y="4437063"/>
          <p14:tracePt t="10507" x="1350963" y="4479925"/>
          <p14:tracePt t="10515" x="1350963" y="4522788"/>
          <p14:tracePt t="10523" x="1328738" y="4565650"/>
          <p14:tracePt t="10532" x="1328738" y="4586288"/>
          <p14:tracePt t="10549" x="1308100" y="4629150"/>
          <p14:tracePt t="10555" x="1308100" y="4651375"/>
          <p14:tracePt t="10571" x="1308100" y="4672013"/>
          <p14:tracePt t="10587" x="1285875" y="4694238"/>
          <p14:tracePt t="10611" x="1285875" y="4714875"/>
          <p14:tracePt t="10619" x="1285875" y="4737100"/>
          <p14:tracePt t="10635" x="1285875" y="4757738"/>
          <p14:tracePt t="10651" x="1265238" y="4779963"/>
          <p14:tracePt t="10661" x="1265238" y="4800600"/>
          <p14:tracePt t="10667" x="1265238" y="4822825"/>
          <p14:tracePt t="10677" x="1265238" y="4843463"/>
          <p14:tracePt t="10683" x="1265238" y="4865688"/>
          <p14:tracePt t="10693" x="1243013" y="4886325"/>
          <p14:tracePt t="10702" x="1243013" y="4929188"/>
          <p14:tracePt t="10717" x="1222375" y="4972050"/>
          <p14:tracePt t="10733" x="1222375" y="4994275"/>
          <p14:tracePt t="10741" x="1222375" y="5037138"/>
          <p14:tracePt t="10757" x="1222375" y="5057775"/>
          <p14:tracePt t="10765" x="1222375" y="5080000"/>
          <p14:tracePt t="10773" x="1222375" y="5100638"/>
          <p14:tracePt t="10783" x="1222375" y="5122863"/>
          <p14:tracePt t="10789" x="1222375" y="5143500"/>
          <p14:tracePt t="10797" x="1222375" y="5165725"/>
          <p14:tracePt t="10805" x="1222375" y="5186363"/>
          <p14:tracePt t="10813" x="1222375" y="5208588"/>
          <p14:tracePt t="10821" x="1222375" y="5229225"/>
          <p14:tracePt t="10829" x="1222375" y="5272088"/>
          <p14:tracePt t="10837" x="1222375" y="5314950"/>
          <p14:tracePt t="10845" x="1222375" y="5337175"/>
          <p14:tracePt t="10853" x="1222375" y="5357813"/>
          <p14:tracePt t="10861" x="1222375" y="5400675"/>
          <p14:tracePt t="10869" x="1222375" y="5422900"/>
          <p14:tracePt t="10885" x="1222375" y="5465763"/>
          <p14:tracePt t="10901" x="1222375" y="5486400"/>
          <p14:tracePt t="10925" x="1222375" y="5508625"/>
          <p14:tracePt t="10959" x="1200150" y="5508625"/>
          <p14:tracePt t="10965" x="1200150" y="5529263"/>
          <p14:tracePt t="10983" x="1200150" y="5551488"/>
          <p14:tracePt t="11047" x="1200150" y="5572125"/>
          <p14:tracePt t="11063" x="1179513" y="5572125"/>
          <p14:tracePt t="11079" x="1157288" y="5572125"/>
          <p14:tracePt t="11087" x="1157288" y="5529263"/>
          <p14:tracePt t="11705" x="1157288" y="5508625"/>
          <p14:tracePt t="11745" x="1179513" y="5508625"/>
          <p14:tracePt t="11752" x="1179513" y="5486400"/>
          <p14:tracePt t="11791" x="1222375" y="5486400"/>
          <p14:tracePt t="11799" x="1222375" y="5465763"/>
          <p14:tracePt t="11807" x="1243013" y="5465763"/>
          <p14:tracePt t="11817" x="1265238" y="5465763"/>
          <p14:tracePt t="11831" x="1285875" y="5465763"/>
          <p14:tracePt t="11841" x="1308100" y="5465763"/>
          <p14:tracePt t="11849" x="1328738" y="5465763"/>
          <p14:tracePt t="11865" x="1350963" y="5465763"/>
          <p14:tracePt t="11882" x="1393825" y="5443538"/>
          <p14:tracePt t="11897" x="1414463" y="5443538"/>
          <p14:tracePt t="11905" x="1436688" y="5443538"/>
          <p14:tracePt t="11912" x="1479550" y="5422900"/>
          <p14:tracePt t="11921" x="1500188" y="5422900"/>
          <p14:tracePt t="11929" x="1500188" y="5400675"/>
          <p14:tracePt t="11937" x="1522413" y="5400675"/>
          <p14:tracePt t="11945" x="1543050" y="5400675"/>
          <p14:tracePt t="11953" x="1565275" y="5400675"/>
          <p14:tracePt t="11961" x="1565275" y="5380038"/>
          <p14:tracePt t="11969" x="1585913" y="5380038"/>
          <p14:tracePt t="11977" x="1608138" y="5380038"/>
          <p14:tracePt t="11993" x="1651000" y="5357813"/>
          <p14:tracePt t="12009" x="1671638" y="5337175"/>
          <p14:tracePt t="12033" x="1671638" y="5314950"/>
          <p14:tracePt t="12050" x="1693863" y="5272088"/>
          <p14:tracePt t="12057" x="1714500" y="5251450"/>
          <p14:tracePt t="12073" x="1714500" y="5208588"/>
          <p14:tracePt t="12081" x="1757363" y="5165725"/>
          <p14:tracePt t="12089" x="1779588" y="5122863"/>
          <p14:tracePt t="12097" x="1779588" y="5080000"/>
          <p14:tracePt t="12107" x="1822450" y="4994275"/>
          <p14:tracePt t="12116" x="1843088" y="4929188"/>
          <p14:tracePt t="12123" x="1928813" y="4737100"/>
          <p14:tracePt t="12131" x="1951038" y="4672013"/>
          <p14:tracePt t="12139" x="1971675" y="4586288"/>
          <p14:tracePt t="12147" x="1971675" y="4543425"/>
          <p14:tracePt t="12155" x="1993900" y="4500563"/>
          <p14:tracePt t="12163" x="1993900" y="4457700"/>
          <p14:tracePt t="12172" x="1993900" y="4437063"/>
          <p14:tracePt t="12179" x="1993900" y="4394200"/>
          <p14:tracePt t="12187" x="1993900" y="4371975"/>
          <p14:tracePt t="12195" x="1993900" y="4351338"/>
          <p14:tracePt t="12203" x="1993900" y="4329113"/>
          <p14:tracePt t="12211" x="1993900" y="4286250"/>
          <p14:tracePt t="12227" x="1993900" y="4265613"/>
          <p14:tracePt t="12243" x="1993900" y="4243388"/>
          <p14:tracePt t="12275" x="1993900" y="4222750"/>
          <p14:tracePt t="13251" x="1993900" y="4243388"/>
          <p14:tracePt t="13259" x="1993900" y="4286250"/>
          <p14:tracePt t="13265" x="1993900" y="4371975"/>
          <p14:tracePt t="13275" x="1971675" y="4500563"/>
          <p14:tracePt t="13283" x="1971675" y="4543425"/>
          <p14:tracePt t="13291" x="1951038" y="4651375"/>
          <p14:tracePt t="13299" x="1928813" y="4779963"/>
          <p14:tracePt t="13307" x="1928813" y="4865688"/>
          <p14:tracePt t="13316" x="1908175" y="4972050"/>
          <p14:tracePt t="13323" x="1908175" y="5014913"/>
          <p14:tracePt t="13331" x="1885950" y="5100638"/>
          <p14:tracePt t="13339" x="1865313" y="5186363"/>
          <p14:tracePt t="13348" x="1843088" y="5294313"/>
          <p14:tracePt t="13355" x="1822450" y="5380038"/>
          <p14:tracePt t="13363" x="1822450" y="5443538"/>
          <p14:tracePt t="13372" x="1800225" y="5465763"/>
          <p14:tracePt t="13379" x="1779588" y="5551488"/>
          <p14:tracePt t="13387" x="1757363" y="5657850"/>
          <p14:tracePt t="13395" x="1736725" y="5743575"/>
          <p14:tracePt t="13403" x="1714500" y="5829300"/>
          <p14:tracePt t="13411" x="1714500" y="5872163"/>
          <p14:tracePt t="13419" x="1714500" y="5957888"/>
          <p14:tracePt t="13427" x="1714500" y="6000750"/>
          <p14:tracePt t="13435" x="1693863" y="6065838"/>
          <p14:tracePt t="13443" x="1671638" y="6108700"/>
          <p14:tracePt t="13451" x="1651000" y="6151563"/>
          <p14:tracePt t="13459" x="1651000" y="6172200"/>
          <p14:tracePt t="13467" x="1628775" y="6194425"/>
          <p14:tracePt t="13475" x="1628775" y="6237288"/>
          <p14:tracePt t="13483" x="1628775" y="6280150"/>
          <p14:tracePt t="13491" x="1608138" y="6323013"/>
          <p14:tracePt t="13499" x="1585913" y="6343650"/>
          <p14:tracePt t="13509" x="1565275" y="6408738"/>
          <p14:tracePt t="13515" x="1565275" y="6472238"/>
          <p14:tracePt t="13525" x="1565275" y="6580188"/>
          <p14:tracePt t="13532" x="1522413" y="6643688"/>
          <p14:tracePt t="13541" x="1522413" y="6686550"/>
          <p14:tracePt t="13548" x="1500188" y="6751638"/>
          <p14:tracePt t="13557" x="1500188" y="6794500"/>
          <p14:tracePt t="13565" x="1479550" y="6837363"/>
          <p14:tracePt t="13573" x="1479550" y="6900863"/>
          <p14:tracePt t="13581" x="1479550" y="6923088"/>
          <p14:tracePt t="13589" x="1457325" y="6923088"/>
          <p14:tracePt t="13597" x="1457325" y="6943725"/>
          <p14:tracePt t="13606" x="1457325" y="6965950"/>
          <p14:tracePt t="13621" x="1457325" y="6986588"/>
          <p14:tracePt t="13629" x="1457325" y="7029450"/>
          <p14:tracePt t="13637" x="1457325" y="7051675"/>
          <p14:tracePt t="13645" x="1479550" y="7115175"/>
          <p14:tracePt t="13654" x="1479550" y="7158038"/>
          <p14:tracePt t="13661" x="1522413" y="7200900"/>
          <p14:tracePt t="13669" x="1543050" y="7223125"/>
          <p14:tracePt t="13677" x="1543050" y="7243763"/>
          <p14:tracePt t="13685" x="1565275" y="7243763"/>
          <p14:tracePt t="13741" x="1585913" y="7243763"/>
          <p14:tracePt t="13748" x="1608138" y="7243763"/>
          <p14:tracePt t="13757" x="1651000" y="7243763"/>
          <p14:tracePt t="13765" x="1693863" y="7243763"/>
          <p14:tracePt t="13773" x="1736725" y="7223125"/>
          <p14:tracePt t="13781" x="1865313" y="7137400"/>
          <p14:tracePt t="13789" x="1928813" y="7115175"/>
          <p14:tracePt t="13799" x="2014538" y="7051675"/>
          <p14:tracePt t="13805" x="2165350" y="6923088"/>
          <p14:tracePt t="13815" x="2251075" y="6858000"/>
          <p14:tracePt t="13821" x="2293938" y="6815138"/>
          <p14:tracePt t="13831" x="2359025" y="6729413"/>
          <p14:tracePt t="13839" x="2487613" y="6580188"/>
          <p14:tracePt t="13847" x="2551113" y="6494463"/>
          <p14:tracePt t="13856" x="2573338" y="6429375"/>
          <p14:tracePt t="13863" x="2679700" y="6280150"/>
          <p14:tracePt t="13871" x="2701925" y="6237288"/>
          <p14:tracePt t="13879" x="2722563" y="6172200"/>
          <p14:tracePt t="13888" x="2744788" y="6108700"/>
          <p14:tracePt t="13895" x="2787650" y="5957888"/>
          <p14:tracePt t="13904" x="2808288" y="5894388"/>
          <p14:tracePt t="13911" x="2830513" y="5851525"/>
          <p14:tracePt t="13919" x="2830513" y="5722938"/>
          <p14:tracePt t="13927" x="2851150" y="5657850"/>
          <p14:tracePt t="13935" x="2851150" y="5614988"/>
          <p14:tracePt t="13943" x="2851150" y="5551488"/>
          <p14:tracePt t="13951" x="2851150" y="5422900"/>
          <p14:tracePt t="13959" x="2851150" y="5380038"/>
          <p14:tracePt t="13967" x="2851150" y="5337175"/>
          <p14:tracePt t="13975" x="2851150" y="5229225"/>
          <p14:tracePt t="13983" x="2851150" y="5186363"/>
          <p14:tracePt t="13991" x="2851150" y="5143500"/>
          <p14:tracePt t="13999" x="2851150" y="5100638"/>
          <p14:tracePt t="14007" x="2851150" y="5037138"/>
          <p14:tracePt t="14023" x="2851150" y="5014913"/>
          <p14:tracePt t="14031" x="2851150" y="4951413"/>
          <p14:tracePt t="14039" x="2851150" y="4908550"/>
          <p14:tracePt t="14048" x="2851150" y="4865688"/>
          <p14:tracePt t="14055" x="2851150" y="4779963"/>
          <p14:tracePt t="14063" x="2851150" y="4757738"/>
          <p14:tracePt t="14071" x="2851150" y="4737100"/>
          <p14:tracePt t="14079" x="2851150" y="4694238"/>
          <p14:tracePt t="14087" x="2851150" y="4672013"/>
          <p14:tracePt t="14095" x="2851150" y="4651375"/>
          <p14:tracePt t="14273" x="2851150" y="4672013"/>
          <p14:tracePt t="14281" x="2851150" y="4714875"/>
          <p14:tracePt t="14289" x="2851150" y="4779963"/>
          <p14:tracePt t="14297" x="2851150" y="4908550"/>
          <p14:tracePt t="14305" x="2851150" y="5037138"/>
          <p14:tracePt t="14313" x="2851150" y="5186363"/>
          <p14:tracePt t="14321" x="2851150" y="5337175"/>
          <p14:tracePt t="14329" x="2851150" y="5443538"/>
          <p14:tracePt t="14337" x="2851150" y="5529263"/>
          <p14:tracePt t="14345" x="2851150" y="5637213"/>
          <p14:tracePt t="14353" x="2851150" y="5680075"/>
          <p14:tracePt t="14361" x="2851150" y="5743575"/>
          <p14:tracePt t="14369" x="2851150" y="5808663"/>
          <p14:tracePt t="14377" x="2851150" y="5829300"/>
          <p14:tracePt t="14387" x="2851150" y="5851525"/>
          <p14:tracePt t="14392" x="2851150" y="5894388"/>
          <p14:tracePt t="14419" x="2851150" y="5915025"/>
          <p14:tracePt t="14451" x="2830513" y="5915025"/>
          <p14:tracePt t="16763" x="2808288" y="5915025"/>
          <p14:tracePt t="16771" x="2808288" y="5937250"/>
          <p14:tracePt t="16779" x="2787650" y="5937250"/>
          <p14:tracePt t="16795" x="2765425" y="5937250"/>
          <p14:tracePt t="22991" x="2744788" y="5957888"/>
          <p14:tracePt t="22997" x="2679700" y="5957888"/>
          <p14:tracePt t="23007" x="2616200" y="5957888"/>
          <p14:tracePt t="23015" x="2573338" y="5957888"/>
          <p14:tracePt t="23023" x="2530475" y="5957888"/>
          <p14:tracePt t="23031" x="2487613" y="5980113"/>
          <p14:tracePt t="23039" x="2465388" y="6000750"/>
          <p14:tracePt t="23055" x="2444750" y="6000750"/>
          <p14:tracePt t="30631" x="2487613" y="6043613"/>
          <p14:tracePt t="30639" x="2530475" y="6043613"/>
          <p14:tracePt t="30647" x="2616200" y="6065838"/>
          <p14:tracePt t="30655" x="2830513" y="6108700"/>
          <p14:tracePt t="30663" x="2979738" y="6129338"/>
          <p14:tracePt t="30671" x="3279775" y="6151563"/>
          <p14:tracePt t="30686" x="3430588" y="6151563"/>
          <p14:tracePt t="30691" x="3751263" y="6151563"/>
          <p14:tracePt t="30697" x="4030663" y="6151563"/>
          <p14:tracePt t="30704" x="4267200" y="6151563"/>
          <p14:tracePt t="30712" x="4459288" y="6151563"/>
          <p14:tracePt t="30720" x="4630738" y="6151563"/>
          <p14:tracePt t="30727" x="4738688" y="6151563"/>
          <p14:tracePt t="30736" x="4867275" y="6151563"/>
          <p14:tracePt t="30743" x="4930775" y="6151563"/>
          <p14:tracePt t="30751" x="4973638" y="6151563"/>
          <p14:tracePt t="30759" x="5016500" y="6108700"/>
          <p14:tracePt t="30767" x="5059363" y="6086475"/>
          <p14:tracePt t="30783" x="5081588" y="6043613"/>
          <p14:tracePt t="30791" x="5124450" y="6043613"/>
          <p14:tracePt t="30799" x="5124450" y="6022975"/>
          <p14:tracePt t="30815" x="5145088" y="6000750"/>
          <p14:tracePt t="30825" x="5167313" y="5980113"/>
          <p14:tracePt t="30841" x="5187950" y="5957888"/>
          <p14:tracePt t="30847" x="5210175" y="5957888"/>
          <p14:tracePt t="30977" x="5210175" y="5980113"/>
          <p14:tracePt t="30985" x="5210175" y="6000750"/>
          <p14:tracePt t="30994" x="5187950" y="6000750"/>
          <p14:tracePt t="31009" x="5187950" y="6022975"/>
          <p14:tracePt t="31017" x="5187950" y="6065838"/>
          <p14:tracePt t="31025" x="5187950" y="6108700"/>
          <p14:tracePt t="31033" x="5187950" y="6129338"/>
          <p14:tracePt t="31057" x="5187950" y="6151563"/>
          <p14:tracePt t="31371" x="5210175" y="6151563"/>
          <p14:tracePt t="31379" x="5338763" y="6129338"/>
          <p14:tracePt t="31387" x="5487988" y="6108700"/>
          <p14:tracePt t="31397" x="5745163" y="6086475"/>
          <p14:tracePt t="31403" x="6002338" y="6065838"/>
          <p14:tracePt t="31413" x="6303963" y="6022975"/>
          <p14:tracePt t="31421" x="6604000" y="6000750"/>
          <p14:tracePt t="31429" x="6904038" y="5937250"/>
          <p14:tracePt t="31437" x="7246938" y="5915025"/>
          <p14:tracePt t="31445" x="7632700" y="5894388"/>
          <p14:tracePt t="31453" x="7996238" y="5872163"/>
          <p14:tracePt t="31461" x="8426450" y="5829300"/>
          <p14:tracePt t="31470" x="8855075" y="5808663"/>
          <p14:tracePt t="31477" x="9326563" y="5786438"/>
          <p14:tracePt t="31485" x="9755188" y="5743575"/>
          <p14:tracePt t="31492" x="10183813" y="5722938"/>
          <p14:tracePt t="31501" x="10612438" y="5700713"/>
          <p14:tracePt t="31509" x="10977563" y="5657850"/>
          <p14:tracePt t="31517" x="11341100" y="5637213"/>
          <p14:tracePt t="31525" x="11706225" y="5614988"/>
          <p14:tracePt t="31533" x="12026900" y="5614988"/>
          <p14:tracePt t="31541" x="12306300" y="5594350"/>
          <p14:tracePt t="31549" x="12585700" y="5594350"/>
          <p14:tracePt t="31557" x="12842875" y="5594350"/>
          <p14:tracePt t="31581" x="13571538" y="5572125"/>
          <p14:tracePt t="31589" x="13742988" y="5551488"/>
          <p14:tracePt t="31597" x="13785850" y="5551488"/>
          <p14:tracePt t="31605" x="13892213" y="5551488"/>
          <p14:tracePt t="31614" x="13957300" y="5529263"/>
          <p14:tracePt t="31621" x="14000163" y="5508625"/>
          <p14:tracePt t="31630" x="14063663" y="5486400"/>
          <p14:tracePt t="31637" x="14128750" y="5443538"/>
          <p14:tracePt t="31646" x="14171613" y="5422900"/>
          <p14:tracePt t="31653" x="14236700" y="5337175"/>
          <p14:tracePt t="31662" x="14322425" y="5294313"/>
          <p14:tracePt t="31669" x="14385925" y="5208588"/>
          <p14:tracePt t="31677" x="14493875" y="5122863"/>
          <p14:tracePt t="31685" x="14622463" y="5014913"/>
          <p14:tracePt t="31692" x="14728825" y="4929188"/>
          <p14:tracePt t="31703" x="14900275" y="4822825"/>
          <p14:tracePt t="31709" x="15028863" y="4651375"/>
          <p14:tracePt t="31719" x="15157450" y="4522788"/>
          <p14:tracePt t="31727" x="15286038" y="4394200"/>
          <p14:tracePt t="31735" x="15393988" y="4265613"/>
          <p14:tracePt t="31746" x="15479713" y="4137025"/>
          <p14:tracePt t="31755" x="15565438" y="4029075"/>
          <p14:tracePt t="31762" x="15628938" y="3965575"/>
          <p14:tracePt t="31770" x="15694025" y="3857625"/>
          <p14:tracePt t="31776" x="15714663" y="3794125"/>
          <p14:tracePt t="31784" x="15757525" y="3708400"/>
          <p14:tracePt t="31791" x="15800388" y="3643313"/>
          <p14:tracePt t="31799" x="15822613" y="3600450"/>
          <p14:tracePt t="31807" x="15843250" y="3536950"/>
          <p14:tracePt t="31815" x="15865475" y="3494088"/>
          <p14:tracePt t="31823" x="15886113" y="3408363"/>
          <p14:tracePt t="31831" x="15908338" y="3365500"/>
          <p14:tracePt t="31839" x="15928975" y="3322638"/>
          <p14:tracePt t="31847" x="15928975" y="3279775"/>
          <p14:tracePt t="31855" x="15951200" y="3257550"/>
          <p14:tracePt t="31863" x="15971838" y="3214688"/>
          <p14:tracePt t="31871" x="15971838" y="3194050"/>
          <p14:tracePt t="31879" x="15971838" y="3171825"/>
          <p14:tracePt t="31887" x="15971838" y="3151188"/>
          <p14:tracePt t="31896" x="15971838" y="3128963"/>
          <p14:tracePt t="31951" x="15971838" y="3108325"/>
          <p14:tracePt t="31993" x="15951200" y="3108325"/>
          <p14:tracePt t="31999" x="15951200" y="3086100"/>
          <p14:tracePt t="32018" x="15928975" y="3086100"/>
          <p14:tracePt t="32847" x="15951200" y="3108325"/>
          <p14:tracePt t="32855" x="16014700" y="3171825"/>
          <p14:tracePt t="32864" x="16036925" y="3214688"/>
          <p14:tracePt t="32871" x="16122650" y="3322638"/>
          <p14:tracePt t="32879" x="16143288" y="3365500"/>
          <p14:tracePt t="32887" x="16208375" y="3429000"/>
          <p14:tracePt t="32895" x="16316325" y="3557588"/>
          <p14:tracePt t="32903" x="16359188" y="3579813"/>
          <p14:tracePt t="32912" x="16402050" y="3643313"/>
          <p14:tracePt t="32919" x="16487775" y="3708400"/>
          <p14:tracePt t="32927" x="16508413" y="3751263"/>
          <p14:tracePt t="32936" x="16573500" y="3794125"/>
          <p14:tracePt t="32943" x="16573500" y="3814763"/>
          <p14:tracePt t="32951" x="16594138" y="3836988"/>
          <p14:tracePt t="32959" x="16616363" y="3836988"/>
          <p14:tracePt t="32983" x="16616363" y="3857625"/>
          <p14:tracePt t="32991" x="16637000" y="3857625"/>
          <p14:tracePt t="33007" x="16637000" y="3879850"/>
          <p14:tracePt t="33023" x="16659225" y="3900488"/>
          <p14:tracePt t="33031" x="16679863" y="3922713"/>
          <p14:tracePt t="33039" x="16702088" y="3943350"/>
          <p14:tracePt t="33047" x="16722725" y="3965575"/>
          <p14:tracePt t="33055" x="16744950" y="3986213"/>
          <p14:tracePt t="33064" x="16787813" y="4008438"/>
          <p14:tracePt t="33071" x="16808450" y="4029075"/>
          <p14:tracePt t="33079" x="16808450" y="4051300"/>
          <p14:tracePt t="33087" x="16830675" y="4051300"/>
          <p14:tracePt t="33096" x="16830675" y="4071938"/>
          <p14:tracePt t="33213" x="16851313" y="4071938"/>
          <p14:tracePt t="38476" x="16830675" y="4051300"/>
          <p14:tracePt t="38485" x="16765588" y="3965575"/>
          <p14:tracePt t="38493" x="16722725" y="3900488"/>
          <p14:tracePt t="38501" x="16616363" y="3686175"/>
          <p14:tracePt t="38509" x="16402050" y="3408363"/>
          <p14:tracePt t="38517" x="16143288" y="3043238"/>
          <p14:tracePt t="38525" x="15800388" y="2614613"/>
          <p14:tracePt t="38533" x="15436850" y="2143125"/>
          <p14:tracePt t="38540" x="15093950" y="1608138"/>
          <p14:tracePt t="38562" x="14428788" y="708025"/>
          <p14:tracePt t="38565" x="14128750" y="300038"/>
          <p14:tracePt t="40901" x="16508413" y="214313"/>
          <p14:tracePt t="40909" x="16594138" y="322263"/>
          <p14:tracePt t="40917" x="16659225" y="407988"/>
          <p14:tracePt t="40925" x="16702088" y="536575"/>
          <p14:tracePt t="40933" x="16787813" y="685800"/>
          <p14:tracePt t="40940" x="16808450" y="814388"/>
          <p14:tracePt t="40949" x="16873538" y="985838"/>
          <p14:tracePt t="40957" x="16916400" y="1179513"/>
          <p14:tracePt t="40965" x="16959263" y="1371600"/>
          <p14:tracePt t="40973" x="16979900" y="1543050"/>
          <p14:tracePt t="40983" x="16979900" y="1693863"/>
          <p14:tracePt t="40990" x="16979900" y="1843088"/>
          <p14:tracePt t="40999" x="16979900" y="1951038"/>
          <p14:tracePt t="41004" x="16979900" y="2100263"/>
          <p14:tracePt t="41015" x="16979900" y="2271713"/>
          <p14:tracePt t="41021" x="16937038" y="2486025"/>
          <p14:tracePt t="41031" x="16916400" y="2679700"/>
          <p14:tracePt t="41039" x="16851313" y="2914650"/>
          <p14:tracePt t="41047" x="16808450" y="3128963"/>
          <p14:tracePt t="41055" x="16808450" y="3257550"/>
          <p14:tracePt t="41063" x="16787813" y="3386138"/>
          <p14:tracePt t="41071" x="16765588" y="3471863"/>
          <p14:tracePt t="41080" x="16765588" y="3514725"/>
          <p14:tracePt t="41087" x="16765588" y="3557588"/>
          <p14:tracePt t="41096" x="16744950" y="3579813"/>
          <p14:tracePt t="41103" x="16744950" y="3600450"/>
          <p14:tracePt t="41111" x="16722725" y="3643313"/>
          <p14:tracePt t="41119" x="16722725" y="3665538"/>
          <p14:tracePt t="41128" x="16702088" y="3708400"/>
          <p14:tracePt t="41135" x="16679863" y="3729038"/>
          <p14:tracePt t="41143" x="16659225" y="3751263"/>
          <p14:tracePt t="41151" x="16637000" y="3814763"/>
          <p14:tracePt t="41159" x="16616363" y="3857625"/>
          <p14:tracePt t="41167" x="16594138" y="3879850"/>
          <p14:tracePt t="41175" x="16573500" y="3922713"/>
          <p14:tracePt t="41183" x="16551275" y="3965575"/>
          <p14:tracePt t="41191" x="16530638" y="3986213"/>
          <p14:tracePt t="41199" x="16530638" y="4008438"/>
          <p14:tracePt t="41215" x="16530638" y="4029075"/>
          <p14:tracePt t="41223" x="16508413" y="4029075"/>
          <p14:tracePt t="41247" x="16508413" y="4051300"/>
          <p14:tracePt t="41263" x="16487775" y="4071938"/>
          <p14:tracePt t="41279" x="16487775" y="4094163"/>
          <p14:tracePt t="41305" x="16465550" y="4137025"/>
          <p14:tracePt t="41313" x="16465550" y="4157663"/>
          <p14:tracePt t="41329" x="16465550" y="4200525"/>
          <p14:tracePt t="41345" x="16465550" y="4222750"/>
          <p14:tracePt t="41361" x="16465550" y="4243388"/>
          <p14:tracePt t="41369" x="16444913" y="4243388"/>
          <p14:tracePt t="41385" x="16444913" y="4265613"/>
          <p14:tracePt t="41925" x="16422688" y="4265613"/>
          <p14:tracePt t="41934" x="16422688" y="4286250"/>
          <p14:tracePt t="41941" x="16402050" y="4351338"/>
          <p14:tracePt t="41957" x="16379825" y="4394200"/>
          <p14:tracePt t="41965" x="16359188" y="4437063"/>
          <p14:tracePt t="41973" x="16316325" y="4543425"/>
          <p14:tracePt t="41981" x="16294100" y="4694238"/>
          <p14:tracePt t="41989" x="16294100" y="4737100"/>
          <p14:tracePt t="41997" x="16273463" y="4908550"/>
          <p14:tracePt t="42005" x="16251238" y="4951413"/>
          <p14:tracePt t="42013" x="16229013" y="5122863"/>
          <p14:tracePt t="42021" x="16208375" y="5208588"/>
          <p14:tracePt t="42029" x="16186150" y="5251450"/>
          <p14:tracePt t="42037" x="16186150" y="5314950"/>
          <p14:tracePt t="42045" x="16186150" y="5337175"/>
          <p14:tracePt t="42053" x="16165513" y="5400675"/>
          <p14:tracePt t="42061" x="16143288" y="5443538"/>
          <p14:tracePt t="42069" x="16143288" y="5465763"/>
          <p14:tracePt t="42078" x="16122650" y="5508625"/>
          <p14:tracePt t="42085" x="16122650" y="5529263"/>
          <p14:tracePt t="42093" x="16122650" y="5551488"/>
          <p14:tracePt t="42101" x="16100425" y="5594350"/>
          <p14:tracePt t="42117" x="16100425" y="5614988"/>
          <p14:tracePt t="42141" x="16079788" y="5657850"/>
          <p14:tracePt t="42167" x="16057563" y="5680075"/>
          <p14:tracePt t="42174" x="16057563" y="5700713"/>
          <p14:tracePt t="42183" x="16057563" y="5722938"/>
          <p14:tracePt t="42191" x="16036925" y="5743575"/>
          <p14:tracePt t="42231" x="16036925" y="5765800"/>
          <p14:tracePt t="42557" x="15994063" y="5765800"/>
          <p14:tracePt t="42565" x="15971838" y="5765800"/>
          <p14:tracePt t="42578" x="15865475" y="5786438"/>
          <p14:tracePt t="42581" x="15736888" y="5808663"/>
          <p14:tracePt t="42589" x="15608300" y="5808663"/>
          <p14:tracePt t="42597" x="15393988" y="5808663"/>
          <p14:tracePt t="42605" x="15179675" y="5808663"/>
          <p14:tracePt t="42613" x="14922500" y="5808663"/>
          <p14:tracePt t="42621" x="14665325" y="5808663"/>
          <p14:tracePt t="42629" x="14408150" y="5808663"/>
          <p14:tracePt t="42637" x="14149388" y="5808663"/>
          <p14:tracePt t="42645" x="13828713" y="5743575"/>
          <p14:tracePt t="42653" x="13485813" y="5700713"/>
          <p14:tracePt t="42661" x="13185775" y="5680075"/>
          <p14:tracePt t="42669" x="12863513" y="5637213"/>
          <p14:tracePt t="42678" x="12477750" y="5572125"/>
          <p14:tracePt t="42685" x="12026900" y="5508625"/>
          <p14:tracePt t="42692" x="11577638" y="5422900"/>
          <p14:tracePt t="42701" x="11020425" y="5314950"/>
          <p14:tracePt t="42709" x="10526713" y="5272088"/>
          <p14:tracePt t="42717" x="10033000" y="5208588"/>
          <p14:tracePt t="42725" x="9540875" y="5143500"/>
          <p14:tracePt t="42735" x="9155113" y="5080000"/>
          <p14:tracePt t="42743" x="8789988" y="5057775"/>
          <p14:tracePt t="42751" x="8469313" y="5037138"/>
          <p14:tracePt t="42759" x="8189913" y="5014913"/>
          <p14:tracePt t="42767" x="7932738" y="5014913"/>
          <p14:tracePt t="42775" x="7718425" y="5014913"/>
          <p14:tracePt t="42783" x="7461250" y="5014913"/>
          <p14:tracePt t="42790" x="7375525" y="5014913"/>
          <p14:tracePt t="42799" x="7289800" y="5014913"/>
          <p14:tracePt t="42807" x="7224713" y="5014913"/>
          <p14:tracePt t="42815" x="7161213" y="5014913"/>
          <p14:tracePt t="42823" x="7096125" y="5014913"/>
          <p14:tracePt t="42831" x="7053263" y="5014913"/>
          <p14:tracePt t="42839" x="6989763" y="5057775"/>
          <p14:tracePt t="42847" x="6946900" y="5080000"/>
          <p14:tracePt t="42855" x="6904038" y="5100638"/>
          <p14:tracePt t="42863" x="6861175" y="5143500"/>
          <p14:tracePt t="42871" x="6818313" y="5165725"/>
          <p14:tracePt t="42881" x="6775450" y="5186363"/>
          <p14:tracePt t="42887" x="6753225" y="5229225"/>
          <p14:tracePt t="42896" x="6689725" y="5272088"/>
          <p14:tracePt t="42903" x="6646863" y="5314950"/>
          <p14:tracePt t="42911" x="6604000" y="5380038"/>
          <p14:tracePt t="42919" x="6561138" y="5422900"/>
          <p14:tracePt t="42928" x="6496050" y="5508625"/>
          <p14:tracePt t="42935" x="6453188" y="5551488"/>
          <p14:tracePt t="42943" x="6410325" y="5594350"/>
          <p14:tracePt t="42951" x="6389688" y="5637213"/>
          <p14:tracePt t="42958" x="6346825" y="5680075"/>
          <p14:tracePt t="42967" x="6324600" y="5722938"/>
          <p14:tracePt t="42975" x="6303963" y="5765800"/>
          <p14:tracePt t="42983" x="6281738" y="5808663"/>
          <p14:tracePt t="42999" x="6281738" y="5829300"/>
          <p14:tracePt t="43009" x="6261100" y="5851525"/>
          <p14:tracePt t="43015" x="6261100" y="5872163"/>
          <p14:tracePt t="43031" x="6261100" y="5894388"/>
          <p14:tracePt t="43047" x="6238875" y="5915025"/>
          <p14:tracePt t="43065" x="6238875" y="5937250"/>
          <p14:tracePt t="43073" x="6238875" y="5957888"/>
          <p14:tracePt t="43089" x="6238875" y="5980113"/>
          <p14:tracePt t="43097" x="6238875" y="6000750"/>
          <p14:tracePt t="43105" x="6238875" y="6022975"/>
          <p14:tracePt t="43121" x="6238875" y="6043613"/>
          <p14:tracePt t="43165" x="6238875" y="6065838"/>
          <p14:tracePt t="43189" x="6218238" y="6065838"/>
          <p14:tracePt t="43213" x="6218238" y="6086475"/>
          <p14:tracePt t="43237" x="6196013" y="6108700"/>
          <p14:tracePt t="43248" x="6153150" y="6108700"/>
          <p14:tracePt t="43253" x="6088063" y="6108700"/>
          <p14:tracePt t="43262" x="5981700" y="6108700"/>
          <p14:tracePt t="43271" x="5830888" y="6108700"/>
          <p14:tracePt t="43278" x="5659438" y="6108700"/>
          <p14:tracePt t="43287" x="5467350" y="6129338"/>
          <p14:tracePt t="43293" x="5230813" y="6129338"/>
          <p14:tracePt t="43303" x="4973638" y="6172200"/>
          <p14:tracePt t="43312" x="4716463" y="6172200"/>
          <p14:tracePt t="43319" x="4459288" y="6172200"/>
          <p14:tracePt t="43329" x="4224338" y="6172200"/>
          <p14:tracePt t="43335" x="3944938" y="6172200"/>
          <p14:tracePt t="43343" x="3816350" y="6172200"/>
          <p14:tracePt t="43351" x="3708400" y="6172200"/>
          <p14:tracePt t="43359" x="3665538" y="6129338"/>
          <p14:tracePt t="43367" x="3644900" y="6129338"/>
          <p14:tracePt t="43374" x="3622675" y="6129338"/>
          <p14:tracePt t="43383" x="3622675" y="6108700"/>
          <p14:tracePt t="43390" x="3622675" y="6086475"/>
          <p14:tracePt t="43407" x="3622675" y="6043613"/>
          <p14:tracePt t="43415" x="3622675" y="6000750"/>
          <p14:tracePt t="43423" x="3602038" y="5937250"/>
          <p14:tracePt t="43431" x="3602038" y="5894388"/>
          <p14:tracePt t="43439" x="3579813" y="5743575"/>
          <p14:tracePt t="43447" x="3536950" y="5572125"/>
          <p14:tracePt t="43455" x="3494088" y="5486400"/>
          <p14:tracePt t="43463" x="3430588" y="5208588"/>
          <p14:tracePt t="43471" x="3344863" y="5014913"/>
          <p14:tracePt t="43479" x="3279775" y="4822825"/>
          <p14:tracePt t="43487" x="3216275" y="4651375"/>
          <p14:tracePt t="43496" x="3151188" y="4522788"/>
          <p14:tracePt t="43503" x="3130550" y="4479925"/>
          <p14:tracePt t="43511" x="3087688" y="4394200"/>
          <p14:tracePt t="43519" x="3022600" y="4286250"/>
          <p14:tracePt t="43527" x="2959100" y="4179888"/>
          <p14:tracePt t="43535" x="2916238" y="4094163"/>
          <p14:tracePt t="43543" x="2873375" y="4029075"/>
          <p14:tracePt t="43551" x="2830513" y="3943350"/>
          <p14:tracePt t="43559" x="2765425" y="3900488"/>
          <p14:tracePt t="43580" x="2679700" y="3814763"/>
          <p14:tracePt t="43585" x="2679700" y="3794125"/>
          <p14:tracePt t="43593" x="2679700" y="3771900"/>
          <p14:tracePt t="43601" x="2679700" y="3751263"/>
          <p14:tracePt t="43610" x="2659063" y="3751263"/>
          <p14:tracePt t="43618" x="2659063" y="3729038"/>
          <p14:tracePt t="43624" x="2659063" y="3708400"/>
          <p14:tracePt t="43634" x="2659063" y="3686175"/>
          <p14:tracePt t="43641" x="2659063" y="3665538"/>
          <p14:tracePt t="43649" x="2659063" y="3643313"/>
          <p14:tracePt t="43657" x="2659063" y="3622675"/>
          <p14:tracePt t="43676" x="2679700" y="3600450"/>
          <p14:tracePt t="43685" x="2701925" y="3579813"/>
          <p14:tracePt t="43691" x="2722563" y="3557588"/>
          <p14:tracePt t="43698" x="2787650" y="3536950"/>
          <p14:tracePt t="43705" x="2830513" y="3514725"/>
          <p14:tracePt t="43713" x="2936875" y="3471863"/>
          <p14:tracePt t="43721" x="2979738" y="3429000"/>
          <p14:tracePt t="43729" x="3065463" y="3365500"/>
          <p14:tracePt t="43737" x="3087688" y="3322638"/>
          <p14:tracePt t="43746" x="3151188" y="3257550"/>
          <p14:tracePt t="43753" x="3151188" y="3236913"/>
          <p14:tracePt t="43761" x="3173413" y="3214688"/>
          <p14:tracePt t="43887" x="3173413" y="3194050"/>
          <p14:tracePt t="43911" x="3108325" y="3151188"/>
          <p14:tracePt t="43919" x="3044825" y="3128963"/>
          <p14:tracePt t="43927" x="2959100" y="3108325"/>
          <p14:tracePt t="43935" x="2851150" y="3065463"/>
          <p14:tracePt t="43944" x="2765425" y="3022600"/>
          <p14:tracePt t="43951" x="2636838" y="3000375"/>
          <p14:tracePt t="43959" x="2551113" y="2957513"/>
          <p14:tracePt t="43967" x="2444750" y="2936875"/>
          <p14:tracePt t="43975" x="2379663" y="2936875"/>
          <p14:tracePt t="43983" x="2336800" y="2936875"/>
          <p14:tracePt t="43991" x="2273300" y="2914650"/>
          <p14:tracePt t="43999" x="2230438" y="2914650"/>
          <p14:tracePt t="44007" x="2187575" y="2894013"/>
          <p14:tracePt t="44015" x="2144713" y="2894013"/>
          <p14:tracePt t="44023" x="2122488" y="2871788"/>
          <p14:tracePt t="44033" x="2101850" y="2871788"/>
          <p14:tracePt t="44038" x="2079625" y="2871788"/>
          <p14:tracePt t="44048" x="2036763" y="2871788"/>
          <p14:tracePt t="44071" x="2014538" y="2871788"/>
          <p14:tracePt t="44095" x="1993900" y="2871788"/>
          <p14:tracePt t="44103" x="1993900" y="2894013"/>
          <p14:tracePt t="44111" x="1971675" y="2914650"/>
          <p14:tracePt t="44127" x="1928813" y="2957513"/>
          <p14:tracePt t="44143" x="1908175" y="3000375"/>
          <p14:tracePt t="44159" x="1885950" y="3022600"/>
          <p14:tracePt t="44169" x="1843088" y="3086100"/>
          <p14:tracePt t="44177" x="1843088" y="3128963"/>
          <p14:tracePt t="44185" x="1800225" y="3214688"/>
          <p14:tracePt t="44193" x="1800225" y="3279775"/>
          <p14:tracePt t="44201" x="1757363" y="3408363"/>
          <p14:tracePt t="44209" x="1757363" y="3471863"/>
          <p14:tracePt t="44218" x="1736725" y="3514725"/>
          <p14:tracePt t="44225" x="1736725" y="3643313"/>
          <p14:tracePt t="44233" x="1736725" y="3708400"/>
          <p14:tracePt t="44241" x="1736725" y="3814763"/>
          <p14:tracePt t="44249" x="1736725" y="3879850"/>
          <p14:tracePt t="44258" x="1736725" y="3922713"/>
          <p14:tracePt t="44265" x="1736725" y="4029075"/>
          <p14:tracePt t="44273" x="1736725" y="4051300"/>
          <p14:tracePt t="44281" x="1736725" y="4179888"/>
          <p14:tracePt t="44289" x="1736725" y="4200525"/>
          <p14:tracePt t="44297" x="1779588" y="4286250"/>
          <p14:tracePt t="44305" x="1779588" y="4329113"/>
          <p14:tracePt t="44313" x="1779588" y="4351338"/>
          <p14:tracePt t="44321" x="1800225" y="4394200"/>
          <p14:tracePt t="44329" x="1800225" y="4437063"/>
          <p14:tracePt t="44337" x="1822450" y="4479925"/>
          <p14:tracePt t="44345" x="1822450" y="4500563"/>
          <p14:tracePt t="44353" x="1843088" y="4565650"/>
          <p14:tracePt t="44361" x="1843088" y="4608513"/>
          <p14:tracePt t="44369" x="1843088" y="4651375"/>
          <p14:tracePt t="44377" x="1865313" y="4737100"/>
          <p14:tracePt t="44385" x="1885950" y="4757738"/>
          <p14:tracePt t="44395" x="1908175" y="4822825"/>
          <p14:tracePt t="44401" x="1928813" y="4886325"/>
          <p14:tracePt t="44409" x="1951038" y="4929188"/>
          <p14:tracePt t="44417" x="1951038" y="4951413"/>
          <p14:tracePt t="44425" x="1951038" y="4972050"/>
          <p14:tracePt t="44433" x="1951038" y="4994275"/>
          <p14:tracePt t="44443" x="1971675" y="4994275"/>
          <p14:tracePt t="44449" x="1971675" y="5037138"/>
          <p14:tracePt t="44475" x="1971675" y="5080000"/>
          <p14:tracePt t="44483" x="1971675" y="5100638"/>
          <p14:tracePt t="44491" x="1971675" y="5143500"/>
          <p14:tracePt t="44507" x="1971675" y="5165725"/>
          <p14:tracePt t="44515" x="1971675" y="5186363"/>
          <p14:tracePt t="44523" x="1971675" y="5208588"/>
          <p14:tracePt t="44539" x="1971675" y="5229225"/>
          <p14:tracePt t="44563" x="1971675" y="5251450"/>
          <p14:tracePt t="44587" x="1971675" y="5272088"/>
          <p14:tracePt t="44611" x="1971675" y="5294313"/>
          <p14:tracePt t="44635" x="1971675" y="5314950"/>
          <p14:tracePt t="44651" x="1971675" y="5337175"/>
          <p14:tracePt t="44667" x="1971675" y="5357813"/>
          <p14:tracePt t="44683" x="1971675" y="5380038"/>
          <p14:tracePt t="44707" x="1951038" y="5380038"/>
          <p14:tracePt t="44715" x="1951038" y="5400675"/>
          <p14:tracePt t="44749" x="1951038" y="5422900"/>
          <p14:tracePt t="44873" x="1951038" y="5443538"/>
          <p14:tracePt t="45285" x="1951038" y="5465763"/>
          <p14:tracePt t="45317" x="1951038" y="5486400"/>
          <p14:tracePt t="45350" x="1971675" y="5486400"/>
          <p14:tracePt t="45365" x="1993900" y="5486400"/>
          <p14:tracePt t="45389" x="2014538" y="5486400"/>
          <p14:tracePt t="45397" x="2014538" y="5465763"/>
          <p14:tracePt t="45405" x="2058988" y="5465763"/>
          <p14:tracePt t="45421" x="2122488" y="5443538"/>
          <p14:tracePt t="45445" x="2165350" y="5443538"/>
          <p14:tracePt t="45551" x="2165350" y="5422900"/>
          <p14:tracePt t="45727" x="2165350" y="5380038"/>
          <p14:tracePt t="45744" x="2165350" y="5357813"/>
          <p14:tracePt t="45775" x="2165350" y="5337175"/>
          <p14:tracePt t="45790" x="2165350" y="5314950"/>
          <p14:tracePt t="45945" x="2165350" y="5294313"/>
          <p14:tracePt t="49961" x="2165350" y="5272088"/>
          <p14:tracePt t="49971" x="2208213" y="5229225"/>
          <p14:tracePt t="49977" x="2251075" y="5186363"/>
          <p14:tracePt t="49985" x="2293938" y="5143500"/>
          <p14:tracePt t="49993" x="2316163" y="5100638"/>
          <p14:tracePt t="50001" x="2336800" y="5100638"/>
          <p14:tracePt t="50011" x="2359025" y="5080000"/>
          <p14:tracePt t="50017" x="2359025" y="5057775"/>
          <p14:tracePt t="50119" x="2379663" y="5057775"/>
          <p14:tracePt t="50311" x="2379663" y="5037138"/>
          <p14:tracePt t="50319" x="2551113" y="4694238"/>
          <p14:tracePt t="50328" x="2701925" y="4329113"/>
          <p14:tracePt t="50335" x="2851150" y="3965575"/>
          <p14:tracePt t="50344" x="3044825" y="3471863"/>
          <p14:tracePt t="50351" x="3194050" y="3000375"/>
          <p14:tracePt t="50361" x="3365500" y="2465388"/>
          <p14:tracePt t="50369" x="3579813" y="1865313"/>
          <p14:tracePt t="50375" x="3708400" y="1350963"/>
          <p14:tracePt t="50383" x="3794125" y="857250"/>
          <p14:tracePt t="50391" x="3879850" y="450850"/>
          <p14:tracePt t="50399" x="3944938" y="65088"/>
          <p14:tracePt t="52155" x="5210175" y="65088"/>
          <p14:tracePt t="52163" x="5295900" y="322263"/>
          <p14:tracePt t="52173" x="5381625" y="536575"/>
          <p14:tracePt t="52178" x="5467350" y="728663"/>
          <p14:tracePt t="52189" x="5553075" y="942975"/>
          <p14:tracePt t="52196" x="5616575" y="1114425"/>
          <p14:tracePt t="52205" x="5659438" y="1179513"/>
          <p14:tracePt t="52213" x="5702300" y="1308100"/>
          <p14:tracePt t="52221" x="5767388" y="1436688"/>
          <p14:tracePt t="52229" x="5810250" y="1543050"/>
          <p14:tracePt t="52237" x="5853113" y="1628775"/>
          <p14:tracePt t="52245" x="5895975" y="1693863"/>
          <p14:tracePt t="52253" x="5895975" y="1757363"/>
          <p14:tracePt t="52260" x="5938838" y="1865313"/>
          <p14:tracePt t="52269" x="5981700" y="1928813"/>
          <p14:tracePt t="52277" x="6002338" y="2014538"/>
          <p14:tracePt t="52285" x="6024563" y="2057400"/>
          <p14:tracePt t="52293" x="6088063" y="2143125"/>
          <p14:tracePt t="52301" x="6132513" y="2251075"/>
          <p14:tracePt t="52310" x="6153150" y="2336800"/>
          <p14:tracePt t="52317" x="6196013" y="2465388"/>
          <p14:tracePt t="52325" x="6261100" y="2614613"/>
          <p14:tracePt t="52333" x="6303963" y="2765425"/>
          <p14:tracePt t="52341" x="6367463" y="2936875"/>
          <p14:tracePt t="52349" x="6475413" y="3171825"/>
          <p14:tracePt t="52357" x="6538913" y="3408363"/>
          <p14:tracePt t="52365" x="6581775" y="3514725"/>
          <p14:tracePt t="52373" x="6667500" y="3729038"/>
          <p14:tracePt t="52381" x="6796088" y="3900488"/>
          <p14:tracePt t="52389" x="6904038" y="4094163"/>
          <p14:tracePt t="52397" x="6989763" y="4243388"/>
          <p14:tracePt t="52405" x="7075488" y="4371975"/>
          <p14:tracePt t="52413" x="7138988" y="4500563"/>
          <p14:tracePt t="52421" x="7224713" y="4629150"/>
          <p14:tracePt t="52429" x="7289800" y="4737100"/>
          <p14:tracePt t="52437" x="7353300" y="4822825"/>
          <p14:tracePt t="52445" x="7375525" y="4886325"/>
          <p14:tracePt t="52454" x="7481888" y="5037138"/>
          <p14:tracePt t="52466" x="7589838" y="5251450"/>
          <p14:tracePt t="52473" x="7739063" y="5465763"/>
          <p14:tracePt t="52478" x="7847013" y="5614988"/>
          <p14:tracePt t="52487" x="7953375" y="5743575"/>
          <p14:tracePt t="52495" x="8039100" y="5851525"/>
          <p14:tracePt t="52503" x="8081963" y="5894388"/>
          <p14:tracePt t="52511" x="8081963" y="5937250"/>
          <p14:tracePt t="52519" x="8104188" y="5957888"/>
          <p14:tracePt t="52527" x="8124825" y="5980113"/>
          <p14:tracePt t="52535" x="8124825" y="6022975"/>
          <p14:tracePt t="52543" x="8147050" y="6086475"/>
          <p14:tracePt t="52551" x="8169275" y="6129338"/>
          <p14:tracePt t="52567" x="8212138" y="6194425"/>
          <p14:tracePt t="52571" x="8212138" y="6237288"/>
          <p14:tracePt t="52576" x="8232775" y="6300788"/>
          <p14:tracePt t="52583" x="8255000" y="6323013"/>
          <p14:tracePt t="52607" x="8255000" y="6343650"/>
          <p14:tracePt t="52663" x="8255000" y="6323013"/>
          <p14:tracePt t="52671" x="8275638" y="6215063"/>
          <p14:tracePt t="52679" x="8297863" y="6022975"/>
          <p14:tracePt t="52687" x="8297863" y="5808663"/>
          <p14:tracePt t="52695" x="8297863" y="5465763"/>
          <p14:tracePt t="52703" x="8297863" y="4479925"/>
          <p14:tracePt t="52711" x="8297863" y="4265613"/>
          <p14:tracePt t="52719" x="8297863" y="3708400"/>
          <p14:tracePt t="52727" x="8297863" y="3065463"/>
          <p14:tracePt t="52735" x="8297863" y="2293938"/>
          <p14:tracePt t="52743" x="8255000" y="1414463"/>
          <p14:tracePt t="52751" x="8255000" y="5572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A0444-DF95-FA09-DA83-318CADDF4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8346878"/>
            <a:ext cx="17156243" cy="1287887"/>
          </a:xfrm>
        </p:spPr>
        <p:txBody>
          <a:bodyPr>
            <a:normAutofit fontScale="90000"/>
          </a:bodyPr>
          <a:lstStyle/>
          <a:p>
            <a:r>
              <a:rPr lang="en-US" dirty="0"/>
              <a:t>Demonstration project 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5D7D8-655D-EFD9-A70D-A1454272FAD3}"/>
              </a:ext>
            </a:extLst>
          </p:cNvPr>
          <p:cNvSpPr txBox="1"/>
          <p:nvPr/>
        </p:nvSpPr>
        <p:spPr>
          <a:xfrm>
            <a:off x="1266207" y="332677"/>
            <a:ext cx="1575558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Goals &amp; Purpose of project is to validate the proposed design under actual conditions. It will: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Compare modeled traffic performance with actual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Identify potential issues such as congestions, safety concerns and driver confusion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Evaluate impacts to adjacent roadways and surround neighborhoods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Collect Measurable Data (travels times, delays, safety indicators)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Increase public understanding through demonstration.</a:t>
            </a:r>
          </a:p>
          <a:p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AD4F3-BC11-3EA9-F961-E3A3B210057D}"/>
              </a:ext>
            </a:extLst>
          </p:cNvPr>
          <p:cNvSpPr txBox="1"/>
          <p:nvPr/>
        </p:nvSpPr>
        <p:spPr>
          <a:xfrm>
            <a:off x="1266207" y="3810552"/>
            <a:ext cx="1575558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What to expect during the Pilot Demonstration: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Temporary lane changes using striping, delineators, cones, and barriers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Advance warning through message boards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Temporary changes to traffic patterns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Traffic monitoring equipment in place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Roadway restored to existing configuration after the pilot </a:t>
            </a:r>
          </a:p>
          <a:p>
            <a:endParaRPr lang="en-US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D3DEC7-E38B-C616-245B-769A016CED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5CA4E-4F3C-9626-59D4-F63D1AC0F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6" y="613122"/>
            <a:ext cx="17802067" cy="3884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8E04A-2D05-3DC4-B731-5B5677EAC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6" y="4725682"/>
            <a:ext cx="17802067" cy="459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B238FC-C2C0-C8BF-0686-E3034C4E3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13C14-FE19-0440-F391-C4B1E9B4A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2" y="533312"/>
            <a:ext cx="17950335" cy="3884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59CC4-7B2A-4705-DDB0-AAA1BB78E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2" y="4979897"/>
            <a:ext cx="17950335" cy="377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F6D038-5E64-A34C-BAAF-A052C66992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00" y="9608245"/>
            <a:ext cx="2276909" cy="66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41153-4239-1EC7-48E0-A01706C1B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0" y="614597"/>
            <a:ext cx="17944019" cy="3882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0A46A-CE6B-37AB-9205-B6601A3B9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87" y="4762104"/>
            <a:ext cx="17929422" cy="458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 points">
  <a:themeElements>
    <a:clrScheme name="MaineDOT Colors">
      <a:dk1>
        <a:srgbClr val="262626"/>
      </a:dk1>
      <a:lt1>
        <a:sysClr val="window" lastClr="FFFFFF"/>
      </a:lt1>
      <a:dk2>
        <a:srgbClr val="335B74"/>
      </a:dk2>
      <a:lt2>
        <a:srgbClr val="DFE3E5"/>
      </a:lt2>
      <a:accent1>
        <a:srgbClr val="D1EEF9"/>
      </a:accent1>
      <a:accent2>
        <a:srgbClr val="2683C6"/>
      </a:accent2>
      <a:accent3>
        <a:srgbClr val="27CED7"/>
      </a:accent3>
      <a:accent4>
        <a:srgbClr val="76C2AF"/>
      </a:accent4>
      <a:accent5>
        <a:srgbClr val="E39A5F"/>
      </a:accent5>
      <a:accent6>
        <a:srgbClr val="F5CF87"/>
      </a:accent6>
      <a:hlink>
        <a:srgbClr val="64A192"/>
      </a:hlink>
      <a:folHlink>
        <a:srgbClr val="C95D5D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B161EB-418C-4450-AABB-45F990CA1788}" vid="{59B2FE3E-FD44-4AB0-B15F-79A347AFC6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b14794-4726-44be-8d23-5898160c0bc6" xsi:nil="true"/>
    <lcf76f155ced4ddcb4097134ff3c332f xmlns="83b33db3-277a-4ae6-917f-6cbd3ab8af9b">
      <Terms xmlns="http://schemas.microsoft.com/office/infopath/2007/PartnerControls"/>
    </lcf76f155ced4ddcb4097134ff3c332f>
    <SharedWithUsers xmlns="84b14794-4726-44be-8d23-5898160c0bc6">
      <UserInfo>
        <DisplayName>Nichols, Brian</DisplayName>
        <AccountId>117</AccountId>
        <AccountType/>
      </UserInfo>
      <UserInfo>
        <DisplayName>CWall</DisplayName>
        <AccountId>141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F3EBE93CC85A439AB0326DB072B8F1" ma:contentTypeVersion="14" ma:contentTypeDescription="Create a new document." ma:contentTypeScope="" ma:versionID="e32048368b3cd47fb59a05f6851bb914">
  <xsd:schema xmlns:xsd="http://www.w3.org/2001/XMLSchema" xmlns:xs="http://www.w3.org/2001/XMLSchema" xmlns:p="http://schemas.microsoft.com/office/2006/metadata/properties" xmlns:ns2="83b33db3-277a-4ae6-917f-6cbd3ab8af9b" xmlns:ns3="84b14794-4726-44be-8d23-5898160c0bc6" targetNamespace="http://schemas.microsoft.com/office/2006/metadata/properties" ma:root="true" ma:fieldsID="59fdb7b1e3c95fe3a6e693ed5615cc57" ns2:_="" ns3:_="">
    <xsd:import namespace="83b33db3-277a-4ae6-917f-6cbd3ab8af9b"/>
    <xsd:import namespace="84b14794-4726-44be-8d23-5898160c0b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33db3-277a-4ae6-917f-6cbd3ab8af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14794-4726-44be-8d23-5898160c0b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34a10f0-6228-4fef-85d6-2d7f59a71af3}" ma:internalName="TaxCatchAll" ma:showField="CatchAllData" ma:web="84b14794-4726-44be-8d23-5898160c0b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58AED4-A04B-4252-8A63-DDA0CD5B30DA}">
  <ds:schemaRefs>
    <ds:schemaRef ds:uri="http://schemas.microsoft.com/office/2006/metadata/properties"/>
    <ds:schemaRef ds:uri="http://schemas.microsoft.com/office/infopath/2007/PartnerControls"/>
    <ds:schemaRef ds:uri="84b14794-4726-44be-8d23-5898160c0bc6"/>
    <ds:schemaRef ds:uri="83b33db3-277a-4ae6-917f-6cbd3ab8af9b"/>
  </ds:schemaRefs>
</ds:datastoreItem>
</file>

<file path=customXml/itemProps2.xml><?xml version="1.0" encoding="utf-8"?>
<ds:datastoreItem xmlns:ds="http://schemas.openxmlformats.org/officeDocument/2006/customXml" ds:itemID="{EB44002F-2A0D-4A39-96CE-A85E1B00C0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b33db3-277a-4ae6-917f-6cbd3ab8af9b"/>
    <ds:schemaRef ds:uri="84b14794-4726-44be-8d23-5898160c0b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E7BB4F-C007-4B4B-992E-A4ADA3C152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14968</TotalTime>
  <Words>380</Words>
  <Application>Microsoft Office PowerPoint</Application>
  <PresentationFormat>Custom</PresentationFormat>
  <Paragraphs>78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Wingdings 3</vt:lpstr>
      <vt:lpstr>Century Gothic</vt:lpstr>
      <vt:lpstr>Tw Cen MT</vt:lpstr>
      <vt:lpstr>Calibri</vt:lpstr>
      <vt:lpstr>Arial</vt:lpstr>
      <vt:lpstr>Tw Cen MT Condensed</vt:lpstr>
      <vt:lpstr>Bullet points</vt:lpstr>
      <vt:lpstr>ROUTE 1 SCARBOROUGH MARSH</vt:lpstr>
      <vt:lpstr>Presenters</vt:lpstr>
      <vt:lpstr>Agenda</vt:lpstr>
      <vt:lpstr>Project existing conditions</vt:lpstr>
      <vt:lpstr>DESIGN OVERVIEW</vt:lpstr>
      <vt:lpstr>Demonstration project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 warning sign LOCATION PLACEMENT</vt:lpstr>
      <vt:lpstr>Traffic Modeling</vt:lpstr>
      <vt:lpstr>Traffic Evalution</vt:lpstr>
      <vt:lpstr>Traffic Evaluation</vt:lpstr>
      <vt:lpstr>Traffic Evaluation</vt:lpstr>
      <vt:lpstr>Bike/Ped Connectivity</vt:lpstr>
      <vt:lpstr>Project schedule</vt:lpstr>
      <vt:lpstr>Council Questions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Rollins, Scott</dc:creator>
  <cp:lastModifiedBy>Martin, Ernest</cp:lastModifiedBy>
  <cp:revision>67</cp:revision>
  <dcterms:created xsi:type="dcterms:W3CDTF">2022-07-26T17:37:47Z</dcterms:created>
  <dcterms:modified xsi:type="dcterms:W3CDTF">2026-05-05T13:11:29Z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0x0101008DF3EBE93CC85A439AB0326DB072B8F1</vt:lpwstr>
  </property>
  <property fmtid="{D5CDD505-2E9C-101B-9397-08002B2CF9AE}" pid="3" name="MediaServiceImageTags">
    <vt:lpwstr/>
  </property>
</Properties>
</file>