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CenturyGothic-boldItalic.fntdata"/><Relationship Id="rId9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e185d3c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e185d3c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170275"/>
            <a:ext cx="8520600" cy="116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4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112550" y="770225"/>
            <a:ext cx="69189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Construction Worker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9438" y="2108700"/>
            <a:ext cx="3085125" cy="206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537700" y="855875"/>
            <a:ext cx="5964600" cy="35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See the worker make a plan,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Map it out as best she can.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a backhoe, dig the dirt,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Think and work and don’t get hurt,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When it’s cold and when it’s hot,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Construction workers work a lot.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