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b348c8d2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b348c8d2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b348c8d28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b348c8d28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97e58bf2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97e58bf2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hyperlink" Target="http://drive.google.com/file/d/1UtIt94u1R4l2dqcaqpHi5vhLzvKvgPIP/view" TargetMode="External"/><Relationship Id="rId5" Type="http://schemas.openxmlformats.org/officeDocument/2006/relationships/image" Target="../media/image1.png"/><Relationship Id="rId6" Type="http://schemas.openxmlformats.org/officeDocument/2006/relationships/hyperlink" Target="http://drive.google.com/file/d/169Ue32VnPHEq6BaZklnjn8YrzImI40ud/view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hyperlink" Target="http://drive.google.com/file/d/1AMcIbZiE9sXSem3vilctSMmAjjS1i8hK/view" TargetMode="External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156150" y="1202850"/>
            <a:ext cx="7146900" cy="25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Unit 2 Mid-Unit Assessment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4763" l="0" r="5953" t="7176"/>
          <a:stretch/>
        </p:blipFill>
        <p:spPr>
          <a:xfrm rot="-5400000">
            <a:off x="2437662" y="36737"/>
            <a:ext cx="4415051" cy="534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 title="Frogs15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9675" y="441625"/>
            <a:ext cx="639875" cy="63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 title="Frogs15b.mp3">
            <a:hlinkClick r:id="rId6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51475" y="29905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0" l="49290" r="0" t="0"/>
          <a:stretch/>
        </p:blipFill>
        <p:spPr>
          <a:xfrm>
            <a:off x="2251050" y="152400"/>
            <a:ext cx="4502149" cy="493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 title="life cycle of salmon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8000" y="529675"/>
            <a:ext cx="614725" cy="61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623450" y="567800"/>
            <a:ext cx="7915500" cy="39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623450" y="489850"/>
            <a:ext cx="7752300" cy="41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Choose </a:t>
            </a:r>
            <a:r>
              <a:rPr b="1"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the questions below.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AutoNum type="arabicPeriod"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information did you learn about </a:t>
            </a:r>
            <a:r>
              <a:rPr b="1"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frogs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AutoNum type="arabicPeriod"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information did you learn about </a:t>
            </a:r>
            <a:r>
              <a:rPr b="1"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salmon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?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Talk, draw, and write to show your thinking.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details from the text. 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