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d72ea14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d72ea14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f90d7d9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f90d7d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065a2713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065a2713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065a2713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065a2713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065a2713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065a2713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065a2713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065a2713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55850" y="727525"/>
            <a:ext cx="8832300" cy="260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 Lady with the 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Alligator Purse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150" y="2876188"/>
            <a:ext cx="24384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30125" y="747150"/>
            <a:ext cx="5173200" cy="3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Ms. Penny had a froggy,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 name was Jumping Jim.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put him in the bathtub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see if he could swim.</a:t>
            </a:r>
            <a:endParaRPr sz="2800">
              <a:solidFill>
                <a:srgbClr val="333333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875" y="1006075"/>
            <a:ext cx="3135874" cy="201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539500" y="877950"/>
            <a:ext cx="6082800" cy="3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drank up all the water,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ate up all the soap.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tried to eat the bathtub,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it wouldn’t go down his throat.</a:t>
            </a:r>
            <a:endParaRPr sz="2800">
              <a:solidFill>
                <a:srgbClr val="333333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100" y="826126"/>
            <a:ext cx="2880325" cy="18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530125" y="683100"/>
            <a:ext cx="5254800" cy="3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Ms. Penny called the doctor,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Ms. Penny called the nurse,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Ms. Penny called the lady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the alligator purse.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525" y="1135725"/>
            <a:ext cx="23622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558225" y="683100"/>
            <a:ext cx="4543500" cy="3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came the doctor,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came the nurse,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came the lady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the alligator purse.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225" y="1460638"/>
            <a:ext cx="24384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92650" y="683100"/>
            <a:ext cx="5511600" cy="3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“He’s sick” said the doctor,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“He’s not well,” said the nurse,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“Nonsense!” said the lady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the alligator purse.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7080" l="0" r="0" t="0"/>
          <a:stretch/>
        </p:blipFill>
        <p:spPr>
          <a:xfrm>
            <a:off x="5945050" y="1006050"/>
            <a:ext cx="2870400" cy="21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623425" y="683100"/>
            <a:ext cx="5214000" cy="3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“Medicine!” said the doctor,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“Juice!” said the nurse,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“Pizza!” said the lady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the alligator purse.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0" l="0" r="49794" t="0"/>
          <a:stretch/>
        </p:blipFill>
        <p:spPr>
          <a:xfrm>
            <a:off x="6350100" y="1227650"/>
            <a:ext cx="1968799" cy="243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7801500" y="2112687"/>
            <a:ext cx="462550" cy="4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