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17987f1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17987f1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d1068328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d1068328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d1068328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d1068328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e17987f1f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6e17987f1f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Century Gothic"/>
                <a:ea typeface="Century Gothic"/>
                <a:cs typeface="Century Gothic"/>
                <a:sym typeface="Century Gothic"/>
              </a:rPr>
              <a:t>This is the Way</a:t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50825" y="1735950"/>
            <a:ext cx="2829625" cy="2829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1131455" y="660534"/>
            <a:ext cx="6881100" cy="311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This is the way we use our tools,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Use our tools, use our tools.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This is the way we use our tools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so early in the morning.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285525" y="977850"/>
            <a:ext cx="5814000" cy="31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  <p:pic>
        <p:nvPicPr>
          <p:cNvPr descr="Image result for hammer and nail clipart"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8150" y="2885975"/>
            <a:ext cx="2042600" cy="18082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/>
        </p:nvSpPr>
        <p:spPr>
          <a:xfrm>
            <a:off x="765800" y="572775"/>
            <a:ext cx="58803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This is the way we hit the nails,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Hit the nails, hit the nails.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This is the way we hit the nails, 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so early in the morning.</a:t>
            </a:r>
            <a:endParaRPr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628750" y="895575"/>
            <a:ext cx="6583800" cy="30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is the way we chop the wood,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chop the wood, chop the wood.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is the way we chop the wood,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 early in the morning.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79450" y="1770575"/>
            <a:ext cx="1271225" cy="256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794650" y="765725"/>
            <a:ext cx="64293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is the way we drill a hole,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drill a hole, drill a hole.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is the way we drill a hole,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 early in the morning.</a:t>
            </a:r>
            <a:endParaRPr sz="3000"/>
          </a:p>
        </p:txBody>
      </p:sp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60800" y="2812425"/>
            <a:ext cx="1957000" cy="171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