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Look carefully at this plan for an apartment. What do you see?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materials might be used to build the different parts of this apartment?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3, Week 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5998" y="0"/>
            <a:ext cx="5692002" cy="5143500"/>
          </a:xfrm>
          <a:prstGeom prst="rect">
            <a:avLst/>
          </a:prstGeom>
          <a:noFill/>
          <a:ln cap="flat" cmpd="sng" w="9525">
            <a:solidFill>
              <a:srgbClr val="CFE2F3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61" name="Google Shape;61;p14"/>
          <p:cNvSpPr txBox="1"/>
          <p:nvPr/>
        </p:nvSpPr>
        <p:spPr>
          <a:xfrm rot="-5400000">
            <a:off x="7244400" y="3165950"/>
            <a:ext cx="3448500" cy="35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666666"/>
                </a:solidFill>
                <a:latin typeface="Calibri"/>
                <a:ea typeface="Calibri"/>
                <a:cs typeface="Calibri"/>
                <a:sym typeface="Calibri"/>
              </a:rPr>
              <a:t>http://www.rothem.co.il/blog/2020/1/30/50-square-meters-540-square-feet</a:t>
            </a:r>
            <a:endParaRPr sz="800">
              <a:solidFill>
                <a:srgbClr val="66666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