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at each of these materials.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could you construct with them?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your plan.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other materials would you need?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5.jpg"/><Relationship Id="rId9" Type="http://schemas.openxmlformats.org/officeDocument/2006/relationships/image" Target="../media/image6.jpg"/><Relationship Id="rId5" Type="http://schemas.openxmlformats.org/officeDocument/2006/relationships/image" Target="../media/image4.jpg"/><Relationship Id="rId6" Type="http://schemas.openxmlformats.org/officeDocument/2006/relationships/image" Target="../media/image2.jpg"/><Relationship Id="rId7" Type="http://schemas.openxmlformats.org/officeDocument/2006/relationships/image" Target="../media/image3.jpg"/><Relationship Id="rId8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0" l="0" r="10546" t="0"/>
          <a:stretch/>
        </p:blipFill>
        <p:spPr>
          <a:xfrm>
            <a:off x="457200" y="152400"/>
            <a:ext cx="2343150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24175" y="385275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 rotWithShape="1">
          <a:blip r:embed="rId5">
            <a:alphaModFix/>
          </a:blip>
          <a:srcRect b="0" l="18180" r="0" t="13547"/>
          <a:stretch/>
        </p:blipFill>
        <p:spPr>
          <a:xfrm>
            <a:off x="293875" y="2299700"/>
            <a:ext cx="2143125" cy="150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70925" y="152400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56788" y="2638450"/>
            <a:ext cx="2343150" cy="195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947550" y="1347788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48325" y="2733573"/>
            <a:ext cx="1996975" cy="16346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 rot="697">
            <a:off x="179800" y="4807204"/>
            <a:ext cx="8874000" cy="2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String screenshots, images and pictures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Toilet Paper Tubes - Northwestern Early Intervention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13 Genius Wax Paper Uses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Rubber Band Size Guide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Can mesh produce bags be recycled? - Sustainable Living Stack Exchange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  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