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bobcat shares an owl’s habitat.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do you notice about this animal? What do you wonder?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81">
            <a:off x="3021624" y="4748450"/>
            <a:ext cx="60579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https://www.colsa.unh.edu/nhaes/article/2016/10/bobcats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3225" y="105025"/>
            <a:ext cx="6617550" cy="441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