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222cfbe4f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222cfbe4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222cfbe4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222cfbe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bobcat shares an owl’s habitat. 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 you notice about this animal? What do you wonder?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Time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2, Week 6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 rot="681">
            <a:off x="3021624" y="4748450"/>
            <a:ext cx="6057900" cy="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https://www.colsa.unh.edu/nhaes/article/2016/10/bobcats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63225" y="105025"/>
            <a:ext cx="6617550" cy="4411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