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information about owls can you find in this photograph?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else would you like to know?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https://www.chesapeakebay.net/S=0/fieldguide/critter/barred_owl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1338" y="166875"/>
            <a:ext cx="6661322" cy="44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