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9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</p:sldIdLst>
  <p:sldSz cy="5143500" cx="9144000"/>
  <p:notesSz cx="6858000" cy="9144000"/>
  <p:embeddedFontLst>
    <p:embeddedFont>
      <p:font typeface="Century Gothic"/>
      <p:regular r:id="rId9"/>
      <p:bold r:id="rId10"/>
      <p:italic r:id="rId11"/>
      <p:boldItalic r:id="rId12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_rels/presentation.xml.rels><?xml version="1.0" encoding="UTF-8" standalone="yes"?>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11" Type="http://schemas.openxmlformats.org/officeDocument/2006/relationships/font" Target="fonts/CenturyGothic-italic.fntdata"/><Relationship Id="rId10" Type="http://schemas.openxmlformats.org/officeDocument/2006/relationships/font" Target="fonts/CenturyGothic-bold.fntdata"/><Relationship Id="rId12" Type="http://schemas.openxmlformats.org/officeDocument/2006/relationships/font" Target="fonts/CenturyGothic-boldItalic.fntdata"/><Relationship Id="rId9" Type="http://schemas.openxmlformats.org/officeDocument/2006/relationships/font" Target="fonts/CenturyGothic-regular.fntdata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7" Type="http://schemas.openxmlformats.org/officeDocument/2006/relationships/slide" Target="slides/slide3.xml"/><Relationship Id="rId8" Type="http://schemas.openxmlformats.org/officeDocument/2006/relationships/slide" Target="slides/slide4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6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g4ca3684b49_0_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" name="Google Shape;58;g4ca3684b49_0_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g4ca3fc2e50_0_1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3" name="Google Shape;63;g4ca3fc2e50_0_1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6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g4ca3fc2e50_0_3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8" name="Google Shape;68;g4ca3fc2e50_0_3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 txBox="1"/>
          <p:nvPr>
            <p:ph type="ctrTitle"/>
          </p:nvPr>
        </p:nvSpPr>
        <p:spPr>
          <a:xfrm>
            <a:off x="399000" y="744575"/>
            <a:ext cx="8346000" cy="1193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Century Gothic"/>
                <a:ea typeface="Century Gothic"/>
                <a:cs typeface="Century Gothic"/>
                <a:sym typeface="Century Gothic"/>
              </a:rPr>
              <a:t>If I Could Make a City</a:t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55" name="Google Shape;55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689061" y="2033975"/>
            <a:ext cx="3765874" cy="26056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9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14"/>
          <p:cNvSpPr txBox="1"/>
          <p:nvPr>
            <p:ph idx="1" type="body"/>
          </p:nvPr>
        </p:nvSpPr>
        <p:spPr>
          <a:xfrm>
            <a:off x="1042225" y="745750"/>
            <a:ext cx="7790100" cy="3822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30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If I could make a city, </a:t>
            </a:r>
            <a:endParaRPr sz="30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30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I know just what I’d like:</a:t>
            </a:r>
            <a:endParaRPr sz="30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30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An ice cream store</a:t>
            </a:r>
            <a:endParaRPr sz="30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30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And toy shop,</a:t>
            </a:r>
            <a:endParaRPr sz="30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30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place to get a bike.</a:t>
            </a:r>
            <a:endParaRPr sz="32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4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15"/>
          <p:cNvSpPr txBox="1"/>
          <p:nvPr>
            <p:ph idx="1" type="body"/>
          </p:nvPr>
        </p:nvSpPr>
        <p:spPr>
          <a:xfrm>
            <a:off x="1050100" y="840150"/>
            <a:ext cx="7782300" cy="3728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30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If I could make a city, </a:t>
            </a:r>
            <a:endParaRPr sz="30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30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I hope I’d make a park: </a:t>
            </a:r>
            <a:endParaRPr sz="30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30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place for tag,</a:t>
            </a:r>
            <a:endParaRPr sz="30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30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Slides and swings,</a:t>
            </a:r>
            <a:endParaRPr sz="30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30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Where it never gets dark!</a:t>
            </a:r>
            <a:endParaRPr sz="30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32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9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16"/>
          <p:cNvSpPr txBox="1"/>
          <p:nvPr>
            <p:ph idx="1" type="body"/>
          </p:nvPr>
        </p:nvSpPr>
        <p:spPr>
          <a:xfrm>
            <a:off x="1191650" y="871600"/>
            <a:ext cx="7640400" cy="3697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30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If I could make a city, </a:t>
            </a:r>
            <a:endParaRPr sz="30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30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There’s one more thing I’d add:</a:t>
            </a:r>
            <a:endParaRPr sz="30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30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home for me</a:t>
            </a:r>
            <a:endParaRPr sz="30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30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And family</a:t>
            </a:r>
            <a:endParaRPr sz="30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30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Where we will all be glad!</a:t>
            </a:r>
            <a:endParaRPr sz="30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30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32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