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went for a walk and saw 3 salamanders!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Here’s what I thought…</a:t>
            </a:r>
            <a:endParaRPr sz="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81">
            <a:off x="3021624" y="4748450"/>
            <a:ext cx="60579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https://www.massaudubon.org/learn/nature-wildlife/reptiles-amphibians/salamanders/salamander-species-in-massachusetts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425" y="1295869"/>
            <a:ext cx="2598825" cy="2014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8000" y="1295851"/>
            <a:ext cx="2598825" cy="201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29575" y="1295842"/>
            <a:ext cx="2598825" cy="20141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