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704da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704da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704da7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704da7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1f80cf1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1f80cf1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f80cf1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f80cf1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f86b67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1f86b67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26450"/>
            <a:ext cx="85206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Century Gothic"/>
                <a:ea typeface="Century Gothic"/>
                <a:cs typeface="Century Gothic"/>
                <a:sym typeface="Century Gothic"/>
              </a:rPr>
              <a:t>I Had a Rooster</a:t>
            </a:r>
            <a:endParaRPr sz="4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Modified from the song by Pete Seeger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750" y="2943825"/>
            <a:ext cx="2088500" cy="17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13450" y="596325"/>
            <a:ext cx="7928400" cy="3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a rooster and the rooster pleased me.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fed my rooster on a red bud tree.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rooster goes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“Cock-a-doodle-doo dee doodle-ee doodle-ee doodle-ee do.”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700" y="3188700"/>
            <a:ext cx="1878950" cy="15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598500" y="737725"/>
            <a:ext cx="794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a cat and the cat pleased me.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fed my cat on a red bud tree.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cat goes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“Meow, meow.”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124" y="2682374"/>
            <a:ext cx="2131000" cy="2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94000" y="698375"/>
            <a:ext cx="795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a dog and the dog pleased me.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fed my dog on a red bud tree.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dog goes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“Ruff, ruff, ruff.”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599" y="2641425"/>
            <a:ext cx="2281300" cy="18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574950" y="669125"/>
            <a:ext cx="799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a pig and the pig pleased me.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fed my pig on a red bud tree.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pig goes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“Oink, oink, oink.”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050" y="2419300"/>
            <a:ext cx="2108375" cy="20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597750" y="667125"/>
            <a:ext cx="79485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an owl and the owl pleased me.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fed my owl on a red bud tree.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owl goes</a:t>
            </a:r>
            <a:b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“Hooooo.”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850" y="2749800"/>
            <a:ext cx="2265865" cy="17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