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be94f10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be94f10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05e2442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05e2442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End of Unit Assessment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00" y="849525"/>
            <a:ext cx="2661900" cy="344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0" l="0" r="48084" t="0"/>
          <a:stretch/>
        </p:blipFill>
        <p:spPr>
          <a:xfrm>
            <a:off x="3421900" y="865500"/>
            <a:ext cx="2661899" cy="341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7600" y="865500"/>
            <a:ext cx="2415487" cy="341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826875" y="953150"/>
            <a:ext cx="7554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Unhei’s classmates act like caring members of a </a:t>
            </a:r>
            <a:r>
              <a:rPr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</a:t>
            </a:r>
            <a:r>
              <a:rPr lang="en"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