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can a fountain create community?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1, Week 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650">
            <a:off x="4318403" y="4748544"/>
            <a:ext cx="47610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https://copley-wolff.com/frog-pond</a:t>
            </a:r>
            <a:endParaRPr sz="80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5125" y="169550"/>
            <a:ext cx="6693750" cy="446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