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222cfbe4f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222cfbe4f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222cfbe4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222cfbe4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can you learn from visiting an aquarium? 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else can you learn about life under water?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Talk Time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Unit 2, Week 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 rot="681">
            <a:off x="3021624" y="4748450"/>
            <a:ext cx="6057900" cy="3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https://www.vancourier.com/news/monterey-bay-makes-splash-as-captive-free-model-1.974620</a:t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28600"/>
            <a:ext cx="8824575" cy="4291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