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different kinds of information do these two photos tell us about wolves?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7482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https://www.pbs.org/wnet/nature/river-of-no-return-gray-wolf-fact-sheet/7659/, https://www.nytimes.com/2020/10/29/climate/wolves-endangered-species-list.html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075" y="1001797"/>
            <a:ext cx="5464900" cy="264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48400" y="702350"/>
            <a:ext cx="3243199" cy="324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