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222cfbe4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222cfbe4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222cfbe4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222cfbe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going on in this picture?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Time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1, Week 3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 rot="650">
            <a:off x="4318403" y="4748544"/>
            <a:ext cx="4761000" cy="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https://www.massaudubon.org/get-outdoors/wildlife-sanctuaries/boston-nature-center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9050" y="607124"/>
            <a:ext cx="8807024" cy="3437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