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going on in this picture?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1, Week 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50">
            <a:off x="4318403" y="4748544"/>
            <a:ext cx="47610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https://www.massaudubon.org/get-outdoors/wildlife-sanctuaries/boston-nature-center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050" y="607124"/>
            <a:ext cx="8807024" cy="343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