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is helping in this picture? How can you tell?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1, Week 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50">
            <a:off x="4318403" y="4748544"/>
            <a:ext cx="47610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https://nortonchildrens.com/news/preschool-age-child-behavior-without-spanking/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263" y="228600"/>
            <a:ext cx="7697476" cy="421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