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222cfbe4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222cfbe4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222cfbe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222cfbe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Who is helping in this picture? How can you tell?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Time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1, Week 6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 rot="650">
            <a:off x="4318403" y="4748544"/>
            <a:ext cx="4761000" cy="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https://nortonchildrens.com/news/preschool-age-child-behavior-without-spanking/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3263" y="228600"/>
            <a:ext cx="7697476" cy="421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