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going on in this picture?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1, Week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b="0" l="0" r="0" t="10144"/>
          <a:stretch/>
        </p:blipFill>
        <p:spPr>
          <a:xfrm>
            <a:off x="601275" y="191863"/>
            <a:ext cx="7941450" cy="475977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 rot="-5400000">
            <a:off x="6450525" y="2374500"/>
            <a:ext cx="47610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https://www.yaleclimateconnections.org/2018/05/school-goes-solar-saves-money-buys-laptops/052118_school_children/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