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embeddedFontLst>
    <p:embeddedFont>
      <p:font typeface="Century Gothic"/>
      <p:regular r:id="rId13"/>
      <p:bold r:id="rId14"/>
      <p:italic r:id="rId15"/>
      <p:boldItalic r:id="rId1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CenturyGothic-regular.fntdata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enturyGothic-italic.fntdata"/><Relationship Id="rId14" Type="http://schemas.openxmlformats.org/officeDocument/2006/relationships/font" Target="fonts/CenturyGothic-bold.fntdata"/><Relationship Id="rId16" Type="http://schemas.openxmlformats.org/officeDocument/2006/relationships/font" Target="fonts/CenturyGothic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43704da7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43704da7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43704da73e_0_1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43704da73e_0_1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62dd4d3dec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62dd4d3de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62dd4d3dec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62dd4d3dec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62dd4d3dec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62dd4d3dec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62dd4d3dec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62dd4d3dec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821125"/>
            <a:ext cx="8520600" cy="26631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Six Green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and </a:t>
            </a:r>
            <a:endParaRPr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entury Gothic"/>
                <a:ea typeface="Century Gothic"/>
                <a:cs typeface="Century Gothic"/>
                <a:sym typeface="Century Gothic"/>
              </a:rPr>
              <a:t>Speckled Frogs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idx="1" type="body"/>
          </p:nvPr>
        </p:nvSpPr>
        <p:spPr>
          <a:xfrm>
            <a:off x="737400" y="624925"/>
            <a:ext cx="79455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Six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green and speckled frogs,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Sat on a speckled log,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Eating some most delicious bugs.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Yum! Yum!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0" name="Google Shape;60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419600" y="3122325"/>
            <a:ext cx="3937416" cy="1193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623400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jumped into the pool,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it was nice and cool.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Now there are </a:t>
            </a:r>
            <a:r>
              <a:rPr b="1"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five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green speckled frogs.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Glub! Glub!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66" name="Google Shape;6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872613" y="2855638"/>
            <a:ext cx="4219575" cy="1666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idx="1" type="body"/>
          </p:nvPr>
        </p:nvSpPr>
        <p:spPr>
          <a:xfrm>
            <a:off x="392825" y="815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jumped into the pool,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it was nice and cool.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Now there are </a:t>
            </a:r>
            <a:r>
              <a:rPr b="1"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four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green speckled frogs.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Glub! Glub!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7"/>
          <p:cNvSpPr txBox="1"/>
          <p:nvPr>
            <p:ph idx="1" type="body"/>
          </p:nvPr>
        </p:nvSpPr>
        <p:spPr>
          <a:xfrm>
            <a:off x="311700" y="96590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jumped into the pool,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it was nice and cool.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Now there are </a:t>
            </a:r>
            <a:r>
              <a:rPr b="1"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three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green speckled frogs.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Glub! Glub!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8"/>
          <p:cNvSpPr txBox="1"/>
          <p:nvPr>
            <p:ph idx="1" type="body"/>
          </p:nvPr>
        </p:nvSpPr>
        <p:spPr>
          <a:xfrm>
            <a:off x="360675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jumped into the pool,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it wa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nice and cool.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Now there are </a:t>
            </a:r>
            <a:r>
              <a:rPr b="1"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two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green speckled frogs.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Glub! Glub!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idx="1" type="body"/>
          </p:nvPr>
        </p:nvSpPr>
        <p:spPr>
          <a:xfrm>
            <a:off x="360675" y="8635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 jumped into the pool,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Where it wa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nice and cool.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Now there is </a:t>
            </a:r>
            <a:r>
              <a:rPr b="1"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one</a:t>
            </a: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green speckled frog.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Glub! Glub!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rgbClr val="333333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 sz="48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