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Century Gothic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CenturyGothic-italic.fntdata"/><Relationship Id="rId10" Type="http://schemas.openxmlformats.org/officeDocument/2006/relationships/font" Target="fonts/CenturyGothic-bold.fntdata"/><Relationship Id="rId12" Type="http://schemas.openxmlformats.org/officeDocument/2006/relationships/font" Target="fonts/CenturyGothic-boldItalic.fntdata"/><Relationship Id="rId9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3704da7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3704da7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3704da7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3704da7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36800"/>
            <a:ext cx="8520600" cy="168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The Very Wise Owl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246350" y="1221900"/>
            <a:ext cx="726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was a very wise owl,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lived up in a tree.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sat upon the branch,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Watching you and me.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200" y="838500"/>
            <a:ext cx="3039375" cy="372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89225" y="9292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see him,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will visit for a while.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loud voice, he’ll say,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“Who? Who? Who?” 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 very wise smile.</a:t>
            </a:r>
            <a:endParaRPr sz="3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3333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200" y="838500"/>
            <a:ext cx="3039375" cy="37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5590250" y="1042450"/>
            <a:ext cx="1630500" cy="825000"/>
          </a:xfrm>
          <a:prstGeom prst="flowChartMagneticTap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Who? Who? Who?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