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22cfbe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22cfbe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22cfb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22cfb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What’s going on in these pictures?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Choose one, and tell a story about what is happening. Imagine what the people are saying to each other.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Time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3, Week 8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 rot="648">
            <a:off x="1126700" y="4824725"/>
            <a:ext cx="7952700" cy="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https://www.facebook.com/BSAAIA/photos/a.10154827406268197/10154827410333197, https://www.facebook.com/BSAAIA/photos/a.10154827406268197/10154827407458197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150" y="544350"/>
            <a:ext cx="4270300" cy="2839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74850" y="1540750"/>
            <a:ext cx="4338576" cy="2885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