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 carefully at this plan for improvements to this city.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 designers thinking about? How do you know?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3, Week 7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48">
            <a:off x="1126700" y="4824725"/>
            <a:ext cx="79527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https://www.boston.gov/departments/environment/climate-ready-south-boston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950" y="239500"/>
            <a:ext cx="8034090" cy="4519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