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you notice about the frog?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What do you notice about the frog’s habitat?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50">
            <a:off x="4318403" y="4748544"/>
            <a:ext cx="47610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https://wildadirondacks.org/adirondack-amphibians-green-frog-lithobates-clamitans.html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9" cy="4373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