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going on in this picture?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1, Week 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50">
            <a:off x="4318403" y="4748544"/>
            <a:ext cx="47610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https://raisingchildren.net.au/school-age/connecting-communicating/connecting/supporting-friendships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2925" y="0"/>
            <a:ext cx="5858150" cy="437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