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entury Gothic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italic.fntdata"/><Relationship Id="rId10" Type="http://schemas.openxmlformats.org/officeDocument/2006/relationships/font" Target="fonts/CenturyGothic-bold.fntdata"/><Relationship Id="rId12" Type="http://schemas.openxmlformats.org/officeDocument/2006/relationships/font" Target="fonts/CenturyGothic-boldItalic.fntdata"/><Relationship Id="rId9" Type="http://schemas.openxmlformats.org/officeDocument/2006/relationships/font" Target="fonts/CenturyGothic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d72ea147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d72ea147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3f90d7d9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3f90d7d9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55850" y="1267800"/>
            <a:ext cx="8832300" cy="260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R</a:t>
            </a: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ainbow</a:t>
            </a:r>
            <a:r>
              <a:rPr lang="en" sz="4400">
                <a:latin typeface="Century Gothic"/>
                <a:ea typeface="Century Gothic"/>
                <a:cs typeface="Century Gothic"/>
                <a:sym typeface="Century Gothic"/>
              </a:rPr>
              <a:t> Fish, Red Frog</a:t>
            </a:r>
            <a:endParaRPr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530125" y="1776200"/>
            <a:ext cx="5073000" cy="28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One fish, two fish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There go the rainbow fish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Racing through </a:t>
            </a: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seaweed</a:t>
            </a: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3125" y="412675"/>
            <a:ext cx="3161675" cy="211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539625" y="1833175"/>
            <a:ext cx="5073000" cy="28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One frog, two frogs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Ruby-red, ribbiting frogs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Rest</a:t>
            </a:r>
            <a:r>
              <a:rPr lang="en" sz="2800">
                <a:solidFill>
                  <a:srgbClr val="000000"/>
                </a:solidFill>
                <a:highlight>
                  <a:schemeClr val="lt1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ing on a red, rough log.</a:t>
            </a:r>
            <a:endParaRPr sz="2800">
              <a:solidFill>
                <a:srgbClr val="000000"/>
              </a:solidFill>
              <a:highlight>
                <a:schemeClr val="lt1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5325" y="456359"/>
            <a:ext cx="3314125" cy="213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