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ca3684b4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ca3684b4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ca99b074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ca99b074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ca99b074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ca99b074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ca99b074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ca99b074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ca99b074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ca99b074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ca99b074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ca99b074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2fadc1e5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2fadc1e5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Who Built a Home?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11700" y="451550"/>
            <a:ext cx="8520600" cy="4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built a home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was made of straw,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 of straw, made of straw?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273" y="2979213"/>
            <a:ext cx="233362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451550"/>
            <a:ext cx="8520600" cy="4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built a home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was made of straw?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first little pig, that’s who!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700" y="2933700"/>
            <a:ext cx="2710350" cy="18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451550"/>
            <a:ext cx="8520600" cy="4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built a home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was made of sticks,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 of sticks, made of sticks?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011" y="3307121"/>
            <a:ext cx="2498450" cy="1334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451550"/>
            <a:ext cx="8520600" cy="4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built a home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was made of sticks?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second little pig, that’s who!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2375" y="2933700"/>
            <a:ext cx="2681225" cy="17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311700" y="451550"/>
            <a:ext cx="8520600" cy="4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built a home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was made of bricks,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 of bricks, made of bricks?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3175" y="3075275"/>
            <a:ext cx="2771775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451550"/>
            <a:ext cx="8520600" cy="4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built a home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was made of bricks?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third little pig, that’s who!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774" y="2941774"/>
            <a:ext cx="2593899" cy="17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464175" y="727625"/>
            <a:ext cx="760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pig’s home was right for her,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 for her, right for her.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pig’s home was right for her,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 with skill and care.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