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</p:sldIdLst>
  <p:sldSz cy="5143500" cx="9144000"/>
  <p:notesSz cx="6858000" cy="9144000"/>
  <p:embeddedFontLst>
    <p:embeddedFont>
      <p:font typeface="Century Gothic"/>
      <p:regular r:id="rId11"/>
      <p:bold r:id="rId12"/>
      <p:italic r:id="rId13"/>
      <p:boldItalic r:id="rId14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font" Target="fonts/CenturyGothic-regular.fntdata"/><Relationship Id="rId10" Type="http://schemas.openxmlformats.org/officeDocument/2006/relationships/slide" Target="slides/slide6.xml"/><Relationship Id="rId13" Type="http://schemas.openxmlformats.org/officeDocument/2006/relationships/font" Target="fonts/CenturyGothic-italic.fntdata"/><Relationship Id="rId12" Type="http://schemas.openxmlformats.org/officeDocument/2006/relationships/font" Target="fonts/CenturyGothic-bold.fntdata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14" Type="http://schemas.openxmlformats.org/officeDocument/2006/relationships/font" Target="fonts/CenturyGothic-boldItalic.fntdata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6e185d3c42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6e185d3c42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g70f3920cb5_0_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" name="Google Shape;65;g70f3920cb5_0_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g70f3920cb5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" name="Google Shape;71;g70f3920cb5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g70f3920cb5_0_2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" name="Google Shape;77;g70f3920cb5_0_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g70f3920cb5_0_1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" name="Google Shape;83;g70f3920cb5_0_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4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5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/>
          <p:nvPr>
            <p:ph type="ctrTitle"/>
          </p:nvPr>
        </p:nvSpPr>
        <p:spPr>
          <a:xfrm>
            <a:off x="311700" y="1170275"/>
            <a:ext cx="8520600" cy="1164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1" sz="48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36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5" name="Google Shape;55;p13"/>
          <p:cNvSpPr txBox="1"/>
          <p:nvPr/>
        </p:nvSpPr>
        <p:spPr>
          <a:xfrm>
            <a:off x="1112550" y="520550"/>
            <a:ext cx="6918900" cy="1260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43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Here Come the </a:t>
            </a:r>
            <a:r>
              <a:rPr b="1" lang="en" sz="43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Construction Vehicles</a:t>
            </a:r>
            <a:endParaRPr sz="43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56" name="Google Shape;56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752755" y="2162575"/>
            <a:ext cx="3638475" cy="2421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4"/>
          <p:cNvSpPr txBox="1"/>
          <p:nvPr/>
        </p:nvSpPr>
        <p:spPr>
          <a:xfrm>
            <a:off x="616850" y="779325"/>
            <a:ext cx="8249700" cy="2809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4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Here comes the backhoe to dig up rocks, </a:t>
            </a:r>
            <a:endParaRPr sz="24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4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 up rocks, dig up rocks. </a:t>
            </a:r>
            <a:endParaRPr sz="24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4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Here comes the backhoe to dig up rocks, </a:t>
            </a:r>
            <a:endParaRPr sz="24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4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All around the ground.</a:t>
            </a:r>
            <a:endParaRPr sz="24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</p:txBody>
      </p:sp>
      <p:pic>
        <p:nvPicPr>
          <p:cNvPr id="62" name="Google Shape;62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690350" y="2754663"/>
            <a:ext cx="2628900" cy="17430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5"/>
          <p:cNvSpPr txBox="1"/>
          <p:nvPr/>
        </p:nvSpPr>
        <p:spPr>
          <a:xfrm>
            <a:off x="486900" y="861425"/>
            <a:ext cx="71535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Here comes the bulldozer to push the dirt, </a:t>
            </a:r>
            <a:endParaRPr sz="24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Push the dirt, push the dirt. </a:t>
            </a:r>
            <a:endParaRPr sz="24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Here comes the bulldozer to push the dirt, </a:t>
            </a:r>
            <a:endParaRPr sz="24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All around the ground.</a:t>
            </a:r>
            <a:endParaRPr sz="2400"/>
          </a:p>
        </p:txBody>
      </p:sp>
      <p:pic>
        <p:nvPicPr>
          <p:cNvPr id="68" name="Google Shape;68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342275" y="2866575"/>
            <a:ext cx="2857500" cy="1600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6"/>
          <p:cNvSpPr txBox="1"/>
          <p:nvPr/>
        </p:nvSpPr>
        <p:spPr>
          <a:xfrm>
            <a:off x="574275" y="675400"/>
            <a:ext cx="7615500" cy="3606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Here comes the scraper to smooth the earth, </a:t>
            </a:r>
            <a:endParaRPr sz="24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Smooth the earth, smooth the earth. </a:t>
            </a:r>
            <a:endParaRPr sz="24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Here comes the scraper to smooth the earth, </a:t>
            </a:r>
            <a:endParaRPr sz="24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All around the ground.</a:t>
            </a:r>
            <a:endParaRPr sz="24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74" name="Google Shape;74;p16"/>
          <p:cNvPicPr preferRelativeResize="0"/>
          <p:nvPr/>
        </p:nvPicPr>
        <p:blipFill rotWithShape="1">
          <a:blip r:embed="rId3">
            <a:alphaModFix/>
          </a:blip>
          <a:srcRect b="0" l="0" r="0" t="9673"/>
          <a:stretch/>
        </p:blipFill>
        <p:spPr>
          <a:xfrm>
            <a:off x="4975675" y="2763975"/>
            <a:ext cx="2950650" cy="1953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7"/>
          <p:cNvSpPr txBox="1"/>
          <p:nvPr/>
        </p:nvSpPr>
        <p:spPr>
          <a:xfrm>
            <a:off x="461925" y="761550"/>
            <a:ext cx="79773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Here comes the dump truck to dump wood chips,</a:t>
            </a:r>
            <a:endParaRPr sz="24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Dump wood chips, dump wood chips. </a:t>
            </a:r>
            <a:endParaRPr sz="24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Here comes the dump truck to dump wood chips, </a:t>
            </a:r>
            <a:endParaRPr sz="24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All around the ground.</a:t>
            </a:r>
            <a:endParaRPr/>
          </a:p>
        </p:txBody>
      </p:sp>
      <p:pic>
        <p:nvPicPr>
          <p:cNvPr id="80" name="Google Shape;80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759388" y="2816588"/>
            <a:ext cx="2562225" cy="1781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8"/>
          <p:cNvSpPr txBox="1"/>
          <p:nvPr/>
        </p:nvSpPr>
        <p:spPr>
          <a:xfrm>
            <a:off x="749050" y="800100"/>
            <a:ext cx="7465500" cy="3271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Here come the workers to build a playground, </a:t>
            </a:r>
            <a:endParaRPr sz="24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Build a playground, build a playground. </a:t>
            </a:r>
            <a:endParaRPr sz="24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Here come the workers to build a playground, </a:t>
            </a:r>
            <a:endParaRPr sz="24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All around the town.</a:t>
            </a:r>
            <a:endParaRPr sz="2400"/>
          </a:p>
        </p:txBody>
      </p:sp>
      <p:pic>
        <p:nvPicPr>
          <p:cNvPr id="86" name="Google Shape;86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457675" y="3167749"/>
            <a:ext cx="2899526" cy="15995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