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you imagine about living where salmon live?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2, Week 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81">
            <a:off x="3021624" y="4748450"/>
            <a:ext cx="60579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https://wallpapersafari.com/w/LR2ZxM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1388" y="152400"/>
            <a:ext cx="5921219" cy="44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