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5143500" cx="9144000"/>
  <p:notesSz cx="6858000" cy="9144000"/>
  <p:embeddedFontLst>
    <p:embeddedFont>
      <p:font typeface="Century Gothic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CenturyGothic-boldItalic.fntdata"/><Relationship Id="rId10" Type="http://schemas.openxmlformats.org/officeDocument/2006/relationships/font" Target="fonts/CenturyGothic-italic.fntdata"/><Relationship Id="rId9" Type="http://schemas.openxmlformats.org/officeDocument/2006/relationships/font" Target="fonts/CenturyGothic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font" Target="fonts/CenturyGothic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6e185d3c4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6e185d3c4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c1167da05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c1167da05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25" y="407925"/>
            <a:ext cx="8520600" cy="69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400">
                <a:latin typeface="Century Gothic"/>
                <a:ea typeface="Century Gothic"/>
                <a:cs typeface="Century Gothic"/>
                <a:sym typeface="Century Gothic"/>
              </a:rPr>
              <a:t>Dig in the Dirt</a:t>
            </a:r>
            <a:endParaRPr sz="36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22515" y="1334200"/>
            <a:ext cx="5098974" cy="3329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1007925" y="1071750"/>
            <a:ext cx="7689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Dig, dig, dig in the dirt,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Wish and look for bugs,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Use a shovel or a hand,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You might touch worms and slugs.</a:t>
            </a:r>
            <a:endParaRPr sz="3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/>
        </p:nvSpPr>
        <p:spPr>
          <a:xfrm>
            <a:off x="1184575" y="883800"/>
            <a:ext cx="6683400" cy="27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Dig, dig, dig, in the dirt,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Wish and look for bugs,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If you grab a wiggly worm,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Be gentle and don’t tug!</a:t>
            </a:r>
            <a:endParaRPr sz="3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