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5143500" cx="9144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9" Type="http://schemas.openxmlformats.org/officeDocument/2006/relationships/font" Target="fonts/CenturyGothic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185d3c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185d3c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c1167da05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c1167da05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25" y="407925"/>
            <a:ext cx="8520600" cy="69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400">
                <a:latin typeface="Century Gothic"/>
                <a:ea typeface="Century Gothic"/>
                <a:cs typeface="Century Gothic"/>
                <a:sym typeface="Century Gothic"/>
              </a:rPr>
              <a:t>Dig in the Dirt</a:t>
            </a:r>
            <a:endParaRPr sz="36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2515" y="1334200"/>
            <a:ext cx="5098974" cy="332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1007925" y="1071750"/>
            <a:ext cx="7689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Dig, dig, dig in the dirt,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Wish and look for bugs,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Use a shovel or a hand,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 might touch worms and slugs.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1184575" y="883800"/>
            <a:ext cx="66834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Dig, dig, dig, in the dirt,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Wish and look for bugs,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 grab a wiggly worm,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 gentle and don’t tug!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