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185d3c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185d3c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f367fcad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f367fcad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e185d3c4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e185d3c4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f367fcad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f367fcad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170275"/>
            <a:ext cx="8520600" cy="116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The Generous Little Red Hen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3550" y="2334875"/>
            <a:ext cx="1858000" cy="234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14400" y="1071750"/>
            <a:ext cx="7782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once was a little red hen who wanted to build a nest box in her coop.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654625" y="751050"/>
            <a:ext cx="7668900" cy="3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will help me get the wood chips?”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“Not I,” said the cow.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“Not I,” said the horse.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“Not I,” said the sheep,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“Ok. I will do it myself,” said the little red hen.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so she did!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648675" y="781575"/>
            <a:ext cx="7411800" cy="34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will help me get the hay?”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“Not I,” said the cow.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“Not I,” said the horse.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“Not I,” said the sheep,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“Ok. I will do it myself,” said the little red hen.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so she did!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/>
        </p:nvSpPr>
        <p:spPr>
          <a:xfrm>
            <a:off x="764100" y="962400"/>
            <a:ext cx="7278600" cy="3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will sit in my cozy nest?”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will,” said the cow.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will,” said the horse.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will,” said the sheep.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all three animals joined the generous little red hen!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