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6e185d3c4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6e185d3c4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6f367fcad1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6f367fcad1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6e185d3c42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6e185d3c42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6f367fcad1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6f367fcad1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0" y="1170275"/>
            <a:ext cx="8520600" cy="1164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4400">
                <a:latin typeface="Century Gothic"/>
                <a:ea typeface="Century Gothic"/>
                <a:cs typeface="Century Gothic"/>
                <a:sym typeface="Century Gothic"/>
              </a:rPr>
              <a:t>The Generous Little Red Hen</a:t>
            </a:r>
            <a:endParaRPr b="1" sz="4400"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3600"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533550" y="2334875"/>
            <a:ext cx="1858000" cy="2345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/>
        </p:nvSpPr>
        <p:spPr>
          <a:xfrm>
            <a:off x="914400" y="1071750"/>
            <a:ext cx="77826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There once was a little red hen who wanted to build a nest box in her coop.</a:t>
            </a:r>
            <a:endParaRPr sz="30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/>
        </p:nvSpPr>
        <p:spPr>
          <a:xfrm>
            <a:off x="654625" y="751050"/>
            <a:ext cx="7668900" cy="3883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will help me get the wood chips?”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cow.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horse.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sheep,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“Ok. I will do it myself,” said the little red hen.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so she did!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6"/>
          <p:cNvSpPr txBox="1"/>
          <p:nvPr/>
        </p:nvSpPr>
        <p:spPr>
          <a:xfrm>
            <a:off x="648675" y="781575"/>
            <a:ext cx="7411800" cy="342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will help me get the hay?”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cow.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horse.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“Not I,” said the sheep,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“Ok. I will do it myself,” said the little red hen.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so she did!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/>
        </p:nvSpPr>
        <p:spPr>
          <a:xfrm>
            <a:off x="764100" y="962400"/>
            <a:ext cx="7278600" cy="3218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</a:t>
            </a: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Who will sit in my cozy nest?”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“I will,” said the cow.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“I will,” said the horse.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“I will,” said the sheep.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all three animals joined the generous little red hen!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