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are a wolf and a fox.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similarities do you notice? What differences do you notice? What questions do you have?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2, Week 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81">
            <a:off x="3021624" y="4748450"/>
            <a:ext cx="60579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https://www.britannica.com/animal/wolf</a:t>
            </a: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https://www.nrcm.org/nrcm-creature-feature/red-fox/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982700"/>
            <a:ext cx="4443849" cy="2926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032900"/>
            <a:ext cx="4267201" cy="28262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