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embeddedFontLst>
    <p:embeddedFont>
      <p:font typeface="Montserrat"/>
      <p:regular r:id="rId8"/>
      <p:bold r:id="rId9"/>
      <p:italic r:id="rId10"/>
      <p:boldItalic r:id="rId11"/>
    </p:embeddedFont>
    <p:embeddedFont>
      <p:font typeface="Century Gothic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13" Type="http://schemas.openxmlformats.org/officeDocument/2006/relationships/font" Target="fonts/CenturyGothic-bold.fntdata"/><Relationship Id="rId12" Type="http://schemas.openxmlformats.org/officeDocument/2006/relationships/font" Target="fonts/CenturyGothic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-bold.fntdata"/><Relationship Id="rId15" Type="http://schemas.openxmlformats.org/officeDocument/2006/relationships/font" Target="fonts/CenturyGothic-boldItalic.fntdata"/><Relationship Id="rId14" Type="http://schemas.openxmlformats.org/officeDocument/2006/relationships/font" Target="fonts/CenturyGothic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e185d3c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e185d3c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e185d3c4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e185d3c4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651600"/>
            <a:ext cx="8520600" cy="1683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Popsicle Sticks and Glue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latin typeface="Century Gothic"/>
                <a:ea typeface="Century Gothic"/>
                <a:cs typeface="Century Gothic"/>
                <a:sym typeface="Century Gothic"/>
              </a:rPr>
              <a:t>Modified from the poem by Leslie D. Perkins</a:t>
            </a:r>
            <a:endParaRPr sz="27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5850" y="2487275"/>
            <a:ext cx="1451325" cy="215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95275" y="2487275"/>
            <a:ext cx="1812525" cy="242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623875" y="549025"/>
            <a:ext cx="8073000" cy="39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We’re building a creation of popsicle sticks,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Just popsicle sticks and glue.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Houses and fences, sidewalks and streets,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school and a library, too;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Museums, churches, temples, shops, 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playground, a park and a zoo.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628500" y="1155100"/>
            <a:ext cx="7887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Isn’t it wonderful what we can do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popsicle sticks and a new tube of glue</a:t>
            </a:r>
            <a:r>
              <a:rPr lang="en"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?</a:t>
            </a:r>
            <a:endParaRPr sz="2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wondering what it will be,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You’ll have to come and see!</a:t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