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Century Gothic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CenturyGothic-italic.fntdata"/><Relationship Id="rId10" Type="http://schemas.openxmlformats.org/officeDocument/2006/relationships/font" Target="fonts/CenturyGothic-bold.fntdata"/><Relationship Id="rId12" Type="http://schemas.openxmlformats.org/officeDocument/2006/relationships/font" Target="fonts/CenturyGothic-boldItalic.fntdata"/><Relationship Id="rId9" Type="http://schemas.openxmlformats.org/officeDocument/2006/relationships/font" Target="fonts/CenturyGothic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5d72ea147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5d72ea147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3f90d7d9b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3f90d7d9b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0" y="1267800"/>
            <a:ext cx="8832300" cy="2607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latin typeface="Century Gothic"/>
                <a:ea typeface="Century Gothic"/>
                <a:cs typeface="Century Gothic"/>
                <a:sym typeface="Century Gothic"/>
              </a:rPr>
              <a:t>Who Fed the Chickens?</a:t>
            </a:r>
            <a:endParaRPr sz="44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4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Century Gothic"/>
                <a:ea typeface="Century Gothic"/>
                <a:cs typeface="Century Gothic"/>
                <a:sym typeface="Century Gothic"/>
              </a:rPr>
              <a:t>Modified from the song by Ella Jenkins</a:t>
            </a:r>
            <a:endParaRPr sz="2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530125" y="456350"/>
            <a:ext cx="4860000" cy="451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Who fed the chickens?</a:t>
            </a:r>
            <a:endParaRPr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did!</a:t>
            </a:r>
            <a:endParaRPr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Who stacked the hay?</a:t>
            </a:r>
            <a:endParaRPr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did!</a:t>
            </a:r>
            <a:endParaRPr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Who milked the cow?</a:t>
            </a:r>
            <a:endParaRPr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did!</a:t>
            </a:r>
            <a:endParaRPr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On this fine day.</a:t>
            </a:r>
            <a:endParaRPr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04550" y="340175"/>
            <a:ext cx="3400425" cy="2657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530125" y="456350"/>
            <a:ext cx="6082800" cy="377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Who fed the chickens?</a:t>
            </a:r>
            <a:endParaRPr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did!</a:t>
            </a:r>
            <a:endParaRPr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Who pet the kid?</a:t>
            </a:r>
            <a:endParaRPr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did!</a:t>
            </a:r>
            <a:endParaRPr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Who brushed the llama?</a:t>
            </a:r>
            <a:endParaRPr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did!</a:t>
            </a:r>
            <a:endParaRPr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On this fine day.</a:t>
            </a:r>
            <a:endParaRPr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66" name="Google Shape;6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11375" y="667275"/>
            <a:ext cx="2633725" cy="239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