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222cfbe4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222cfbe4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222cfbe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222cfbe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owl pellet was found on a forest floor.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see? What do you wonder?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Talk Time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 2, Week 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681">
            <a:off x="3021624" y="4748450"/>
            <a:ext cx="60579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https://cortesmuseum.com/owls-are-the-best-field-assistants-in-biodiversity-studies-by-christian-gronau/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900" y="2177075"/>
            <a:ext cx="3531100" cy="264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 b="35625" l="21367" r="37722" t="28207"/>
          <a:stretch/>
        </p:blipFill>
        <p:spPr>
          <a:xfrm>
            <a:off x="3914225" y="237250"/>
            <a:ext cx="5004905" cy="3305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